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6" r:id="rId2"/>
    <p:sldId id="276" r:id="rId3"/>
    <p:sldId id="275" r:id="rId4"/>
    <p:sldId id="260" r:id="rId5"/>
    <p:sldId id="278" r:id="rId6"/>
    <p:sldId id="295" r:id="rId7"/>
    <p:sldId id="293" r:id="rId8"/>
    <p:sldId id="279" r:id="rId9"/>
    <p:sldId id="294" r:id="rId10"/>
    <p:sldId id="285" r:id="rId11"/>
    <p:sldId id="296" r:id="rId12"/>
    <p:sldId id="286" r:id="rId13"/>
    <p:sldId id="301" r:id="rId14"/>
    <p:sldId id="299" r:id="rId15"/>
    <p:sldId id="300" r:id="rId16"/>
    <p:sldId id="297" r:id="rId17"/>
    <p:sldId id="257" r:id="rId18"/>
    <p:sldId id="272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‏​​♋٭ ρгe̠‎тту ĸɑdooϳ ·̵" initials="‏ρĸ·" lastIdx="1" clrIdx="0">
    <p:extLst>
      <p:ext uri="{19B8F6BF-5375-455C-9EA6-DF929625EA0E}">
        <p15:presenceInfo xmlns:p15="http://schemas.microsoft.com/office/powerpoint/2012/main" userId="0f7d709dc2dcff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97B1"/>
    <a:srgbClr val="595959"/>
    <a:srgbClr val="FFFF99"/>
    <a:srgbClr val="FAB30C"/>
    <a:srgbClr val="E9AE82"/>
    <a:srgbClr val="D7A682"/>
    <a:srgbClr val="FECEA6"/>
    <a:srgbClr val="F0968D"/>
    <a:srgbClr val="FEC195"/>
    <a:srgbClr val="FFE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38" autoAdjust="0"/>
    <p:restoredTop sz="94660"/>
  </p:normalViewPr>
  <p:slideViewPr>
    <p:cSldViewPr snapToGrid="0">
      <p:cViewPr varScale="1">
        <p:scale>
          <a:sx n="58" d="100"/>
          <a:sy n="58" d="100"/>
        </p:scale>
        <p:origin x="1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03T23:08:33.465" idx="1">
    <p:pos x="7670" y="10"/>
    <p:text>- "مِنْ حُسْنِ إِسْلاَمِ الْمَرْءِ تَرْكُهُ مَا لاَ يَعْنِيهِ ..
- "ازْهَدْ فِي الدُّنْيَا يُحِبَّكَ اللَّهُ، وَازْهَدْ فِيمَا فِي أَيْدِي 
النَّاسِ يُحِبَّكَ النَّاسُ .
- "تَعَرَّفْ إِلَى اللَّهِ فِي الرَّخَاءِ يَعْرِفْكَ فِي الشِّدَّةِ .
- "اتَّقُوا النَّارَ وَلَوْ بِشِقِّ تَمْرَةٍ .
- "كُلُّ مَعْرُوفٍ صَدَقَةٌ ..
- "الصَّوْمُ جُنَّةٌ .
- "لاَ يَدْخُلُ الْجَنَّةَ مَنْ كَانَ فِي قَلْبِهِ مِثْقَالُ ذَرَّةٍ 
مِنْ كِبْرٍ .
- "كُلُّ مُسْكِرٍ خَمْرٌ، وَكُلُّ خَمْرٍ حَرَامٌ ..
- "خَيْرُكُمْ خَيْرُكُمْ لأَهْلِهِ ..</p:text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D1D46-EA36-4717-8A90-105F518C4298}" type="doc">
      <dgm:prSet loTypeId="urn:microsoft.com/office/officeart/2005/8/layout/v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0402CEB0-8346-4549-BE2C-343E2ACA1DBA}">
      <dgm:prSet phldrT="[نص]" custT="1"/>
      <dgm:spPr/>
      <dgm:t>
        <a:bodyPr/>
        <a:lstStyle/>
        <a:p>
          <a:pPr rtl="1"/>
          <a:r>
            <a:rPr lang="ar-SA" sz="3200" b="1" dirty="0"/>
            <a:t>الحث على ترك الدنيا و الزهد فيها.</a:t>
          </a:r>
        </a:p>
      </dgm:t>
    </dgm:pt>
    <dgm:pt modelId="{70A62776-0898-46ED-B7F0-B8AB17BAF13B}" type="parTrans" cxnId="{C3746F74-259F-46BE-B7B6-83FBB5420188}">
      <dgm:prSet/>
      <dgm:spPr/>
      <dgm:t>
        <a:bodyPr/>
        <a:lstStyle/>
        <a:p>
          <a:pPr rtl="1"/>
          <a:endParaRPr lang="ar-SA" sz="1600" b="1"/>
        </a:p>
      </dgm:t>
    </dgm:pt>
    <dgm:pt modelId="{B550FB8C-B49C-419A-9708-B5133FFCEFF4}" type="sibTrans" cxnId="{C3746F74-259F-46BE-B7B6-83FBB5420188}">
      <dgm:prSet custT="1"/>
      <dgm:spPr/>
      <dgm:t>
        <a:bodyPr/>
        <a:lstStyle/>
        <a:p>
          <a:pPr rtl="1"/>
          <a:endParaRPr lang="ar-SA" sz="3200" b="1"/>
        </a:p>
      </dgm:t>
    </dgm:pt>
    <dgm:pt modelId="{17FD43B8-E516-4087-964E-89EDC77FA721}">
      <dgm:prSet phldrT="[نص]" custT="1"/>
      <dgm:spPr/>
      <dgm:t>
        <a:bodyPr/>
        <a:lstStyle/>
        <a:p>
          <a:pPr rtl="1"/>
          <a:r>
            <a:rPr lang="ar-SA" sz="3200" b="1" dirty="0"/>
            <a:t>المسارعة لاغتنام العمر واستغلال مواطن القوة كالصحة و الحياة.</a:t>
          </a:r>
        </a:p>
      </dgm:t>
    </dgm:pt>
    <dgm:pt modelId="{EF349DEC-33EC-4F87-8FC9-B1BFAF990429}" type="parTrans" cxnId="{330D2AA9-AFDB-421F-A496-B24360CDB35A}">
      <dgm:prSet/>
      <dgm:spPr/>
      <dgm:t>
        <a:bodyPr/>
        <a:lstStyle/>
        <a:p>
          <a:pPr rtl="1"/>
          <a:endParaRPr lang="ar-SA" sz="1600" b="1"/>
        </a:p>
      </dgm:t>
    </dgm:pt>
    <dgm:pt modelId="{E42FFB26-7B95-48A7-80AB-66042976CB0B}" type="sibTrans" cxnId="{330D2AA9-AFDB-421F-A496-B24360CDB35A}">
      <dgm:prSet custT="1"/>
      <dgm:spPr/>
      <dgm:t>
        <a:bodyPr/>
        <a:lstStyle/>
        <a:p>
          <a:pPr rtl="1"/>
          <a:endParaRPr lang="ar-SA" sz="3200" b="1"/>
        </a:p>
      </dgm:t>
    </dgm:pt>
    <dgm:pt modelId="{AA5056A0-99B9-48DD-82E0-A9F3D0EB49D8}">
      <dgm:prSet phldrT="[نص]" custT="1"/>
      <dgm:spPr/>
      <dgm:t>
        <a:bodyPr/>
        <a:lstStyle/>
        <a:p>
          <a:pPr rtl="1"/>
          <a:r>
            <a:rPr lang="ar-SA" sz="3200" b="1" dirty="0"/>
            <a:t>الإرشاد إلى قصر الأمل والجد بحسن العمل.</a:t>
          </a:r>
        </a:p>
      </dgm:t>
    </dgm:pt>
    <dgm:pt modelId="{194297CF-0DAC-4F3A-970E-12E553BAE432}" type="parTrans" cxnId="{2F63B674-5C2C-4163-A4B5-FF2122A957A2}">
      <dgm:prSet/>
      <dgm:spPr/>
      <dgm:t>
        <a:bodyPr/>
        <a:lstStyle/>
        <a:p>
          <a:pPr rtl="1"/>
          <a:endParaRPr lang="ar-SA" sz="1600" b="1"/>
        </a:p>
      </dgm:t>
    </dgm:pt>
    <dgm:pt modelId="{C2FD7F4F-3E47-4646-A6E2-3575770712A5}" type="sibTrans" cxnId="{2F63B674-5C2C-4163-A4B5-FF2122A957A2}">
      <dgm:prSet/>
      <dgm:spPr/>
      <dgm:t>
        <a:bodyPr/>
        <a:lstStyle/>
        <a:p>
          <a:pPr rtl="1"/>
          <a:endParaRPr lang="ar-SA" sz="1600" b="1"/>
        </a:p>
      </dgm:t>
    </dgm:pt>
    <dgm:pt modelId="{EB949D77-A776-4F6B-9DB2-33AA9822910B}" type="pres">
      <dgm:prSet presAssocID="{E1BD1D46-EA36-4717-8A90-105F518C4298}" presName="outerComposite" presStyleCnt="0">
        <dgm:presLayoutVars>
          <dgm:chMax val="5"/>
          <dgm:dir val="rev"/>
          <dgm:resizeHandles val="exact"/>
        </dgm:presLayoutVars>
      </dgm:prSet>
      <dgm:spPr/>
    </dgm:pt>
    <dgm:pt modelId="{C65FE26A-595A-47ED-BDCB-0CE593D52889}" type="pres">
      <dgm:prSet presAssocID="{E1BD1D46-EA36-4717-8A90-105F518C4298}" presName="dummyMaxCanvas" presStyleCnt="0">
        <dgm:presLayoutVars/>
      </dgm:prSet>
      <dgm:spPr/>
    </dgm:pt>
    <dgm:pt modelId="{26511A87-E58B-48B3-B40B-F003A54D428A}" type="pres">
      <dgm:prSet presAssocID="{E1BD1D46-EA36-4717-8A90-105F518C4298}" presName="ThreeNodes_1" presStyleLbl="node1" presStyleIdx="0" presStyleCnt="3" custLinFactNeighborX="-339">
        <dgm:presLayoutVars>
          <dgm:bulletEnabled val="1"/>
        </dgm:presLayoutVars>
      </dgm:prSet>
      <dgm:spPr/>
    </dgm:pt>
    <dgm:pt modelId="{0670B91E-36D7-4F75-9DBA-5FB62E732A6D}" type="pres">
      <dgm:prSet presAssocID="{E1BD1D46-EA36-4717-8A90-105F518C4298}" presName="ThreeNodes_2" presStyleLbl="node1" presStyleIdx="1" presStyleCnt="3">
        <dgm:presLayoutVars>
          <dgm:bulletEnabled val="1"/>
        </dgm:presLayoutVars>
      </dgm:prSet>
      <dgm:spPr/>
    </dgm:pt>
    <dgm:pt modelId="{84A72E4B-82BC-4F0D-9BCE-015FEBF0ECBF}" type="pres">
      <dgm:prSet presAssocID="{E1BD1D46-EA36-4717-8A90-105F518C4298}" presName="ThreeNodes_3" presStyleLbl="node1" presStyleIdx="2" presStyleCnt="3">
        <dgm:presLayoutVars>
          <dgm:bulletEnabled val="1"/>
        </dgm:presLayoutVars>
      </dgm:prSet>
      <dgm:spPr/>
    </dgm:pt>
    <dgm:pt modelId="{56A396FC-155D-491D-A425-94BE28A8D9F1}" type="pres">
      <dgm:prSet presAssocID="{E1BD1D46-EA36-4717-8A90-105F518C4298}" presName="ThreeConn_1-2" presStyleLbl="fgAccFollowNode1" presStyleIdx="0" presStyleCnt="2">
        <dgm:presLayoutVars>
          <dgm:bulletEnabled val="1"/>
        </dgm:presLayoutVars>
      </dgm:prSet>
      <dgm:spPr/>
    </dgm:pt>
    <dgm:pt modelId="{A94ACCC4-2803-4CC7-BAFF-3911CD0DA976}" type="pres">
      <dgm:prSet presAssocID="{E1BD1D46-EA36-4717-8A90-105F518C4298}" presName="ThreeConn_2-3" presStyleLbl="fgAccFollowNode1" presStyleIdx="1" presStyleCnt="2">
        <dgm:presLayoutVars>
          <dgm:bulletEnabled val="1"/>
        </dgm:presLayoutVars>
      </dgm:prSet>
      <dgm:spPr/>
    </dgm:pt>
    <dgm:pt modelId="{199B4632-3DCC-435E-83A4-B1B6FEA1E8B2}" type="pres">
      <dgm:prSet presAssocID="{E1BD1D46-EA36-4717-8A90-105F518C4298}" presName="ThreeNodes_1_text" presStyleLbl="node1" presStyleIdx="2" presStyleCnt="3">
        <dgm:presLayoutVars>
          <dgm:bulletEnabled val="1"/>
        </dgm:presLayoutVars>
      </dgm:prSet>
      <dgm:spPr/>
    </dgm:pt>
    <dgm:pt modelId="{E09FB7F8-AA03-4952-A57F-0A65A230FE80}" type="pres">
      <dgm:prSet presAssocID="{E1BD1D46-EA36-4717-8A90-105F518C4298}" presName="ThreeNodes_2_text" presStyleLbl="node1" presStyleIdx="2" presStyleCnt="3">
        <dgm:presLayoutVars>
          <dgm:bulletEnabled val="1"/>
        </dgm:presLayoutVars>
      </dgm:prSet>
      <dgm:spPr/>
    </dgm:pt>
    <dgm:pt modelId="{D97D3836-F6B0-4F31-9EDF-72DFDD338EDC}" type="pres">
      <dgm:prSet presAssocID="{E1BD1D46-EA36-4717-8A90-105F518C429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D7E6C5D-F300-4A1C-89F2-6841B274E63D}" type="presOf" srcId="{17FD43B8-E516-4087-964E-89EDC77FA721}" destId="{E09FB7F8-AA03-4952-A57F-0A65A230FE80}" srcOrd="1" destOrd="0" presId="urn:microsoft.com/office/officeart/2005/8/layout/vProcess5"/>
    <dgm:cxn modelId="{52DDA663-936E-4914-8819-A1DF0248B5C5}" type="presOf" srcId="{17FD43B8-E516-4087-964E-89EDC77FA721}" destId="{0670B91E-36D7-4F75-9DBA-5FB62E732A6D}" srcOrd="0" destOrd="0" presId="urn:microsoft.com/office/officeart/2005/8/layout/vProcess5"/>
    <dgm:cxn modelId="{19A2FB43-D0EF-48A8-B2F9-AF0C6A63632D}" type="presOf" srcId="{AA5056A0-99B9-48DD-82E0-A9F3D0EB49D8}" destId="{84A72E4B-82BC-4F0D-9BCE-015FEBF0ECBF}" srcOrd="0" destOrd="0" presId="urn:microsoft.com/office/officeart/2005/8/layout/vProcess5"/>
    <dgm:cxn modelId="{100C574C-71F1-4D2E-8A55-283CE666247E}" type="presOf" srcId="{AA5056A0-99B9-48DD-82E0-A9F3D0EB49D8}" destId="{D97D3836-F6B0-4F31-9EDF-72DFDD338EDC}" srcOrd="1" destOrd="0" presId="urn:microsoft.com/office/officeart/2005/8/layout/vProcess5"/>
    <dgm:cxn modelId="{90198C6E-4143-47B6-BF5E-6D32411B157D}" type="presOf" srcId="{0402CEB0-8346-4549-BE2C-343E2ACA1DBA}" destId="{26511A87-E58B-48B3-B40B-F003A54D428A}" srcOrd="0" destOrd="0" presId="urn:microsoft.com/office/officeart/2005/8/layout/vProcess5"/>
    <dgm:cxn modelId="{C3746F74-259F-46BE-B7B6-83FBB5420188}" srcId="{E1BD1D46-EA36-4717-8A90-105F518C4298}" destId="{0402CEB0-8346-4549-BE2C-343E2ACA1DBA}" srcOrd="0" destOrd="0" parTransId="{70A62776-0898-46ED-B7F0-B8AB17BAF13B}" sibTransId="{B550FB8C-B49C-419A-9708-B5133FFCEFF4}"/>
    <dgm:cxn modelId="{2F63B674-5C2C-4163-A4B5-FF2122A957A2}" srcId="{E1BD1D46-EA36-4717-8A90-105F518C4298}" destId="{AA5056A0-99B9-48DD-82E0-A9F3D0EB49D8}" srcOrd="2" destOrd="0" parTransId="{194297CF-0DAC-4F3A-970E-12E553BAE432}" sibTransId="{C2FD7F4F-3E47-4646-A6E2-3575770712A5}"/>
    <dgm:cxn modelId="{13889279-3B54-4899-A1C4-47572BDFDAC9}" type="presOf" srcId="{E42FFB26-7B95-48A7-80AB-66042976CB0B}" destId="{A94ACCC4-2803-4CC7-BAFF-3911CD0DA976}" srcOrd="0" destOrd="0" presId="urn:microsoft.com/office/officeart/2005/8/layout/vProcess5"/>
    <dgm:cxn modelId="{88063D5A-1857-44A3-B624-20BEEA3A9870}" type="presOf" srcId="{0402CEB0-8346-4549-BE2C-343E2ACA1DBA}" destId="{199B4632-3DCC-435E-83A4-B1B6FEA1E8B2}" srcOrd="1" destOrd="0" presId="urn:microsoft.com/office/officeart/2005/8/layout/vProcess5"/>
    <dgm:cxn modelId="{330D2AA9-AFDB-421F-A496-B24360CDB35A}" srcId="{E1BD1D46-EA36-4717-8A90-105F518C4298}" destId="{17FD43B8-E516-4087-964E-89EDC77FA721}" srcOrd="1" destOrd="0" parTransId="{EF349DEC-33EC-4F87-8FC9-B1BFAF990429}" sibTransId="{E42FFB26-7B95-48A7-80AB-66042976CB0B}"/>
    <dgm:cxn modelId="{FD4926AB-EF35-4D3C-8652-3CCE3C01B3EA}" type="presOf" srcId="{E1BD1D46-EA36-4717-8A90-105F518C4298}" destId="{EB949D77-A776-4F6B-9DB2-33AA9822910B}" srcOrd="0" destOrd="0" presId="urn:microsoft.com/office/officeart/2005/8/layout/vProcess5"/>
    <dgm:cxn modelId="{1179FEB1-00CA-4D6A-8078-DD9A7B72A07E}" type="presOf" srcId="{B550FB8C-B49C-419A-9708-B5133FFCEFF4}" destId="{56A396FC-155D-491D-A425-94BE28A8D9F1}" srcOrd="0" destOrd="0" presId="urn:microsoft.com/office/officeart/2005/8/layout/vProcess5"/>
    <dgm:cxn modelId="{AACA2D86-1318-4CE0-8A63-CEEB7B0278EE}" type="presParOf" srcId="{EB949D77-A776-4F6B-9DB2-33AA9822910B}" destId="{C65FE26A-595A-47ED-BDCB-0CE593D52889}" srcOrd="0" destOrd="0" presId="urn:microsoft.com/office/officeart/2005/8/layout/vProcess5"/>
    <dgm:cxn modelId="{71B651D2-C2EE-436B-A384-4A8DE31966E2}" type="presParOf" srcId="{EB949D77-A776-4F6B-9DB2-33AA9822910B}" destId="{26511A87-E58B-48B3-B40B-F003A54D428A}" srcOrd="1" destOrd="0" presId="urn:microsoft.com/office/officeart/2005/8/layout/vProcess5"/>
    <dgm:cxn modelId="{AE71DA57-2B68-488B-A149-1B09627F7C7C}" type="presParOf" srcId="{EB949D77-A776-4F6B-9DB2-33AA9822910B}" destId="{0670B91E-36D7-4F75-9DBA-5FB62E732A6D}" srcOrd="2" destOrd="0" presId="urn:microsoft.com/office/officeart/2005/8/layout/vProcess5"/>
    <dgm:cxn modelId="{4024BA38-80B3-4FBB-BFE6-22B403DAC172}" type="presParOf" srcId="{EB949D77-A776-4F6B-9DB2-33AA9822910B}" destId="{84A72E4B-82BC-4F0D-9BCE-015FEBF0ECBF}" srcOrd="3" destOrd="0" presId="urn:microsoft.com/office/officeart/2005/8/layout/vProcess5"/>
    <dgm:cxn modelId="{300DDE6F-DD6C-4056-9AB8-B9DDD8C54D51}" type="presParOf" srcId="{EB949D77-A776-4F6B-9DB2-33AA9822910B}" destId="{56A396FC-155D-491D-A425-94BE28A8D9F1}" srcOrd="4" destOrd="0" presId="urn:microsoft.com/office/officeart/2005/8/layout/vProcess5"/>
    <dgm:cxn modelId="{1070BC84-C63D-4C3C-ABCE-52782145EB9A}" type="presParOf" srcId="{EB949D77-A776-4F6B-9DB2-33AA9822910B}" destId="{A94ACCC4-2803-4CC7-BAFF-3911CD0DA976}" srcOrd="5" destOrd="0" presId="urn:microsoft.com/office/officeart/2005/8/layout/vProcess5"/>
    <dgm:cxn modelId="{D86FE8B5-14FC-4F5B-AA7B-5CC987264B6C}" type="presParOf" srcId="{EB949D77-A776-4F6B-9DB2-33AA9822910B}" destId="{199B4632-3DCC-435E-83A4-B1B6FEA1E8B2}" srcOrd="6" destOrd="0" presId="urn:microsoft.com/office/officeart/2005/8/layout/vProcess5"/>
    <dgm:cxn modelId="{BB7929C1-B94C-4A64-B490-F3FC7C712A9F}" type="presParOf" srcId="{EB949D77-A776-4F6B-9DB2-33AA9822910B}" destId="{E09FB7F8-AA03-4952-A57F-0A65A230FE80}" srcOrd="7" destOrd="0" presId="urn:microsoft.com/office/officeart/2005/8/layout/vProcess5"/>
    <dgm:cxn modelId="{1144E320-CEA5-48C1-98CB-8D6F45C27384}" type="presParOf" srcId="{EB949D77-A776-4F6B-9DB2-33AA9822910B}" destId="{D97D3836-F6B0-4F31-9EDF-72DFDD338ED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DA6DF7-5562-4489-9A92-F5BC590F115C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D72B75A1-5EA0-4E9F-B15E-1CC77145D949}">
      <dgm:prSet phldrT="[نص]" custT="1"/>
      <dgm:spPr/>
      <dgm:t>
        <a:bodyPr/>
        <a:lstStyle/>
        <a:p>
          <a:pPr rtl="1"/>
          <a:r>
            <a:rPr lang="ar-SA" sz="3200" b="1">
              <a:cs typeface="Calibri"/>
              <a:sym typeface="Calibri"/>
            </a:rPr>
            <a:t>عزيزي الطالب المُبدع/ عزيزتي الطالبة المبدعة:</a:t>
          </a:r>
        </a:p>
        <a:p>
          <a:pPr rtl="1"/>
          <a:r>
            <a:rPr lang="ar-SA" sz="3200" b="1">
              <a:cs typeface="Calibri"/>
              <a:sym typeface="Calibri"/>
            </a:rPr>
            <a:t>ابدّع/ي في صياغة أسئلة ثم قدّم/ي سؤالك</a:t>
          </a:r>
          <a:endParaRPr lang="ar-SA" sz="3200" dirty="0"/>
        </a:p>
      </dgm:t>
    </dgm:pt>
    <dgm:pt modelId="{97E87AA3-9D7C-4B5E-A94E-1A4A181D04C1}" type="parTrans" cxnId="{741D1F9F-05C8-43F5-BCD7-30B05D590063}">
      <dgm:prSet/>
      <dgm:spPr/>
      <dgm:t>
        <a:bodyPr/>
        <a:lstStyle/>
        <a:p>
          <a:pPr rtl="1"/>
          <a:endParaRPr lang="ar-SA" sz="2000"/>
        </a:p>
      </dgm:t>
    </dgm:pt>
    <dgm:pt modelId="{90149488-7540-4058-B63F-39ED83FA733C}" type="sibTrans" cxnId="{741D1F9F-05C8-43F5-BCD7-30B05D590063}">
      <dgm:prSet/>
      <dgm:spPr/>
      <dgm:t>
        <a:bodyPr/>
        <a:lstStyle/>
        <a:p>
          <a:pPr rtl="1"/>
          <a:endParaRPr lang="ar-SA" sz="2000"/>
        </a:p>
      </dgm:t>
    </dgm:pt>
    <dgm:pt modelId="{3638C8AB-7B10-466B-A850-F5F7A726A0D2}">
      <dgm:prSet phldrT="[نص]" custT="1"/>
      <dgm:spPr/>
      <dgm:t>
        <a:bodyPr/>
        <a:lstStyle/>
        <a:p>
          <a:pPr rtl="1"/>
          <a:r>
            <a:rPr lang="ar-SA" sz="2400" b="1">
              <a:cs typeface="Calibri"/>
              <a:sym typeface="Calibri"/>
            </a:rPr>
            <a:t>من معلم الى مجموعة</a:t>
          </a:r>
          <a:endParaRPr lang="ar-SA" sz="2400" dirty="0"/>
        </a:p>
      </dgm:t>
    </dgm:pt>
    <dgm:pt modelId="{C4BFFC83-DB0E-487B-9071-1F5D4E201B36}" type="parTrans" cxnId="{7F210C8A-3B94-4A8A-A2E6-5CCE133B84C8}">
      <dgm:prSet/>
      <dgm:spPr/>
      <dgm:t>
        <a:bodyPr/>
        <a:lstStyle/>
        <a:p>
          <a:pPr rtl="1"/>
          <a:endParaRPr lang="ar-SA" sz="2000"/>
        </a:p>
      </dgm:t>
    </dgm:pt>
    <dgm:pt modelId="{620D76F3-246D-49A2-A038-93CBE0CF1337}" type="sibTrans" cxnId="{7F210C8A-3B94-4A8A-A2E6-5CCE133B84C8}">
      <dgm:prSet/>
      <dgm:spPr/>
      <dgm:t>
        <a:bodyPr/>
        <a:lstStyle/>
        <a:p>
          <a:pPr rtl="1"/>
          <a:endParaRPr lang="ar-SA" sz="2000"/>
        </a:p>
      </dgm:t>
    </dgm:pt>
    <dgm:pt modelId="{CDAAF42C-D4EE-4A3E-AC93-7E836FD02508}">
      <dgm:prSet phldrT="[نص]" custT="1"/>
      <dgm:spPr/>
      <dgm:t>
        <a:bodyPr/>
        <a:lstStyle/>
        <a:p>
          <a:pPr rtl="1"/>
          <a:r>
            <a:rPr lang="ar-SA" sz="2400" b="1">
              <a:cs typeface="Calibri"/>
              <a:sym typeface="Calibri"/>
            </a:rPr>
            <a:t>من طالب الى طالب</a:t>
          </a:r>
          <a:endParaRPr lang="ar-SA" sz="2400" dirty="0"/>
        </a:p>
      </dgm:t>
    </dgm:pt>
    <dgm:pt modelId="{8C0C12E3-7728-4498-A954-D6746B4239D7}" type="parTrans" cxnId="{BF0BCD20-C3A0-416C-A467-6350E098BCE2}">
      <dgm:prSet/>
      <dgm:spPr/>
      <dgm:t>
        <a:bodyPr/>
        <a:lstStyle/>
        <a:p>
          <a:pPr rtl="1"/>
          <a:endParaRPr lang="ar-SA" sz="2000"/>
        </a:p>
      </dgm:t>
    </dgm:pt>
    <dgm:pt modelId="{ED50EA09-F64A-4E78-959E-A1EE1924B293}" type="sibTrans" cxnId="{BF0BCD20-C3A0-416C-A467-6350E098BCE2}">
      <dgm:prSet/>
      <dgm:spPr/>
      <dgm:t>
        <a:bodyPr/>
        <a:lstStyle/>
        <a:p>
          <a:pPr rtl="1"/>
          <a:endParaRPr lang="ar-SA" sz="2000"/>
        </a:p>
      </dgm:t>
    </dgm:pt>
    <dgm:pt modelId="{FCF331C3-BB56-4CCA-8D08-3098D9A40E91}">
      <dgm:prSet custT="1"/>
      <dgm:spPr/>
      <dgm:t>
        <a:bodyPr/>
        <a:lstStyle/>
        <a:p>
          <a:pPr rtl="1"/>
          <a:r>
            <a:rPr lang="ar-SA" sz="2400" b="1">
              <a:cs typeface="Calibri"/>
              <a:sym typeface="Calibri"/>
            </a:rPr>
            <a:t>من مجموعة الى طالب</a:t>
          </a:r>
          <a:endParaRPr lang="ar-SA" sz="2400" dirty="0"/>
        </a:p>
      </dgm:t>
    </dgm:pt>
    <dgm:pt modelId="{7CD21EE2-179F-4D19-85C0-886E8C7EB548}" type="parTrans" cxnId="{DB2B5137-5CE1-4D66-A509-5454E95C9B0C}">
      <dgm:prSet/>
      <dgm:spPr/>
      <dgm:t>
        <a:bodyPr/>
        <a:lstStyle/>
        <a:p>
          <a:pPr rtl="1"/>
          <a:endParaRPr lang="ar-SA" sz="2000"/>
        </a:p>
      </dgm:t>
    </dgm:pt>
    <dgm:pt modelId="{2115F40C-CCC6-4DBC-BDC5-8C10EC2DEF39}" type="sibTrans" cxnId="{DB2B5137-5CE1-4D66-A509-5454E95C9B0C}">
      <dgm:prSet/>
      <dgm:spPr/>
      <dgm:t>
        <a:bodyPr/>
        <a:lstStyle/>
        <a:p>
          <a:pPr rtl="1"/>
          <a:endParaRPr lang="ar-SA" sz="2000"/>
        </a:p>
      </dgm:t>
    </dgm:pt>
    <dgm:pt modelId="{B1AD4CBE-4BA0-4C43-AB15-01D0307A15F6}">
      <dgm:prSet/>
      <dgm:spPr/>
      <dgm:t>
        <a:bodyPr/>
        <a:lstStyle/>
        <a:p>
          <a:pPr rtl="1"/>
          <a:endParaRPr lang="ar-SA" sz="2000"/>
        </a:p>
      </dgm:t>
    </dgm:pt>
    <dgm:pt modelId="{3B3D9541-8004-47FE-B878-DCFB6CDC10D6}" type="parTrans" cxnId="{4E250541-9AEC-46C9-956A-B8F0835163FF}">
      <dgm:prSet/>
      <dgm:spPr/>
      <dgm:t>
        <a:bodyPr/>
        <a:lstStyle/>
        <a:p>
          <a:pPr rtl="1"/>
          <a:endParaRPr lang="ar-SA" sz="2000"/>
        </a:p>
      </dgm:t>
    </dgm:pt>
    <dgm:pt modelId="{036D030B-355C-4272-9EB3-35BC2B70D448}" type="sibTrans" cxnId="{4E250541-9AEC-46C9-956A-B8F0835163FF}">
      <dgm:prSet/>
      <dgm:spPr/>
      <dgm:t>
        <a:bodyPr/>
        <a:lstStyle/>
        <a:p>
          <a:pPr rtl="1"/>
          <a:endParaRPr lang="ar-SA" sz="2000"/>
        </a:p>
      </dgm:t>
    </dgm:pt>
    <dgm:pt modelId="{1515AF3E-F0E3-4241-8084-7C875C804357}">
      <dgm:prSet custT="1"/>
      <dgm:spPr/>
      <dgm:t>
        <a:bodyPr/>
        <a:lstStyle/>
        <a:p>
          <a:pPr rtl="1"/>
          <a:r>
            <a:rPr lang="ar-SA" sz="2400" b="1">
              <a:cs typeface="Calibri"/>
              <a:sym typeface="Calibri"/>
            </a:rPr>
            <a:t>من معلم الى طالب</a:t>
          </a:r>
          <a:endParaRPr lang="ar-SA" sz="2400" b="1" dirty="0">
            <a:cs typeface="Calibri"/>
            <a:sym typeface="Calibri"/>
          </a:endParaRPr>
        </a:p>
      </dgm:t>
    </dgm:pt>
    <dgm:pt modelId="{219C3CC8-2D9E-4D04-9104-105988EBE795}" type="parTrans" cxnId="{7E11ACEE-B2BC-4B27-BDA6-94EB5611E281}">
      <dgm:prSet/>
      <dgm:spPr/>
      <dgm:t>
        <a:bodyPr/>
        <a:lstStyle/>
        <a:p>
          <a:pPr rtl="1"/>
          <a:endParaRPr lang="ar-SA" sz="2000"/>
        </a:p>
      </dgm:t>
    </dgm:pt>
    <dgm:pt modelId="{959E2B51-A6B3-40CC-B93F-18EB15A0A992}" type="sibTrans" cxnId="{7E11ACEE-B2BC-4B27-BDA6-94EB5611E281}">
      <dgm:prSet/>
      <dgm:spPr/>
      <dgm:t>
        <a:bodyPr/>
        <a:lstStyle/>
        <a:p>
          <a:pPr rtl="1"/>
          <a:endParaRPr lang="ar-SA" sz="2000"/>
        </a:p>
      </dgm:t>
    </dgm:pt>
    <dgm:pt modelId="{833FA21B-46F7-40FF-98BD-33C9ACACF5AA}">
      <dgm:prSet custT="1"/>
      <dgm:spPr/>
      <dgm:t>
        <a:bodyPr/>
        <a:lstStyle/>
        <a:p>
          <a:pPr rtl="1"/>
          <a:r>
            <a:rPr lang="ar-SA" sz="2400" b="1">
              <a:cs typeface="Calibri"/>
              <a:sym typeface="Calibri"/>
            </a:rPr>
            <a:t>من طالب الى معلم</a:t>
          </a:r>
          <a:endParaRPr lang="ar-SA" sz="2400" b="1" dirty="0">
            <a:cs typeface="Calibri"/>
            <a:sym typeface="Calibri"/>
          </a:endParaRPr>
        </a:p>
      </dgm:t>
    </dgm:pt>
    <dgm:pt modelId="{94D7E110-8DCB-4C5F-9DAA-FEE77186640F}" type="parTrans" cxnId="{4B232441-049C-408F-ADCF-E8A1CB3F4785}">
      <dgm:prSet/>
      <dgm:spPr/>
      <dgm:t>
        <a:bodyPr/>
        <a:lstStyle/>
        <a:p>
          <a:pPr rtl="1"/>
          <a:endParaRPr lang="ar-SA" sz="2000"/>
        </a:p>
      </dgm:t>
    </dgm:pt>
    <dgm:pt modelId="{2A9F714D-9407-4B5C-933B-92D051E79DAB}" type="sibTrans" cxnId="{4B232441-049C-408F-ADCF-E8A1CB3F4785}">
      <dgm:prSet/>
      <dgm:spPr/>
      <dgm:t>
        <a:bodyPr/>
        <a:lstStyle/>
        <a:p>
          <a:pPr rtl="1"/>
          <a:endParaRPr lang="ar-SA" sz="2000"/>
        </a:p>
      </dgm:t>
    </dgm:pt>
    <dgm:pt modelId="{6869857E-15D5-4F2B-B26E-1879993AA885}">
      <dgm:prSet/>
      <dgm:spPr/>
      <dgm:t>
        <a:bodyPr/>
        <a:lstStyle/>
        <a:p>
          <a:pPr rtl="1"/>
          <a:endParaRPr lang="ar-SA" sz="2000"/>
        </a:p>
      </dgm:t>
    </dgm:pt>
    <dgm:pt modelId="{FDFF009A-32AA-4BD8-AE96-015AA1F3B118}" type="parTrans" cxnId="{858B910A-BA7B-446A-8725-D31BA0992B05}">
      <dgm:prSet/>
      <dgm:spPr/>
      <dgm:t>
        <a:bodyPr/>
        <a:lstStyle/>
        <a:p>
          <a:pPr rtl="1"/>
          <a:endParaRPr lang="ar-SA" sz="2000"/>
        </a:p>
      </dgm:t>
    </dgm:pt>
    <dgm:pt modelId="{A1E8A920-49DA-4133-937A-2E41EACC2570}" type="sibTrans" cxnId="{858B910A-BA7B-446A-8725-D31BA0992B05}">
      <dgm:prSet/>
      <dgm:spPr/>
      <dgm:t>
        <a:bodyPr/>
        <a:lstStyle/>
        <a:p>
          <a:pPr rtl="1"/>
          <a:endParaRPr lang="ar-SA" sz="2000"/>
        </a:p>
      </dgm:t>
    </dgm:pt>
    <dgm:pt modelId="{4C064847-80A3-4918-B4BF-F12EE886267E}">
      <dgm:prSet/>
      <dgm:spPr/>
      <dgm:t>
        <a:bodyPr/>
        <a:lstStyle/>
        <a:p>
          <a:pPr rtl="1"/>
          <a:endParaRPr lang="ar-SA" sz="2000"/>
        </a:p>
      </dgm:t>
    </dgm:pt>
    <dgm:pt modelId="{6B73E624-FE62-4CA7-93CD-2D041F07320D}" type="parTrans" cxnId="{36008342-6084-464D-8835-0424D5A4D316}">
      <dgm:prSet/>
      <dgm:spPr/>
      <dgm:t>
        <a:bodyPr/>
        <a:lstStyle/>
        <a:p>
          <a:pPr rtl="1"/>
          <a:endParaRPr lang="ar-SA" sz="2000"/>
        </a:p>
      </dgm:t>
    </dgm:pt>
    <dgm:pt modelId="{8D8E7CC2-4986-48D0-9FA7-D7750AF4BA8A}" type="sibTrans" cxnId="{36008342-6084-464D-8835-0424D5A4D316}">
      <dgm:prSet/>
      <dgm:spPr/>
      <dgm:t>
        <a:bodyPr/>
        <a:lstStyle/>
        <a:p>
          <a:pPr rtl="1"/>
          <a:endParaRPr lang="ar-SA" sz="2000"/>
        </a:p>
      </dgm:t>
    </dgm:pt>
    <dgm:pt modelId="{53F16493-083E-4150-A741-746C42382176}" type="pres">
      <dgm:prSet presAssocID="{3DDA6DF7-5562-4489-9A92-F5BC590F115C}" presName="Name0" presStyleCnt="0">
        <dgm:presLayoutVars>
          <dgm:chMax val="1"/>
          <dgm:chPref val="1"/>
        </dgm:presLayoutVars>
      </dgm:prSet>
      <dgm:spPr/>
    </dgm:pt>
    <dgm:pt modelId="{74AE747B-70E0-4488-A063-603DD65F56EA}" type="pres">
      <dgm:prSet presAssocID="{D72B75A1-5EA0-4E9F-B15E-1CC77145D949}" presName="Parent" presStyleLbl="node0" presStyleIdx="0" presStyleCnt="1">
        <dgm:presLayoutVars>
          <dgm:chMax val="5"/>
          <dgm:chPref val="5"/>
        </dgm:presLayoutVars>
      </dgm:prSet>
      <dgm:spPr/>
    </dgm:pt>
    <dgm:pt modelId="{FD8EAE32-95F4-4E4F-9BA7-8B1CAB089F86}" type="pres">
      <dgm:prSet presAssocID="{D72B75A1-5EA0-4E9F-B15E-1CC77145D949}" presName="Accent2" presStyleLbl="node1" presStyleIdx="0" presStyleCnt="19"/>
      <dgm:spPr/>
    </dgm:pt>
    <dgm:pt modelId="{80B1EFF1-7DB2-4B2C-8B71-FA54A905C938}" type="pres">
      <dgm:prSet presAssocID="{D72B75A1-5EA0-4E9F-B15E-1CC77145D949}" presName="Accent3" presStyleLbl="node1" presStyleIdx="1" presStyleCnt="19"/>
      <dgm:spPr/>
    </dgm:pt>
    <dgm:pt modelId="{3BB81C94-009A-4D7D-BF5C-B793970DBDD7}" type="pres">
      <dgm:prSet presAssocID="{D72B75A1-5EA0-4E9F-B15E-1CC77145D949}" presName="Accent4" presStyleLbl="node1" presStyleIdx="2" presStyleCnt="19"/>
      <dgm:spPr/>
    </dgm:pt>
    <dgm:pt modelId="{9C9593C5-F1DC-48DD-9AEF-052E94DADC7B}" type="pres">
      <dgm:prSet presAssocID="{D72B75A1-5EA0-4E9F-B15E-1CC77145D949}" presName="Accent5" presStyleLbl="node1" presStyleIdx="3" presStyleCnt="19" custLinFactX="-60582" custLinFactY="-50237" custLinFactNeighborX="-100000" custLinFactNeighborY="-100000"/>
      <dgm:spPr/>
    </dgm:pt>
    <dgm:pt modelId="{3FC70404-6B2F-45CF-9284-C4E34AAFEF67}" type="pres">
      <dgm:prSet presAssocID="{D72B75A1-5EA0-4E9F-B15E-1CC77145D949}" presName="Accent6" presStyleLbl="node1" presStyleIdx="4" presStyleCnt="19"/>
      <dgm:spPr/>
    </dgm:pt>
    <dgm:pt modelId="{E7F49DDF-C3BD-4AC7-86DE-B5EABEFD01FF}" type="pres">
      <dgm:prSet presAssocID="{3638C8AB-7B10-466B-A850-F5F7A726A0D2}" presName="Child1" presStyleLbl="node1" presStyleIdx="5" presStyleCnt="19">
        <dgm:presLayoutVars>
          <dgm:chMax val="0"/>
          <dgm:chPref val="0"/>
        </dgm:presLayoutVars>
      </dgm:prSet>
      <dgm:spPr/>
    </dgm:pt>
    <dgm:pt modelId="{1B432E5F-6A4D-4838-B09B-52186E5C5984}" type="pres">
      <dgm:prSet presAssocID="{3638C8AB-7B10-466B-A850-F5F7A726A0D2}" presName="Accent7" presStyleCnt="0"/>
      <dgm:spPr/>
    </dgm:pt>
    <dgm:pt modelId="{D72AA674-FCD8-4AAC-9DCF-83A2482FF6BB}" type="pres">
      <dgm:prSet presAssocID="{3638C8AB-7B10-466B-A850-F5F7A726A0D2}" presName="AccentHold1" presStyleLbl="node1" presStyleIdx="6" presStyleCnt="19" custLinFactX="-16437" custLinFactY="-8759" custLinFactNeighborX="-100000" custLinFactNeighborY="-100000"/>
      <dgm:spPr/>
    </dgm:pt>
    <dgm:pt modelId="{A56D3D02-E732-4B66-B0A0-4A7756589ECE}" type="pres">
      <dgm:prSet presAssocID="{3638C8AB-7B10-466B-A850-F5F7A726A0D2}" presName="Accent8" presStyleCnt="0"/>
      <dgm:spPr/>
    </dgm:pt>
    <dgm:pt modelId="{5E6748E7-1EBF-41CC-BC60-65F5F6F48F09}" type="pres">
      <dgm:prSet presAssocID="{3638C8AB-7B10-466B-A850-F5F7A726A0D2}" presName="AccentHold2" presStyleLbl="node1" presStyleIdx="7" presStyleCnt="19"/>
      <dgm:spPr/>
    </dgm:pt>
    <dgm:pt modelId="{91E24867-9F63-4041-8EB9-76A7074BAD96}" type="pres">
      <dgm:prSet presAssocID="{CDAAF42C-D4EE-4A3E-AC93-7E836FD02508}" presName="Child2" presStyleLbl="node1" presStyleIdx="8" presStyleCnt="19">
        <dgm:presLayoutVars>
          <dgm:chMax val="0"/>
          <dgm:chPref val="0"/>
        </dgm:presLayoutVars>
      </dgm:prSet>
      <dgm:spPr/>
    </dgm:pt>
    <dgm:pt modelId="{917550DA-B760-4CBB-983B-F5A95FE94AEE}" type="pres">
      <dgm:prSet presAssocID="{CDAAF42C-D4EE-4A3E-AC93-7E836FD02508}" presName="Accent9" presStyleCnt="0"/>
      <dgm:spPr/>
    </dgm:pt>
    <dgm:pt modelId="{D7F9C50D-B163-47EE-ACFF-0422C54F0B03}" type="pres">
      <dgm:prSet presAssocID="{CDAAF42C-D4EE-4A3E-AC93-7E836FD02508}" presName="AccentHold1" presStyleLbl="node1" presStyleIdx="9" presStyleCnt="19"/>
      <dgm:spPr/>
    </dgm:pt>
    <dgm:pt modelId="{C831251C-8548-495B-9968-B20B23B8E1EC}" type="pres">
      <dgm:prSet presAssocID="{CDAAF42C-D4EE-4A3E-AC93-7E836FD02508}" presName="Accent10" presStyleCnt="0"/>
      <dgm:spPr/>
    </dgm:pt>
    <dgm:pt modelId="{93F650D7-C021-47B2-85CD-CE46C2D1C2F5}" type="pres">
      <dgm:prSet presAssocID="{CDAAF42C-D4EE-4A3E-AC93-7E836FD02508}" presName="AccentHold2" presStyleLbl="node1" presStyleIdx="10" presStyleCnt="19"/>
      <dgm:spPr/>
    </dgm:pt>
    <dgm:pt modelId="{D076A5DF-1F6C-45E0-B2C4-BD14F8518EB0}" type="pres">
      <dgm:prSet presAssocID="{CDAAF42C-D4EE-4A3E-AC93-7E836FD02508}" presName="Accent11" presStyleCnt="0"/>
      <dgm:spPr/>
    </dgm:pt>
    <dgm:pt modelId="{53EE0594-6010-4BD9-A894-6B85FC1E9A73}" type="pres">
      <dgm:prSet presAssocID="{CDAAF42C-D4EE-4A3E-AC93-7E836FD02508}" presName="AccentHold3" presStyleLbl="node1" presStyleIdx="11" presStyleCnt="19" custLinFactX="183325" custLinFactNeighborX="200000" custLinFactNeighborY="-56987"/>
      <dgm:spPr/>
    </dgm:pt>
    <dgm:pt modelId="{86928737-2566-4676-9A5F-D7B0955FCA89}" type="pres">
      <dgm:prSet presAssocID="{FCF331C3-BB56-4CCA-8D08-3098D9A40E91}" presName="Child3" presStyleLbl="node1" presStyleIdx="12" presStyleCnt="19">
        <dgm:presLayoutVars>
          <dgm:chMax val="0"/>
          <dgm:chPref val="0"/>
        </dgm:presLayoutVars>
      </dgm:prSet>
      <dgm:spPr/>
    </dgm:pt>
    <dgm:pt modelId="{E350C5C7-60E6-4C11-98EA-20DCDFECEC44}" type="pres">
      <dgm:prSet presAssocID="{FCF331C3-BB56-4CCA-8D08-3098D9A40E91}" presName="Accent12" presStyleCnt="0"/>
      <dgm:spPr/>
    </dgm:pt>
    <dgm:pt modelId="{B3201A95-0BEC-432F-B5C0-A300C09DA2B1}" type="pres">
      <dgm:prSet presAssocID="{FCF331C3-BB56-4CCA-8D08-3098D9A40E91}" presName="AccentHold1" presStyleLbl="node1" presStyleIdx="13" presStyleCnt="19"/>
      <dgm:spPr/>
    </dgm:pt>
    <dgm:pt modelId="{ADE5D942-14B8-45CE-99E2-7E09E33A575D}" type="pres">
      <dgm:prSet presAssocID="{1515AF3E-F0E3-4241-8084-7C875C804357}" presName="Child4" presStyleLbl="node1" presStyleIdx="14" presStyleCnt="19">
        <dgm:presLayoutVars>
          <dgm:chMax val="0"/>
          <dgm:chPref val="0"/>
        </dgm:presLayoutVars>
      </dgm:prSet>
      <dgm:spPr/>
    </dgm:pt>
    <dgm:pt modelId="{5A1B90CD-D63C-47BF-9A6E-01017713CF47}" type="pres">
      <dgm:prSet presAssocID="{1515AF3E-F0E3-4241-8084-7C875C804357}" presName="Accent13" presStyleCnt="0"/>
      <dgm:spPr/>
    </dgm:pt>
    <dgm:pt modelId="{5857BDCC-F967-4D7A-978B-C0FCB90FA7A3}" type="pres">
      <dgm:prSet presAssocID="{1515AF3E-F0E3-4241-8084-7C875C804357}" presName="AccentHold1" presStyleLbl="node1" presStyleIdx="15" presStyleCnt="19"/>
      <dgm:spPr/>
    </dgm:pt>
    <dgm:pt modelId="{8FD8B093-A3B0-4D94-A99E-56F14F4AEDC0}" type="pres">
      <dgm:prSet presAssocID="{833FA21B-46F7-40FF-98BD-33C9ACACF5AA}" presName="Child5" presStyleLbl="node1" presStyleIdx="16" presStyleCnt="19">
        <dgm:presLayoutVars>
          <dgm:chMax val="0"/>
          <dgm:chPref val="0"/>
        </dgm:presLayoutVars>
      </dgm:prSet>
      <dgm:spPr/>
    </dgm:pt>
    <dgm:pt modelId="{17FAADF5-DD49-462E-B2F6-740EC819FB1B}" type="pres">
      <dgm:prSet presAssocID="{833FA21B-46F7-40FF-98BD-33C9ACACF5AA}" presName="Accent15" presStyleCnt="0"/>
      <dgm:spPr/>
    </dgm:pt>
    <dgm:pt modelId="{8A949CAF-D827-4254-9B56-317918D89227}" type="pres">
      <dgm:prSet presAssocID="{833FA21B-46F7-40FF-98BD-33C9ACACF5AA}" presName="AccentHold2" presStyleLbl="node1" presStyleIdx="17" presStyleCnt="19"/>
      <dgm:spPr/>
    </dgm:pt>
    <dgm:pt modelId="{AF49337C-C0D5-4A0F-8801-2F6DB2426FE7}" type="pres">
      <dgm:prSet presAssocID="{833FA21B-46F7-40FF-98BD-33C9ACACF5AA}" presName="Accent16" presStyleCnt="0"/>
      <dgm:spPr/>
    </dgm:pt>
    <dgm:pt modelId="{C79768B7-0C1C-4B5B-BE02-14C2B2B07B77}" type="pres">
      <dgm:prSet presAssocID="{833FA21B-46F7-40FF-98BD-33C9ACACF5AA}" presName="AccentHold3" presStyleLbl="node1" presStyleIdx="18" presStyleCnt="19"/>
      <dgm:spPr/>
    </dgm:pt>
  </dgm:ptLst>
  <dgm:cxnLst>
    <dgm:cxn modelId="{858B910A-BA7B-446A-8725-D31BA0992B05}" srcId="{3DDA6DF7-5562-4489-9A92-F5BC590F115C}" destId="{6869857E-15D5-4F2B-B26E-1879993AA885}" srcOrd="1" destOrd="0" parTransId="{FDFF009A-32AA-4BD8-AE96-015AA1F3B118}" sibTransId="{A1E8A920-49DA-4133-937A-2E41EACC2570}"/>
    <dgm:cxn modelId="{29CEB91E-7F90-48F1-BD0D-403478F45FF0}" type="presOf" srcId="{1515AF3E-F0E3-4241-8084-7C875C804357}" destId="{ADE5D942-14B8-45CE-99E2-7E09E33A575D}" srcOrd="0" destOrd="0" presId="urn:microsoft.com/office/officeart/2009/3/layout/CircleRelationship"/>
    <dgm:cxn modelId="{BF0BCD20-C3A0-416C-A467-6350E098BCE2}" srcId="{D72B75A1-5EA0-4E9F-B15E-1CC77145D949}" destId="{CDAAF42C-D4EE-4A3E-AC93-7E836FD02508}" srcOrd="1" destOrd="0" parTransId="{8C0C12E3-7728-4498-A954-D6746B4239D7}" sibTransId="{ED50EA09-F64A-4E78-959E-A1EE1924B293}"/>
    <dgm:cxn modelId="{DB2B5137-5CE1-4D66-A509-5454E95C9B0C}" srcId="{D72B75A1-5EA0-4E9F-B15E-1CC77145D949}" destId="{FCF331C3-BB56-4CCA-8D08-3098D9A40E91}" srcOrd="2" destOrd="0" parTransId="{7CD21EE2-179F-4D19-85C0-886E8C7EB548}" sibTransId="{2115F40C-CCC6-4DBC-BDC5-8C10EC2DEF39}"/>
    <dgm:cxn modelId="{DF082640-E46C-4D81-98F4-75DB4FC5A658}" type="presOf" srcId="{3638C8AB-7B10-466B-A850-F5F7A726A0D2}" destId="{E7F49DDF-C3BD-4AC7-86DE-B5EABEFD01FF}" srcOrd="0" destOrd="0" presId="urn:microsoft.com/office/officeart/2009/3/layout/CircleRelationship"/>
    <dgm:cxn modelId="{4E250541-9AEC-46C9-956A-B8F0835163FF}" srcId="{D72B75A1-5EA0-4E9F-B15E-1CC77145D949}" destId="{B1AD4CBE-4BA0-4C43-AB15-01D0307A15F6}" srcOrd="5" destOrd="0" parTransId="{3B3D9541-8004-47FE-B878-DCFB6CDC10D6}" sibTransId="{036D030B-355C-4272-9EB3-35BC2B70D448}"/>
    <dgm:cxn modelId="{4B232441-049C-408F-ADCF-E8A1CB3F4785}" srcId="{D72B75A1-5EA0-4E9F-B15E-1CC77145D949}" destId="{833FA21B-46F7-40FF-98BD-33C9ACACF5AA}" srcOrd="4" destOrd="0" parTransId="{94D7E110-8DCB-4C5F-9DAA-FEE77186640F}" sibTransId="{2A9F714D-9407-4B5C-933B-92D051E79DAB}"/>
    <dgm:cxn modelId="{36008342-6084-464D-8835-0424D5A4D316}" srcId="{3DDA6DF7-5562-4489-9A92-F5BC590F115C}" destId="{4C064847-80A3-4918-B4BF-F12EE886267E}" srcOrd="2" destOrd="0" parTransId="{6B73E624-FE62-4CA7-93CD-2D041F07320D}" sibTransId="{8D8E7CC2-4986-48D0-9FA7-D7750AF4BA8A}"/>
    <dgm:cxn modelId="{EDF69E63-5875-4421-9C94-4E0633D9BC28}" type="presOf" srcId="{FCF331C3-BB56-4CCA-8D08-3098D9A40E91}" destId="{86928737-2566-4676-9A5F-D7B0955FCA89}" srcOrd="0" destOrd="0" presId="urn:microsoft.com/office/officeart/2009/3/layout/CircleRelationship"/>
    <dgm:cxn modelId="{F0253F74-5E04-4897-9500-B37380376CBD}" type="presOf" srcId="{CDAAF42C-D4EE-4A3E-AC93-7E836FD02508}" destId="{91E24867-9F63-4041-8EB9-76A7074BAD96}" srcOrd="0" destOrd="0" presId="urn:microsoft.com/office/officeart/2009/3/layout/CircleRelationship"/>
    <dgm:cxn modelId="{93A2EF57-B164-4CD9-9C13-23A6C71834B1}" type="presOf" srcId="{833FA21B-46F7-40FF-98BD-33C9ACACF5AA}" destId="{8FD8B093-A3B0-4D94-A99E-56F14F4AEDC0}" srcOrd="0" destOrd="0" presId="urn:microsoft.com/office/officeart/2009/3/layout/CircleRelationship"/>
    <dgm:cxn modelId="{7F210C8A-3B94-4A8A-A2E6-5CCE133B84C8}" srcId="{D72B75A1-5EA0-4E9F-B15E-1CC77145D949}" destId="{3638C8AB-7B10-466B-A850-F5F7A726A0D2}" srcOrd="0" destOrd="0" parTransId="{C4BFFC83-DB0E-487B-9071-1F5D4E201B36}" sibTransId="{620D76F3-246D-49A2-A038-93CBE0CF1337}"/>
    <dgm:cxn modelId="{741D1F9F-05C8-43F5-BCD7-30B05D590063}" srcId="{3DDA6DF7-5562-4489-9A92-F5BC590F115C}" destId="{D72B75A1-5EA0-4E9F-B15E-1CC77145D949}" srcOrd="0" destOrd="0" parTransId="{97E87AA3-9D7C-4B5E-A94E-1A4A181D04C1}" sibTransId="{90149488-7540-4058-B63F-39ED83FA733C}"/>
    <dgm:cxn modelId="{E29037A8-D52A-4112-B8C4-4958FF1B503B}" type="presOf" srcId="{D72B75A1-5EA0-4E9F-B15E-1CC77145D949}" destId="{74AE747B-70E0-4488-A063-603DD65F56EA}" srcOrd="0" destOrd="0" presId="urn:microsoft.com/office/officeart/2009/3/layout/CircleRelationship"/>
    <dgm:cxn modelId="{7E11ACEE-B2BC-4B27-BDA6-94EB5611E281}" srcId="{D72B75A1-5EA0-4E9F-B15E-1CC77145D949}" destId="{1515AF3E-F0E3-4241-8084-7C875C804357}" srcOrd="3" destOrd="0" parTransId="{219C3CC8-2D9E-4D04-9104-105988EBE795}" sibTransId="{959E2B51-A6B3-40CC-B93F-18EB15A0A992}"/>
    <dgm:cxn modelId="{8BC1BCF1-0633-42B4-94DD-E9B28344D020}" type="presOf" srcId="{3DDA6DF7-5562-4489-9A92-F5BC590F115C}" destId="{53F16493-083E-4150-A741-746C42382176}" srcOrd="0" destOrd="0" presId="urn:microsoft.com/office/officeart/2009/3/layout/CircleRelationship"/>
    <dgm:cxn modelId="{7AF0C77F-14E0-4E0F-9FCC-D28F64E0FCB1}" type="presParOf" srcId="{53F16493-083E-4150-A741-746C42382176}" destId="{74AE747B-70E0-4488-A063-603DD65F56EA}" srcOrd="0" destOrd="0" presId="urn:microsoft.com/office/officeart/2009/3/layout/CircleRelationship"/>
    <dgm:cxn modelId="{1EBA8710-5F48-428B-AFD9-EBEC2D3B3BCD}" type="presParOf" srcId="{53F16493-083E-4150-A741-746C42382176}" destId="{FD8EAE32-95F4-4E4F-9BA7-8B1CAB089F86}" srcOrd="1" destOrd="0" presId="urn:microsoft.com/office/officeart/2009/3/layout/CircleRelationship"/>
    <dgm:cxn modelId="{8B5BBB26-A2A5-49FB-B311-2FB8BAC31592}" type="presParOf" srcId="{53F16493-083E-4150-A741-746C42382176}" destId="{80B1EFF1-7DB2-4B2C-8B71-FA54A905C938}" srcOrd="2" destOrd="0" presId="urn:microsoft.com/office/officeart/2009/3/layout/CircleRelationship"/>
    <dgm:cxn modelId="{C4F2ADE6-04BF-435C-A512-C10C9D749DC7}" type="presParOf" srcId="{53F16493-083E-4150-A741-746C42382176}" destId="{3BB81C94-009A-4D7D-BF5C-B793970DBDD7}" srcOrd="3" destOrd="0" presId="urn:microsoft.com/office/officeart/2009/3/layout/CircleRelationship"/>
    <dgm:cxn modelId="{0E252CF0-1AB7-417E-A2FB-09E0F4B15839}" type="presParOf" srcId="{53F16493-083E-4150-A741-746C42382176}" destId="{9C9593C5-F1DC-48DD-9AEF-052E94DADC7B}" srcOrd="4" destOrd="0" presId="urn:microsoft.com/office/officeart/2009/3/layout/CircleRelationship"/>
    <dgm:cxn modelId="{2E436CF4-FCB0-4160-91B8-6B88809A6FF8}" type="presParOf" srcId="{53F16493-083E-4150-A741-746C42382176}" destId="{3FC70404-6B2F-45CF-9284-C4E34AAFEF67}" srcOrd="5" destOrd="0" presId="urn:microsoft.com/office/officeart/2009/3/layout/CircleRelationship"/>
    <dgm:cxn modelId="{E7F05A73-E596-4DEB-8C68-4DDC3993D855}" type="presParOf" srcId="{53F16493-083E-4150-A741-746C42382176}" destId="{E7F49DDF-C3BD-4AC7-86DE-B5EABEFD01FF}" srcOrd="6" destOrd="0" presId="urn:microsoft.com/office/officeart/2009/3/layout/CircleRelationship"/>
    <dgm:cxn modelId="{DAFEAB52-D5AC-4E4F-8700-3B06D3A6D616}" type="presParOf" srcId="{53F16493-083E-4150-A741-746C42382176}" destId="{1B432E5F-6A4D-4838-B09B-52186E5C5984}" srcOrd="7" destOrd="0" presId="urn:microsoft.com/office/officeart/2009/3/layout/CircleRelationship"/>
    <dgm:cxn modelId="{98803C80-F03D-4D64-B0B7-1439B74249E9}" type="presParOf" srcId="{1B432E5F-6A4D-4838-B09B-52186E5C5984}" destId="{D72AA674-FCD8-4AAC-9DCF-83A2482FF6BB}" srcOrd="0" destOrd="0" presId="urn:microsoft.com/office/officeart/2009/3/layout/CircleRelationship"/>
    <dgm:cxn modelId="{6D21D3C7-DA58-4243-AAFB-D336F9F50A3E}" type="presParOf" srcId="{53F16493-083E-4150-A741-746C42382176}" destId="{A56D3D02-E732-4B66-B0A0-4A7756589ECE}" srcOrd="8" destOrd="0" presId="urn:microsoft.com/office/officeart/2009/3/layout/CircleRelationship"/>
    <dgm:cxn modelId="{CB608E49-D66A-47E0-90DE-B00F795438F0}" type="presParOf" srcId="{A56D3D02-E732-4B66-B0A0-4A7756589ECE}" destId="{5E6748E7-1EBF-41CC-BC60-65F5F6F48F09}" srcOrd="0" destOrd="0" presId="urn:microsoft.com/office/officeart/2009/3/layout/CircleRelationship"/>
    <dgm:cxn modelId="{63E18035-AE33-4B9E-A78B-949108491C14}" type="presParOf" srcId="{53F16493-083E-4150-A741-746C42382176}" destId="{91E24867-9F63-4041-8EB9-76A7074BAD96}" srcOrd="9" destOrd="0" presId="urn:microsoft.com/office/officeart/2009/3/layout/CircleRelationship"/>
    <dgm:cxn modelId="{C8E7B410-4D14-4904-B140-342D3C9C0B16}" type="presParOf" srcId="{53F16493-083E-4150-A741-746C42382176}" destId="{917550DA-B760-4CBB-983B-F5A95FE94AEE}" srcOrd="10" destOrd="0" presId="urn:microsoft.com/office/officeart/2009/3/layout/CircleRelationship"/>
    <dgm:cxn modelId="{58F541EE-010D-4211-B0BE-25CB410DC5EA}" type="presParOf" srcId="{917550DA-B760-4CBB-983B-F5A95FE94AEE}" destId="{D7F9C50D-B163-47EE-ACFF-0422C54F0B03}" srcOrd="0" destOrd="0" presId="urn:microsoft.com/office/officeart/2009/3/layout/CircleRelationship"/>
    <dgm:cxn modelId="{B9BA0EAF-9217-4AA6-A3FC-5CDFD444F085}" type="presParOf" srcId="{53F16493-083E-4150-A741-746C42382176}" destId="{C831251C-8548-495B-9968-B20B23B8E1EC}" srcOrd="11" destOrd="0" presId="urn:microsoft.com/office/officeart/2009/3/layout/CircleRelationship"/>
    <dgm:cxn modelId="{D0E5EEF7-919E-47C3-A296-ECDCE0359B9E}" type="presParOf" srcId="{C831251C-8548-495B-9968-B20B23B8E1EC}" destId="{93F650D7-C021-47B2-85CD-CE46C2D1C2F5}" srcOrd="0" destOrd="0" presId="urn:microsoft.com/office/officeart/2009/3/layout/CircleRelationship"/>
    <dgm:cxn modelId="{A4D0CADB-94F7-4E30-AC2B-884EB426B912}" type="presParOf" srcId="{53F16493-083E-4150-A741-746C42382176}" destId="{D076A5DF-1F6C-45E0-B2C4-BD14F8518EB0}" srcOrd="12" destOrd="0" presId="urn:microsoft.com/office/officeart/2009/3/layout/CircleRelationship"/>
    <dgm:cxn modelId="{DB4F6D28-7F89-4DE7-B749-DE44625D2659}" type="presParOf" srcId="{D076A5DF-1F6C-45E0-B2C4-BD14F8518EB0}" destId="{53EE0594-6010-4BD9-A894-6B85FC1E9A73}" srcOrd="0" destOrd="0" presId="urn:microsoft.com/office/officeart/2009/3/layout/CircleRelationship"/>
    <dgm:cxn modelId="{D7FD0184-751F-4B5F-9F74-B3EA51960439}" type="presParOf" srcId="{53F16493-083E-4150-A741-746C42382176}" destId="{86928737-2566-4676-9A5F-D7B0955FCA89}" srcOrd="13" destOrd="0" presId="urn:microsoft.com/office/officeart/2009/3/layout/CircleRelationship"/>
    <dgm:cxn modelId="{DBC7012A-1AEC-48FA-A804-251E96A7E416}" type="presParOf" srcId="{53F16493-083E-4150-A741-746C42382176}" destId="{E350C5C7-60E6-4C11-98EA-20DCDFECEC44}" srcOrd="14" destOrd="0" presId="urn:microsoft.com/office/officeart/2009/3/layout/CircleRelationship"/>
    <dgm:cxn modelId="{36F2736B-F087-4DD4-96AF-0375B689DC44}" type="presParOf" srcId="{E350C5C7-60E6-4C11-98EA-20DCDFECEC44}" destId="{B3201A95-0BEC-432F-B5C0-A300C09DA2B1}" srcOrd="0" destOrd="0" presId="urn:microsoft.com/office/officeart/2009/3/layout/CircleRelationship"/>
    <dgm:cxn modelId="{D657129B-107A-4098-B8BB-25518807143A}" type="presParOf" srcId="{53F16493-083E-4150-A741-746C42382176}" destId="{ADE5D942-14B8-45CE-99E2-7E09E33A575D}" srcOrd="15" destOrd="0" presId="urn:microsoft.com/office/officeart/2009/3/layout/CircleRelationship"/>
    <dgm:cxn modelId="{D125F27C-816D-45D0-BEC8-1E99DCA35A39}" type="presParOf" srcId="{53F16493-083E-4150-A741-746C42382176}" destId="{5A1B90CD-D63C-47BF-9A6E-01017713CF47}" srcOrd="16" destOrd="0" presId="urn:microsoft.com/office/officeart/2009/3/layout/CircleRelationship"/>
    <dgm:cxn modelId="{681CDBAC-F816-49F9-92C7-0E853D4D8153}" type="presParOf" srcId="{5A1B90CD-D63C-47BF-9A6E-01017713CF47}" destId="{5857BDCC-F967-4D7A-978B-C0FCB90FA7A3}" srcOrd="0" destOrd="0" presId="urn:microsoft.com/office/officeart/2009/3/layout/CircleRelationship"/>
    <dgm:cxn modelId="{77E6A86C-311E-4234-8287-1075C95AEA00}" type="presParOf" srcId="{53F16493-083E-4150-A741-746C42382176}" destId="{8FD8B093-A3B0-4D94-A99E-56F14F4AEDC0}" srcOrd="17" destOrd="0" presId="urn:microsoft.com/office/officeart/2009/3/layout/CircleRelationship"/>
    <dgm:cxn modelId="{8D2EBDA2-E51C-4CB7-AE9B-62C3104E35D4}" type="presParOf" srcId="{53F16493-083E-4150-A741-746C42382176}" destId="{17FAADF5-DD49-462E-B2F6-740EC819FB1B}" srcOrd="18" destOrd="0" presId="urn:microsoft.com/office/officeart/2009/3/layout/CircleRelationship"/>
    <dgm:cxn modelId="{F15E09D8-4B4F-4EC6-B7FB-F1E3547AD9F5}" type="presParOf" srcId="{17FAADF5-DD49-462E-B2F6-740EC819FB1B}" destId="{8A949CAF-D827-4254-9B56-317918D89227}" srcOrd="0" destOrd="0" presId="urn:microsoft.com/office/officeart/2009/3/layout/CircleRelationship"/>
    <dgm:cxn modelId="{CC755496-5308-4C04-9D54-19D223B41BF1}" type="presParOf" srcId="{53F16493-083E-4150-A741-746C42382176}" destId="{AF49337C-C0D5-4A0F-8801-2F6DB2426FE7}" srcOrd="19" destOrd="0" presId="urn:microsoft.com/office/officeart/2009/3/layout/CircleRelationship"/>
    <dgm:cxn modelId="{4340B6A5-EAC5-4EEF-8132-9584D48BEB5F}" type="presParOf" srcId="{AF49337C-C0D5-4A0F-8801-2F6DB2426FE7}" destId="{C79768B7-0C1C-4B5B-BE02-14C2B2B07B77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11A87-E58B-48B3-B40B-F003A54D428A}">
      <dsp:nvSpPr>
        <dsp:cNvPr id="0" name=""/>
        <dsp:cNvSpPr/>
      </dsp:nvSpPr>
      <dsp:spPr>
        <a:xfrm>
          <a:off x="1052373" y="0"/>
          <a:ext cx="6080254" cy="11198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/>
            <a:t>الحث على ترك الدنيا و الزهد فيها.</a:t>
          </a:r>
        </a:p>
      </dsp:txBody>
      <dsp:txXfrm>
        <a:off x="2213387" y="32798"/>
        <a:ext cx="4886442" cy="1054221"/>
      </dsp:txXfrm>
    </dsp:sp>
    <dsp:sp modelId="{0670B91E-36D7-4F75-9DBA-5FB62E732A6D}">
      <dsp:nvSpPr>
        <dsp:cNvPr id="0" name=""/>
        <dsp:cNvSpPr/>
      </dsp:nvSpPr>
      <dsp:spPr>
        <a:xfrm>
          <a:off x="536492" y="1306453"/>
          <a:ext cx="6080254" cy="11198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/>
            <a:t>المسارعة لاغتنام العمر واستغلال مواطن القوة كالصحة و الحياة.</a:t>
          </a:r>
        </a:p>
      </dsp:txBody>
      <dsp:txXfrm>
        <a:off x="1833665" y="1339251"/>
        <a:ext cx="4750283" cy="1054221"/>
      </dsp:txXfrm>
    </dsp:sp>
    <dsp:sp modelId="{84A72E4B-82BC-4F0D-9BCE-015FEBF0ECBF}">
      <dsp:nvSpPr>
        <dsp:cNvPr id="0" name=""/>
        <dsp:cNvSpPr/>
      </dsp:nvSpPr>
      <dsp:spPr>
        <a:xfrm>
          <a:off x="0" y="2612906"/>
          <a:ext cx="6080254" cy="11198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/>
            <a:t>الإرشاد إلى قصر الأمل والجد بحسن العمل.</a:t>
          </a:r>
        </a:p>
      </dsp:txBody>
      <dsp:txXfrm>
        <a:off x="1297172" y="2645704"/>
        <a:ext cx="4750283" cy="1054221"/>
      </dsp:txXfrm>
    </dsp:sp>
    <dsp:sp modelId="{56A396FC-155D-491D-A425-94BE28A8D9F1}">
      <dsp:nvSpPr>
        <dsp:cNvPr id="0" name=""/>
        <dsp:cNvSpPr/>
      </dsp:nvSpPr>
      <dsp:spPr>
        <a:xfrm>
          <a:off x="1072985" y="849194"/>
          <a:ext cx="727881" cy="72788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200" b="1" kern="1200"/>
        </a:p>
      </dsp:txBody>
      <dsp:txXfrm>
        <a:off x="1236758" y="849194"/>
        <a:ext cx="400335" cy="547730"/>
      </dsp:txXfrm>
    </dsp:sp>
    <dsp:sp modelId="{A94ACCC4-2803-4CC7-BAFF-3911CD0DA976}">
      <dsp:nvSpPr>
        <dsp:cNvPr id="0" name=""/>
        <dsp:cNvSpPr/>
      </dsp:nvSpPr>
      <dsp:spPr>
        <a:xfrm>
          <a:off x="536492" y="2148182"/>
          <a:ext cx="727881" cy="72788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200" b="1" kern="1200"/>
        </a:p>
      </dsp:txBody>
      <dsp:txXfrm>
        <a:off x="700265" y="2148182"/>
        <a:ext cx="400335" cy="547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E747B-70E0-4488-A063-603DD65F56EA}">
      <dsp:nvSpPr>
        <dsp:cNvPr id="0" name=""/>
        <dsp:cNvSpPr/>
      </dsp:nvSpPr>
      <dsp:spPr>
        <a:xfrm>
          <a:off x="4184214" y="1279609"/>
          <a:ext cx="3754306" cy="375495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>
              <a:cs typeface="Calibri"/>
              <a:sym typeface="Calibri"/>
            </a:rPr>
            <a:t>عزيزي الطالب المُبدع/ عزيزتي الطالبة المبدعة:</a:t>
          </a:r>
        </a:p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>
              <a:cs typeface="Calibri"/>
              <a:sym typeface="Calibri"/>
            </a:rPr>
            <a:t>ابدّع/ي في صياغة أسئلة ثم قدّم/ي سؤالك</a:t>
          </a:r>
          <a:endParaRPr lang="ar-SA" sz="3200" kern="1200" dirty="0"/>
        </a:p>
      </dsp:txBody>
      <dsp:txXfrm>
        <a:off x="4734019" y="1829509"/>
        <a:ext cx="2654696" cy="2655152"/>
      </dsp:txXfrm>
    </dsp:sp>
    <dsp:sp modelId="{FD8EAE32-95F4-4E4F-9BA7-8B1CAB089F86}">
      <dsp:nvSpPr>
        <dsp:cNvPr id="0" name=""/>
        <dsp:cNvSpPr/>
      </dsp:nvSpPr>
      <dsp:spPr>
        <a:xfrm>
          <a:off x="5338615" y="4755423"/>
          <a:ext cx="302654" cy="3026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1EFF1-7DB2-4B2C-8B71-FA54A905C938}">
      <dsp:nvSpPr>
        <dsp:cNvPr id="0" name=""/>
        <dsp:cNvSpPr/>
      </dsp:nvSpPr>
      <dsp:spPr>
        <a:xfrm>
          <a:off x="8180336" y="2803465"/>
          <a:ext cx="302654" cy="3026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81C94-009A-4D7D-BF5C-B793970DBDD7}">
      <dsp:nvSpPr>
        <dsp:cNvPr id="0" name=""/>
        <dsp:cNvSpPr/>
      </dsp:nvSpPr>
      <dsp:spPr>
        <a:xfrm>
          <a:off x="6734062" y="5077506"/>
          <a:ext cx="417401" cy="41803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593C5-F1DC-48DD-9AEF-052E94DADC7B}">
      <dsp:nvSpPr>
        <dsp:cNvPr id="0" name=""/>
        <dsp:cNvSpPr/>
      </dsp:nvSpPr>
      <dsp:spPr>
        <a:xfrm>
          <a:off x="4937318" y="1247019"/>
          <a:ext cx="302654" cy="3026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70404-6B2F-45CF-9284-C4E34AAFEF67}">
      <dsp:nvSpPr>
        <dsp:cNvPr id="0" name=""/>
        <dsp:cNvSpPr/>
      </dsp:nvSpPr>
      <dsp:spPr>
        <a:xfrm>
          <a:off x="4470696" y="3433540"/>
          <a:ext cx="302654" cy="3026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49DDF-C3BD-4AC7-86DE-B5EABEFD01FF}">
      <dsp:nvSpPr>
        <dsp:cNvPr id="0" name=""/>
        <dsp:cNvSpPr/>
      </dsp:nvSpPr>
      <dsp:spPr>
        <a:xfrm>
          <a:off x="3010560" y="1957325"/>
          <a:ext cx="1526366" cy="152653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>
              <a:cs typeface="Calibri"/>
              <a:sym typeface="Calibri"/>
            </a:rPr>
            <a:t>من معلم الى مجموعة</a:t>
          </a:r>
          <a:endParaRPr lang="ar-SA" sz="2400" kern="1200" dirty="0"/>
        </a:p>
      </dsp:txBody>
      <dsp:txXfrm>
        <a:off x="3234091" y="2180881"/>
        <a:ext cx="1079304" cy="1079427"/>
      </dsp:txXfrm>
    </dsp:sp>
    <dsp:sp modelId="{D72AA674-FCD8-4AAC-9DCF-83A2482FF6BB}">
      <dsp:nvSpPr>
        <dsp:cNvPr id="0" name=""/>
        <dsp:cNvSpPr/>
      </dsp:nvSpPr>
      <dsp:spPr>
        <a:xfrm>
          <a:off x="5418639" y="1260439"/>
          <a:ext cx="417401" cy="41803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748E7-1EBF-41CC-BC60-65F5F6F48F09}">
      <dsp:nvSpPr>
        <dsp:cNvPr id="0" name=""/>
        <dsp:cNvSpPr/>
      </dsp:nvSpPr>
      <dsp:spPr>
        <a:xfrm>
          <a:off x="3154571" y="3930756"/>
          <a:ext cx="754711" cy="7548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24867-9F63-4041-8EB9-76A7074BAD96}">
      <dsp:nvSpPr>
        <dsp:cNvPr id="0" name=""/>
        <dsp:cNvSpPr/>
      </dsp:nvSpPr>
      <dsp:spPr>
        <a:xfrm>
          <a:off x="8324348" y="1239349"/>
          <a:ext cx="1526366" cy="152653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>
              <a:cs typeface="Calibri"/>
              <a:sym typeface="Calibri"/>
            </a:rPr>
            <a:t>من طالب الى طالب</a:t>
          </a:r>
          <a:endParaRPr lang="ar-SA" sz="2400" kern="1200" dirty="0"/>
        </a:p>
      </dsp:txBody>
      <dsp:txXfrm>
        <a:off x="8547879" y="1462905"/>
        <a:ext cx="1079304" cy="1079427"/>
      </dsp:txXfrm>
    </dsp:sp>
    <dsp:sp modelId="{D7F9C50D-B163-47EE-ACFF-0422C54F0B03}">
      <dsp:nvSpPr>
        <dsp:cNvPr id="0" name=""/>
        <dsp:cNvSpPr/>
      </dsp:nvSpPr>
      <dsp:spPr>
        <a:xfrm>
          <a:off x="7642797" y="2292829"/>
          <a:ext cx="417401" cy="41803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650D7-C021-47B2-85CD-CE46C2D1C2F5}">
      <dsp:nvSpPr>
        <dsp:cNvPr id="0" name=""/>
        <dsp:cNvSpPr/>
      </dsp:nvSpPr>
      <dsp:spPr>
        <a:xfrm>
          <a:off x="2867319" y="4829233"/>
          <a:ext cx="302654" cy="3026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E0594-6010-4BD9-A894-6B85FC1E9A73}">
      <dsp:nvSpPr>
        <dsp:cNvPr id="0" name=""/>
        <dsp:cNvSpPr/>
      </dsp:nvSpPr>
      <dsp:spPr>
        <a:xfrm>
          <a:off x="7043238" y="4225991"/>
          <a:ext cx="302654" cy="3026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28737-2566-4676-9A5F-D7B0955FCA89}">
      <dsp:nvSpPr>
        <dsp:cNvPr id="0" name=""/>
        <dsp:cNvSpPr/>
      </dsp:nvSpPr>
      <dsp:spPr>
        <a:xfrm>
          <a:off x="9042094" y="3877075"/>
          <a:ext cx="1526366" cy="152653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>
              <a:cs typeface="Calibri"/>
              <a:sym typeface="Calibri"/>
            </a:rPr>
            <a:t>من مجموعة الى طالب</a:t>
          </a:r>
          <a:endParaRPr lang="ar-SA" sz="2400" kern="1200" dirty="0"/>
        </a:p>
      </dsp:txBody>
      <dsp:txXfrm>
        <a:off x="9265625" y="4100631"/>
        <a:ext cx="1079304" cy="1079427"/>
      </dsp:txXfrm>
    </dsp:sp>
    <dsp:sp modelId="{B3201A95-0BEC-432F-B5C0-A300C09DA2B1}">
      <dsp:nvSpPr>
        <dsp:cNvPr id="0" name=""/>
        <dsp:cNvSpPr/>
      </dsp:nvSpPr>
      <dsp:spPr>
        <a:xfrm>
          <a:off x="8611600" y="3824066"/>
          <a:ext cx="302654" cy="3026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5D942-14B8-45CE-99E2-7E09E33A575D}">
      <dsp:nvSpPr>
        <dsp:cNvPr id="0" name=""/>
        <dsp:cNvSpPr/>
      </dsp:nvSpPr>
      <dsp:spPr>
        <a:xfrm>
          <a:off x="4660915" y="5183525"/>
          <a:ext cx="1526366" cy="152653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>
              <a:cs typeface="Calibri"/>
              <a:sym typeface="Calibri"/>
            </a:rPr>
            <a:t>من معلم الى طالب</a:t>
          </a:r>
          <a:endParaRPr lang="ar-SA" sz="2400" b="1" kern="1200" dirty="0">
            <a:cs typeface="Calibri"/>
            <a:sym typeface="Calibri"/>
          </a:endParaRPr>
        </a:p>
      </dsp:txBody>
      <dsp:txXfrm>
        <a:off x="4884446" y="5407081"/>
        <a:ext cx="1079304" cy="1079427"/>
      </dsp:txXfrm>
    </dsp:sp>
    <dsp:sp modelId="{5857BDCC-F967-4D7A-978B-C0FCB90FA7A3}">
      <dsp:nvSpPr>
        <dsp:cNvPr id="0" name=""/>
        <dsp:cNvSpPr/>
      </dsp:nvSpPr>
      <dsp:spPr>
        <a:xfrm>
          <a:off x="6024017" y="5131857"/>
          <a:ext cx="302654" cy="3026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8B093-A3B0-4D94-A99E-56F14F4AEDC0}">
      <dsp:nvSpPr>
        <dsp:cNvPr id="0" name=""/>
        <dsp:cNvSpPr/>
      </dsp:nvSpPr>
      <dsp:spPr>
        <a:xfrm>
          <a:off x="6116430" y="0"/>
          <a:ext cx="1526366" cy="152653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>
              <a:cs typeface="Calibri"/>
              <a:sym typeface="Calibri"/>
            </a:rPr>
            <a:t>من طالب الى معلم</a:t>
          </a:r>
          <a:endParaRPr lang="ar-SA" sz="2400" b="1" kern="1200" dirty="0">
            <a:cs typeface="Calibri"/>
            <a:sym typeface="Calibri"/>
          </a:endParaRPr>
        </a:p>
      </dsp:txBody>
      <dsp:txXfrm>
        <a:off x="6339961" y="223556"/>
        <a:ext cx="1079304" cy="1079427"/>
      </dsp:txXfrm>
    </dsp:sp>
    <dsp:sp modelId="{8A949CAF-D827-4254-9B56-317918D89227}">
      <dsp:nvSpPr>
        <dsp:cNvPr id="0" name=""/>
        <dsp:cNvSpPr/>
      </dsp:nvSpPr>
      <dsp:spPr>
        <a:xfrm>
          <a:off x="4234271" y="1654702"/>
          <a:ext cx="302654" cy="3026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768B7-0C1C-4B5B-BE02-14C2B2B07B77}">
      <dsp:nvSpPr>
        <dsp:cNvPr id="0" name=""/>
        <dsp:cNvSpPr/>
      </dsp:nvSpPr>
      <dsp:spPr>
        <a:xfrm>
          <a:off x="7758314" y="375763"/>
          <a:ext cx="302654" cy="3026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2C0790-ABC4-4385-91C9-D84F8745E6F7}" type="datetimeFigureOut">
              <a:rPr lang="ar-SA" smtClean="0"/>
              <a:t>17/02/42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664E340-1065-406C-B139-C8A59833E0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5772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7C3554-9731-488D-AC33-D49D43DF8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305D62E-F137-4971-AA21-FB57E067F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4EC1BFA-C477-46AF-AF4E-FDD5A2DC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1181-9F70-416A-9AC2-773879B01BD1}" type="datetimeFigureOut">
              <a:rPr lang="ar-SA" smtClean="0"/>
              <a:t>17/02/42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FBF55A-FC30-4CB8-A057-B7900748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6E65637-99A8-4C55-AA57-255A979C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2A70-7755-4645-BB4D-9CD03EAADB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7354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7D2322-2C38-4543-A09D-CA88E1D2F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EB9DFF1-B028-41EC-B8C5-3FA1378ED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AB3626E-75D9-495F-871C-1B65F20CC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1181-9F70-416A-9AC2-773879B01BD1}" type="datetimeFigureOut">
              <a:rPr lang="ar-SA" smtClean="0"/>
              <a:t>17/02/42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75E070-9DEA-4A0A-B4EE-C7749DC7C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E229A6-EEFD-4DD3-B34E-CE60AE6E4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2A70-7755-4645-BB4D-9CD03EAADB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9994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A5B838F-E55E-453D-B0A5-E84EA68A00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C4C569C-377B-48BB-84FC-424E71E19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709EFE1-20B6-4BEB-81C7-D56E43FED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1181-9F70-416A-9AC2-773879B01BD1}" type="datetimeFigureOut">
              <a:rPr lang="ar-SA" smtClean="0"/>
              <a:t>17/02/42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88F8E10-D66B-4613-A152-26241E727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A4A0BC-ADEC-496D-9433-CE8C0C850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2A70-7755-4645-BB4D-9CD03EAADB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1614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6BE2D5-57EE-47AE-A883-87E0682D6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CA97A54-BC7C-4BF3-A02C-366ADC509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0698221-209A-45FA-A115-4A1FD06E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1181-9F70-416A-9AC2-773879B01BD1}" type="datetimeFigureOut">
              <a:rPr lang="ar-SA" smtClean="0"/>
              <a:t>17/02/42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91D96B-D2D5-4690-B70D-0177E0AE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0D80F3A-3D5C-4EBE-8C0E-F7A379385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2A70-7755-4645-BB4D-9CD03EAADB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6178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49C4B8-9A80-4731-918D-7616F8FCA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FE39AD5-B21B-4AB3-BCEB-30C355F8A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8AEF4C-0725-4DF8-821B-1CE5D3478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1181-9F70-416A-9AC2-773879B01BD1}" type="datetimeFigureOut">
              <a:rPr lang="ar-SA" smtClean="0"/>
              <a:t>17/02/42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129AC8E-0D60-4D0C-BAB1-31EA844B4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5664D4B-4C7F-4C8A-8B6C-19A21EE49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2A70-7755-4645-BB4D-9CD03EAADB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5566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82E3D0-38E3-4570-9FC1-D7370F65A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572BBF4-6515-4527-BBE2-B51308982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76325AB-C5AD-41B6-B2C9-D71165A4C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6BFB690-CC52-46FB-A3F6-E4DD82A6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1181-9F70-416A-9AC2-773879B01BD1}" type="datetimeFigureOut">
              <a:rPr lang="ar-SA" smtClean="0"/>
              <a:t>17/02/42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C0CCFDB-1FB9-4577-92D0-8B1A39F2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F1B7F2A-9CF0-458A-8ECD-E08D518D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2A70-7755-4645-BB4D-9CD03EAADB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7605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5A6617-ED60-4329-AE23-F9A448931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152C448-B516-438A-A16C-923D5C53C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10C9478-1219-4D31-9DC8-70981221C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5739980-4B16-4570-A520-8FEECED89B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CBD57EB-4F37-4368-BB93-71A34F33D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9A6C3AF-64B1-4ECE-A2F3-3D9AD6980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1181-9F70-416A-9AC2-773879B01BD1}" type="datetimeFigureOut">
              <a:rPr lang="ar-SA" smtClean="0"/>
              <a:t>17/02/42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2D2C1F6-A821-4D94-9CB7-036960EA4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6A2BCFF-6D86-44EA-8476-B70D48ACE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2A70-7755-4645-BB4D-9CD03EAADB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2653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11DFA2-F49D-4583-A047-A5CFBBE7A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7778FCB-A111-4FD5-A516-D42DE5A2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1181-9F70-416A-9AC2-773879B01BD1}" type="datetimeFigureOut">
              <a:rPr lang="ar-SA" smtClean="0"/>
              <a:t>17/02/42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9D70029-7435-43C8-9B80-0EC7E8C0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FDDAF89-09E1-430E-8753-5CA43144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2A70-7755-4645-BB4D-9CD03EAADB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15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30914B7-4002-42B5-A4BB-79DC7894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1181-9F70-416A-9AC2-773879B01BD1}" type="datetimeFigureOut">
              <a:rPr lang="ar-SA" smtClean="0"/>
              <a:t>17/02/42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F8524CB-31EF-4CF3-BCCB-8A3D6E600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9F07793-B1AD-417E-9EB2-ABEAA2A4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2A70-7755-4645-BB4D-9CD03EAADB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6082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4791F1-6EB5-4CEA-BB4D-7F6644513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7223C80-1796-47F6-AB9E-F415C9ADA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5ADB761-FB61-4B81-A41A-221095AD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75744B1-B41A-461B-8AA5-B9814AA0A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1181-9F70-416A-9AC2-773879B01BD1}" type="datetimeFigureOut">
              <a:rPr lang="ar-SA" smtClean="0"/>
              <a:t>17/02/42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61798BD-598F-4BB9-AA14-741FAF335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B55E5DE-CC90-463A-90A4-8123214D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2A70-7755-4645-BB4D-9CD03EAADB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4461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ABF020-D82E-412D-9098-F5F3C0403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B77F585-2D9F-4D9D-BAC9-60CA6D8B7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A868FA3-A796-4561-B7EE-B636E4029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65E6FE1-AAE5-4BD8-B4DC-3013D7A15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1181-9F70-416A-9AC2-773879B01BD1}" type="datetimeFigureOut">
              <a:rPr lang="ar-SA" smtClean="0"/>
              <a:t>17/02/42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E8FD87A-6619-4C3C-A681-17F01106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C932F1-9A65-475B-A245-0642DA6E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2A70-7755-4645-BB4D-9CD03EAADB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5926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6C2A03B-A7A7-4C3D-A1AE-DEF92DAA4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5F702CD-1E75-4CB9-AC4C-00D7C4B6D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2A3B04-D4BA-4173-B6D5-D650A9E2F9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71181-9F70-416A-9AC2-773879B01BD1}" type="datetimeFigureOut">
              <a:rPr lang="ar-SA" smtClean="0"/>
              <a:t>17/02/42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6606825-21BD-4618-B15C-E2C195158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0F2D91-52E0-40DC-9A9F-F104906D5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92A70-7755-4645-BB4D-9CD03EAADB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970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.me/abd_tawhee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microsoft.com/office/2007/relationships/hdphoto" Target="../media/hdphoto7.wdp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6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3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3DBF4BF9-9C01-4C39-B337-F332734D9A87}"/>
              </a:ext>
            </a:extLst>
          </p:cNvPr>
          <p:cNvSpPr/>
          <p:nvPr/>
        </p:nvSpPr>
        <p:spPr>
          <a:xfrm>
            <a:off x="2734543" y="859592"/>
            <a:ext cx="6502024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الإيمان باليوم الآخر</a:t>
            </a:r>
          </a:p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 </a:t>
            </a:r>
          </a:p>
          <a:p>
            <a:pPr algn="ctr"/>
            <a:r>
              <a:rPr lang="ar-SA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/>
                <a:sym typeface="Calibri"/>
              </a:rPr>
              <a:t>القسم الأول : </a:t>
            </a:r>
            <a:r>
              <a:rPr lang="ar-SA" sz="2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/>
                <a:sym typeface="Calibri"/>
              </a:rPr>
              <a:t>مقدمات اليوم الآخر</a:t>
            </a:r>
          </a:p>
          <a:p>
            <a:pPr algn="ctr"/>
            <a:r>
              <a:rPr lang="ar-SA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/>
                <a:sym typeface="Calibri"/>
              </a:rPr>
              <a:t>الدرس الثاني: </a:t>
            </a:r>
            <a:r>
              <a:rPr lang="ar-SA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/>
                <a:sym typeface="Calibri"/>
              </a:rPr>
              <a:t>قبض الأرواح.</a:t>
            </a:r>
            <a:endParaRPr lang="ar-SA" sz="28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28">
            <a:extLst>
              <a:ext uri="{FF2B5EF4-FFF2-40B4-BE49-F238E27FC236}">
                <a16:creationId xmlns:a16="http://schemas.microsoft.com/office/drawing/2014/main" id="{B76EF8E3-3BB6-42B3-B676-170868B001F3}"/>
              </a:ext>
            </a:extLst>
          </p:cNvPr>
          <p:cNvGrpSpPr/>
          <p:nvPr/>
        </p:nvGrpSpPr>
        <p:grpSpPr>
          <a:xfrm>
            <a:off x="4900411" y="1907937"/>
            <a:ext cx="2592288" cy="180858"/>
            <a:chOff x="5364088" y="1664804"/>
            <a:chExt cx="3096344" cy="216024"/>
          </a:xfrm>
        </p:grpSpPr>
        <p:grpSp>
          <p:nvGrpSpPr>
            <p:cNvPr id="7" name="Group 18">
              <a:extLst>
                <a:ext uri="{FF2B5EF4-FFF2-40B4-BE49-F238E27FC236}">
                  <a16:creationId xmlns:a16="http://schemas.microsoft.com/office/drawing/2014/main" id="{E214382D-EFB0-4C65-85A5-FC460F159318}"/>
                </a:ext>
              </a:extLst>
            </p:cNvPr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14" name="Rectangle 16">
                <a:extLst>
                  <a:ext uri="{FF2B5EF4-FFF2-40B4-BE49-F238E27FC236}">
                    <a16:creationId xmlns:a16="http://schemas.microsoft.com/office/drawing/2014/main" id="{2E3229F2-2F8C-4596-BFF4-EF7C013EB388}"/>
                  </a:ext>
                </a:extLst>
              </p:cNvPr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17">
                <a:extLst>
                  <a:ext uri="{FF2B5EF4-FFF2-40B4-BE49-F238E27FC236}">
                    <a16:creationId xmlns:a16="http://schemas.microsoft.com/office/drawing/2014/main" id="{3BFE3DDD-A7AC-4279-BADD-9D6DA0E19D1B}"/>
                  </a:ext>
                </a:extLst>
              </p:cNvPr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24">
              <a:extLst>
                <a:ext uri="{FF2B5EF4-FFF2-40B4-BE49-F238E27FC236}">
                  <a16:creationId xmlns:a16="http://schemas.microsoft.com/office/drawing/2014/main" id="{EAB6A956-AEEC-40DD-BF63-578DC87A68F6}"/>
                </a:ext>
              </a:extLst>
            </p:cNvPr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2" name="Straight Connector 20">
                <a:extLst>
                  <a:ext uri="{FF2B5EF4-FFF2-40B4-BE49-F238E27FC236}">
                    <a16:creationId xmlns:a16="http://schemas.microsoft.com/office/drawing/2014/main" id="{B78ABD30-EEB9-4B99-BA25-BC84D08EB1EF}"/>
                  </a:ext>
                </a:extLst>
              </p:cNvPr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22">
                <a:extLst>
                  <a:ext uri="{FF2B5EF4-FFF2-40B4-BE49-F238E27FC236}">
                    <a16:creationId xmlns:a16="http://schemas.microsoft.com/office/drawing/2014/main" id="{CD3454E5-E1F6-4173-83D8-ABE077645C3A}"/>
                  </a:ext>
                </a:extLst>
              </p:cNvPr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5">
              <a:extLst>
                <a:ext uri="{FF2B5EF4-FFF2-40B4-BE49-F238E27FC236}">
                  <a16:creationId xmlns:a16="http://schemas.microsoft.com/office/drawing/2014/main" id="{46B07DFC-54C7-4F3F-A0FF-3CFC1321E60E}"/>
                </a:ext>
              </a:extLst>
            </p:cNvPr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0" name="Straight Connector 26">
                <a:extLst>
                  <a:ext uri="{FF2B5EF4-FFF2-40B4-BE49-F238E27FC236}">
                    <a16:creationId xmlns:a16="http://schemas.microsoft.com/office/drawing/2014/main" id="{FFCDA37B-5AC2-4716-ADF3-4FE103476358}"/>
                  </a:ext>
                </a:extLst>
              </p:cNvPr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27">
                <a:extLst>
                  <a:ext uri="{FF2B5EF4-FFF2-40B4-BE49-F238E27FC236}">
                    <a16:creationId xmlns:a16="http://schemas.microsoft.com/office/drawing/2014/main" id="{4798908B-D526-43BD-AD4A-656FB94DC801}"/>
                  </a:ext>
                </a:extLst>
              </p:cNvPr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6" name="صورة 15">
            <a:extLst>
              <a:ext uri="{FF2B5EF4-FFF2-40B4-BE49-F238E27FC236}">
                <a16:creationId xmlns:a16="http://schemas.microsoft.com/office/drawing/2014/main" id="{0E3184F0-CBA6-4028-84B8-0C269945B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333" y="78369"/>
            <a:ext cx="2273638" cy="1432753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108AFEEF-56E3-4751-B7EF-DBBF98ED9013}"/>
              </a:ext>
            </a:extLst>
          </p:cNvPr>
          <p:cNvSpPr/>
          <p:nvPr/>
        </p:nvSpPr>
        <p:spPr>
          <a:xfrm>
            <a:off x="3580428" y="4377382"/>
            <a:ext cx="53091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اعداد العرض: </a:t>
            </a:r>
          </a:p>
          <a:p>
            <a:pPr algn="ctr"/>
            <a:r>
              <a:rPr lang="ar-SA" sz="24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أ.خديجة</a:t>
            </a:r>
            <a:r>
              <a:rPr lang="ar-SA" sz="24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.</a:t>
            </a:r>
            <a:r>
              <a:rPr lang="en-US" sz="24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0564378627</a:t>
            </a:r>
            <a:endParaRPr lang="ar-SA" sz="2400" b="1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/>
            <a:r>
              <a:rPr lang="ar-SA" sz="24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أشرف عليه:</a:t>
            </a:r>
          </a:p>
          <a:p>
            <a:pPr algn="ctr"/>
            <a:r>
              <a:rPr lang="ar-SA" sz="24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أ. عبدالرحمن الشراري.	        أ. تركية الثبيتي.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  <a:ea typeface="Calibri"/>
                <a:cs typeface="Calibri"/>
                <a:sym typeface="Calibri"/>
                <a:hlinkClick r:id="rId3"/>
              </a:rPr>
              <a:t>http://t.me/abd_tawheed</a:t>
            </a:r>
            <a:endParaRPr lang="en-US" sz="2400" b="1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9577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AC721B9-2B03-4F00-B7A3-13E968853E68}"/>
              </a:ext>
            </a:extLst>
          </p:cNvPr>
          <p:cNvSpPr txBox="1"/>
          <p:nvPr/>
        </p:nvSpPr>
        <p:spPr>
          <a:xfrm>
            <a:off x="1110854" y="809015"/>
            <a:ext cx="6243422" cy="70788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chemeClr val="bg1"/>
                </a:solidFill>
                <a:latin typeface="AlBayan"/>
              </a:rPr>
              <a:t>ماذا لو يعلم الإنسان متى أجله ؟</a:t>
            </a:r>
            <a:endParaRPr lang="ar-SA" sz="4000" b="1" i="0" u="none" strike="noStrike" baseline="0" dirty="0">
              <a:solidFill>
                <a:schemeClr val="bg1"/>
              </a:solidFill>
              <a:latin typeface="AlBayan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CF3885E-9D82-4114-A5EB-B9E78C09D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249" y="120835"/>
            <a:ext cx="5374751" cy="348018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A844D78F-E59E-4DC7-994B-8D9DDCDCAE90}"/>
              </a:ext>
            </a:extLst>
          </p:cNvPr>
          <p:cNvGrpSpPr/>
          <p:nvPr/>
        </p:nvGrpSpPr>
        <p:grpSpPr>
          <a:xfrm>
            <a:off x="449943" y="1750423"/>
            <a:ext cx="7945971" cy="4943364"/>
            <a:chOff x="2555886" y="2882031"/>
            <a:chExt cx="5840028" cy="3811755"/>
          </a:xfrm>
        </p:grpSpPr>
        <p:pic>
          <p:nvPicPr>
            <p:cNvPr id="3" name="صورة 2" descr="صورة تحتوي على سرير&#10;&#10;تم إنشاء الوصف تلقائياً">
              <a:extLst>
                <a:ext uri="{FF2B5EF4-FFF2-40B4-BE49-F238E27FC236}">
                  <a16:creationId xmlns:a16="http://schemas.microsoft.com/office/drawing/2014/main" id="{DEE30F49-D9DF-4330-AEA3-5B0DBB7C2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024">
              <a:off x="2555886" y="2882031"/>
              <a:ext cx="5840028" cy="3811755"/>
            </a:xfrm>
            <a:prstGeom prst="rect">
              <a:avLst/>
            </a:prstGeom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054F842A-FBBB-455B-A728-B38CDB385042}"/>
                </a:ext>
              </a:extLst>
            </p:cNvPr>
            <p:cNvSpPr/>
            <p:nvPr/>
          </p:nvSpPr>
          <p:spPr>
            <a:xfrm>
              <a:off x="3222171" y="4311068"/>
              <a:ext cx="4775200" cy="2024416"/>
            </a:xfrm>
            <a:prstGeom prst="rect">
              <a:avLst/>
            </a:prstGeom>
            <a:solidFill>
              <a:srgbClr val="FFE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7" name="صورة 6" descr="صورة تحتوي على علامة, قميص&#10;&#10;تم إنشاء الوصف تلقائياً">
            <a:extLst>
              <a:ext uri="{FF2B5EF4-FFF2-40B4-BE49-F238E27FC236}">
                <a16:creationId xmlns:a16="http://schemas.microsoft.com/office/drawing/2014/main" id="{B69808E5-15CC-442E-9277-5A06544558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9485"/>
            <a:ext cx="2024417" cy="2024417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48E9F8AD-47BE-4ED7-8B21-B66456704F10}"/>
              </a:ext>
            </a:extLst>
          </p:cNvPr>
          <p:cNvSpPr txBox="1"/>
          <p:nvPr/>
        </p:nvSpPr>
        <p:spPr>
          <a:xfrm>
            <a:off x="7354276" y="580572"/>
            <a:ext cx="404959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lBayan"/>
              </a:rPr>
              <a:t>عزيزي الطالب المبدع/ عزيزتي الطالبة المبدعة: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  <a:latin typeface="AlBayan"/>
              </a:rPr>
              <a:t>باستخدام استراتيجية ماذا لو أجيب/ي عن السؤال التالي:</a:t>
            </a:r>
            <a:endParaRPr lang="ar-SA" sz="3200" b="1" i="0" u="none" strike="noStrike" baseline="0" dirty="0">
              <a:solidFill>
                <a:schemeClr val="bg1"/>
              </a:solidFill>
              <a:latin typeface="AlBayan"/>
            </a:endParaRPr>
          </a:p>
        </p:txBody>
      </p:sp>
    </p:spTree>
    <p:extLst>
      <p:ext uri="{BB962C8B-B14F-4D97-AF65-F5344CB8AC3E}">
        <p14:creationId xmlns:p14="http://schemas.microsoft.com/office/powerpoint/2010/main" val="1386666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ريط: منحني ومائل لأعلى 4">
            <a:extLst>
              <a:ext uri="{FF2B5EF4-FFF2-40B4-BE49-F238E27FC236}">
                <a16:creationId xmlns:a16="http://schemas.microsoft.com/office/drawing/2014/main" id="{B045407E-FD99-46EA-869A-C0C8E2359AA0}"/>
              </a:ext>
            </a:extLst>
          </p:cNvPr>
          <p:cNvSpPr/>
          <p:nvPr/>
        </p:nvSpPr>
        <p:spPr>
          <a:xfrm>
            <a:off x="248194" y="149689"/>
            <a:ext cx="11695612" cy="1187198"/>
          </a:xfrm>
          <a:prstGeom prst="ellipseRibbon2">
            <a:avLst>
              <a:gd name="adj1" fmla="val 0"/>
              <a:gd name="adj2" fmla="val 50000"/>
              <a:gd name="adj3" fmla="val 12500"/>
            </a:avLst>
          </a:prstGeom>
          <a:solidFill>
            <a:srgbClr val="E5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  <a:cs typeface="+mj-cs"/>
              </a:rPr>
              <a:t>بناءً على إجاباتك استنبط/ي الحكمة من إخفاء وقت الموت ومكانه: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C2E7309-9F46-435B-80A2-FC8A2DF1C8D1}"/>
              </a:ext>
            </a:extLst>
          </p:cNvPr>
          <p:cNvSpPr/>
          <p:nvPr/>
        </p:nvSpPr>
        <p:spPr>
          <a:xfrm>
            <a:off x="5029383" y="2105107"/>
            <a:ext cx="5272087" cy="3015294"/>
          </a:xfrm>
          <a:prstGeom prst="roundRect">
            <a:avLst>
              <a:gd name="adj" fmla="val 10993"/>
            </a:avLst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>
              <a:buFont typeface="+mj-lt"/>
              <a:buAutoNum type="arabicPeriod"/>
            </a:pPr>
            <a:r>
              <a:rPr lang="ar-SA" sz="3200" b="1" dirty="0">
                <a:solidFill>
                  <a:srgbClr val="C00000"/>
                </a:solidFill>
              </a:rPr>
              <a:t>ليكون المرء مستعدًا للقاء الله.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ar-SA" sz="3200" b="1" dirty="0">
                <a:solidFill>
                  <a:srgbClr val="C00000"/>
                </a:solidFill>
              </a:rPr>
              <a:t>الاستعداد لما بعده قبل حصوله.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ar-SA" sz="3200" b="1" dirty="0">
                <a:solidFill>
                  <a:srgbClr val="C00000"/>
                </a:solidFill>
              </a:rPr>
              <a:t>المبادرة بالعمل الصالح والعلم النافع قبل حلول الموت.</a:t>
            </a:r>
          </a:p>
        </p:txBody>
      </p:sp>
      <p:pic>
        <p:nvPicPr>
          <p:cNvPr id="3074" name="Picture 2" descr="اتقوا الله ولتنظر نفس ما قدمت لغد">
            <a:extLst>
              <a:ext uri="{FF2B5EF4-FFF2-40B4-BE49-F238E27FC236}">
                <a16:creationId xmlns:a16="http://schemas.microsoft.com/office/drawing/2014/main" id="{4F210864-DB49-4F09-84BA-A95CD3CE94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23"/>
          <a:stretch/>
        </p:blipFill>
        <p:spPr bwMode="auto">
          <a:xfrm>
            <a:off x="248194" y="1526297"/>
            <a:ext cx="4676503" cy="285626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F12AE800-0C6D-49BC-AE4B-693528A54D17}"/>
              </a:ext>
            </a:extLst>
          </p:cNvPr>
          <p:cNvGrpSpPr/>
          <p:nvPr/>
        </p:nvGrpSpPr>
        <p:grpSpPr>
          <a:xfrm flipH="1">
            <a:off x="9297816" y="3659122"/>
            <a:ext cx="2894184" cy="3230782"/>
            <a:chOff x="-230587" y="3554748"/>
            <a:chExt cx="3303252" cy="3303252"/>
          </a:xfrm>
        </p:grpSpPr>
        <p:pic>
          <p:nvPicPr>
            <p:cNvPr id="14" name="صورة 13" descr="صورة تحتوي على لعبة&#10;&#10;تم إنشاء الوصف تلقائياً">
              <a:extLst>
                <a:ext uri="{FF2B5EF4-FFF2-40B4-BE49-F238E27FC236}">
                  <a16:creationId xmlns:a16="http://schemas.microsoft.com/office/drawing/2014/main" id="{F5B85725-8C6A-485B-BECA-5D550CF76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585" b="99840" l="8307" r="90895">
                          <a14:foregroundMark x1="91054" y1="54313" x2="91054" y2="54313"/>
                          <a14:foregroundMark x1="91054" y1="54313" x2="88179" y2="75240"/>
                          <a14:foregroundMark x1="87061" y1="93770" x2="87061" y2="93770"/>
                          <a14:foregroundMark x1="87061" y1="93770" x2="87061" y2="93770"/>
                          <a14:foregroundMark x1="24121" y1="30511" x2="16134" y2="31789"/>
                          <a14:foregroundMark x1="16134" y1="31789" x2="8307" y2="28594"/>
                          <a14:foregroundMark x1="8307" y1="28594" x2="14058" y2="22364"/>
                          <a14:foregroundMark x1="14058" y1="22364" x2="23642" y2="24760"/>
                          <a14:foregroundMark x1="23642" y1="24760" x2="31470" y2="32907"/>
                          <a14:foregroundMark x1="31470" y1="32907" x2="32907" y2="41054"/>
                          <a14:foregroundMark x1="32907" y1="41054" x2="26198" y2="47125"/>
                          <a14:foregroundMark x1="26198" y1="47125" x2="23962" y2="46166"/>
                          <a14:foregroundMark x1="54633" y1="34345" x2="54633" y2="34345"/>
                          <a14:foregroundMark x1="55112" y1="32748" x2="55112" y2="32748"/>
                          <a14:foregroundMark x1="64377" y1="87700" x2="64377" y2="87700"/>
                          <a14:foregroundMark x1="77636" y1="91853" x2="64856" y2="83227"/>
                          <a14:foregroundMark x1="64377" y1="84026" x2="64377" y2="99840"/>
                          <a14:foregroundMark x1="25559" y1="34984" x2="24121" y2="24920"/>
                          <a14:foregroundMark x1="24121" y1="24920" x2="21246" y2="20288"/>
                          <a14:foregroundMark x1="25240" y1="43450" x2="26358" y2="458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30587" y="3554748"/>
              <a:ext cx="3303252" cy="3303252"/>
            </a:xfrm>
            <a:prstGeom prst="rect">
              <a:avLst/>
            </a:prstGeom>
          </p:spPr>
        </p:pic>
        <p:sp>
          <p:nvSpPr>
            <p:cNvPr id="15" name="مستطيل: زوايا مستديرة 14">
              <a:extLst>
                <a:ext uri="{FF2B5EF4-FFF2-40B4-BE49-F238E27FC236}">
                  <a16:creationId xmlns:a16="http://schemas.microsoft.com/office/drawing/2014/main" id="{873592C6-B565-42F0-88C6-14395CA9C580}"/>
                </a:ext>
              </a:extLst>
            </p:cNvPr>
            <p:cNvSpPr/>
            <p:nvPr/>
          </p:nvSpPr>
          <p:spPr>
            <a:xfrm>
              <a:off x="537029" y="4296229"/>
              <a:ext cx="449942" cy="508000"/>
            </a:xfrm>
            <a:prstGeom prst="roundRect">
              <a:avLst/>
            </a:prstGeom>
            <a:solidFill>
              <a:srgbClr val="FEC1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20CFF5A3-E466-444C-BAB0-13EDDC4805A1}"/>
              </a:ext>
            </a:extLst>
          </p:cNvPr>
          <p:cNvSpPr/>
          <p:nvPr/>
        </p:nvSpPr>
        <p:spPr>
          <a:xfrm>
            <a:off x="8178141" y="5491591"/>
            <a:ext cx="1604819" cy="806878"/>
          </a:xfrm>
          <a:prstGeom prst="roundRect">
            <a:avLst/>
          </a:prstGeom>
          <a:solidFill>
            <a:srgbClr val="D1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Tajawal" panose="00000500000000000000" pitchFamily="2" charset="-78"/>
              </a:rPr>
              <a:t>تقويم :</a:t>
            </a:r>
          </a:p>
          <a:p>
            <a:pPr algn="ctr"/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Tajawal" panose="00000500000000000000" pitchFamily="2" charset="-78"/>
              </a:rPr>
              <a:t> ج1</a:t>
            </a:r>
          </a:p>
        </p:txBody>
      </p:sp>
    </p:spTree>
    <p:extLst>
      <p:ext uri="{BB962C8B-B14F-4D97-AF65-F5344CB8AC3E}">
        <p14:creationId xmlns:p14="http://schemas.microsoft.com/office/powerpoint/2010/main" val="1830037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A8AE7690-7B23-4CC5-96CF-D8FCD1FCAE85}"/>
              </a:ext>
            </a:extLst>
          </p:cNvPr>
          <p:cNvSpPr/>
          <p:nvPr/>
        </p:nvSpPr>
        <p:spPr>
          <a:xfrm>
            <a:off x="36750" y="1728530"/>
            <a:ext cx="6607665" cy="16514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i="0" dirty="0">
                <a:solidFill>
                  <a:srgbClr val="4D5156"/>
                </a:solidFill>
                <a:effectLst/>
                <a:latin typeface="Noto Naskh Arabic UI"/>
              </a:rPr>
              <a:t>هو الكلام المختصر ببلاغة تامة، وفي ذات الوقت يجمع بين طياته الكثير من المعاني.</a:t>
            </a:r>
            <a:endParaRPr lang="ar-SA" sz="3600" b="1" dirty="0"/>
          </a:p>
        </p:txBody>
      </p:sp>
      <p:pic>
        <p:nvPicPr>
          <p:cNvPr id="11" name="صورة 10" descr="صورة تحتوي على سوشي, طعام&#10;&#10;تم إنشاء الوصف تلقائياً">
            <a:extLst>
              <a:ext uri="{FF2B5EF4-FFF2-40B4-BE49-F238E27FC236}">
                <a16:creationId xmlns:a16="http://schemas.microsoft.com/office/drawing/2014/main" id="{93E46F66-7267-446B-A98B-2C184978E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369" y="3115321"/>
            <a:ext cx="3213808" cy="3213808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3B7FC8E-3C77-4EF3-AA4F-88117F3FC044}"/>
              </a:ext>
            </a:extLst>
          </p:cNvPr>
          <p:cNvSpPr/>
          <p:nvPr/>
        </p:nvSpPr>
        <p:spPr>
          <a:xfrm>
            <a:off x="4480560" y="235132"/>
            <a:ext cx="7445829" cy="121484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درست في درس رسالة محمد ﷺ بعضًا من خصائصه : </a:t>
            </a:r>
          </a:p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استنبط/ي واحدًا مما خُصّ به من الحديث التالي: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FCB5163-062A-4037-BDD9-593B5C580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184" y="2090057"/>
            <a:ext cx="4089205" cy="4532812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370E6E3A-87B4-41C4-BBE8-A5BABCD50533}"/>
              </a:ext>
            </a:extLst>
          </p:cNvPr>
          <p:cNvSpPr txBox="1"/>
          <p:nvPr/>
        </p:nvSpPr>
        <p:spPr>
          <a:xfrm>
            <a:off x="8268788" y="2972687"/>
            <a:ext cx="326571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chemeClr val="accent4">
                    <a:lumMod val="50000"/>
                  </a:schemeClr>
                </a:solidFill>
              </a:rPr>
              <a:t>فعن عبد الله بن عمر قال: أخذ رسول الله بمنكبيّ فقال: "كن في الدنيا كأنك غريب أو عابر سبيل"</a:t>
            </a:r>
            <a:endParaRPr lang="ar-SA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انفجار: 14 نقطة 7">
            <a:extLst>
              <a:ext uri="{FF2B5EF4-FFF2-40B4-BE49-F238E27FC236}">
                <a16:creationId xmlns:a16="http://schemas.microsoft.com/office/drawing/2014/main" id="{0035B83D-C902-4257-81C6-E1C39A3A6E09}"/>
              </a:ext>
            </a:extLst>
          </p:cNvPr>
          <p:cNvSpPr/>
          <p:nvPr/>
        </p:nvSpPr>
        <p:spPr>
          <a:xfrm>
            <a:off x="138585" y="764177"/>
            <a:ext cx="5246561" cy="1371599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جوامع الكلم</a:t>
            </a:r>
          </a:p>
        </p:txBody>
      </p:sp>
      <p:pic>
        <p:nvPicPr>
          <p:cNvPr id="17" name="صورة 16" descr="صورة تحتوي على منضدة, رسم, كرة&#10;&#10;تم إنشاء الوصف تلقائياً">
            <a:extLst>
              <a:ext uri="{FF2B5EF4-FFF2-40B4-BE49-F238E27FC236}">
                <a16:creationId xmlns:a16="http://schemas.microsoft.com/office/drawing/2014/main" id="{CCD77136-8C22-424E-8EEC-4CEC9131C5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95313" l="10000" r="96556">
                        <a14:foregroundMark x1="52889" y1="4792" x2="52889" y2="4792"/>
                        <a14:foregroundMark x1="53333" y1="3646" x2="53556" y2="21458"/>
                        <a14:foregroundMark x1="56444" y1="3125" x2="55111" y2="35521"/>
                        <a14:foregroundMark x1="59889" y1="12708" x2="87111" y2="14271"/>
                        <a14:foregroundMark x1="87111" y1="14271" x2="85444" y2="70938"/>
                        <a14:foregroundMark x1="85000" y1="71146" x2="90222" y2="94479"/>
                        <a14:foregroundMark x1="90222" y1="94479" x2="93667" y2="95313"/>
                        <a14:foregroundMark x1="96333" y1="94271" x2="96556" y2="94271"/>
                        <a14:foregroundMark x1="96333" y1="94271" x2="88778" y2="782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129" y="2972686"/>
            <a:ext cx="3617055" cy="3858191"/>
          </a:xfrm>
          <a:prstGeom prst="rect">
            <a:avLst/>
          </a:prstGeom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AC36A4DF-7999-478A-B268-1AA21D079259}"/>
              </a:ext>
            </a:extLst>
          </p:cNvPr>
          <p:cNvSpPr/>
          <p:nvPr/>
        </p:nvSpPr>
        <p:spPr>
          <a:xfrm>
            <a:off x="4354817" y="4021690"/>
            <a:ext cx="3433562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2">
                    <a:lumMod val="75000"/>
                  </a:schemeClr>
                </a:solidFill>
                <a:cs typeface="+mj-cs"/>
              </a:rPr>
              <a:t>اذكر/ي أحاديثًا موجّزة بمعاني عميقة:</a:t>
            </a:r>
          </a:p>
        </p:txBody>
      </p:sp>
    </p:spTree>
    <p:extLst>
      <p:ext uri="{BB962C8B-B14F-4D97-AF65-F5344CB8AC3E}">
        <p14:creationId xmlns:p14="http://schemas.microsoft.com/office/powerpoint/2010/main" val="3382660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0" grpId="0"/>
      <p:bldP spid="8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FD80D4C-093A-4FCE-9A13-A31DD0D9A693}"/>
              </a:ext>
            </a:extLst>
          </p:cNvPr>
          <p:cNvSpPr/>
          <p:nvPr/>
        </p:nvSpPr>
        <p:spPr>
          <a:xfrm>
            <a:off x="2844150" y="681335"/>
            <a:ext cx="6503703" cy="646331"/>
          </a:xfrm>
          <a:prstGeom prst="rect">
            <a:avLst/>
          </a:prstGeom>
          <a:solidFill>
            <a:srgbClr val="FFFF9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الحديث استخدم النبي ﷺ ضرب الأمثال:</a:t>
            </a:r>
          </a:p>
        </p:txBody>
      </p:sp>
      <p:pic>
        <p:nvPicPr>
          <p:cNvPr id="13" name="صورة 12" descr="صورة تحتوي على زهرة, المصباح&#10;&#10;تم إنشاء الوصف تلقائياً">
            <a:extLst>
              <a:ext uri="{FF2B5EF4-FFF2-40B4-BE49-F238E27FC236}">
                <a16:creationId xmlns:a16="http://schemas.microsoft.com/office/drawing/2014/main" id="{4BA4688B-4E0E-414F-B173-DF9646ECB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142" y="1646065"/>
            <a:ext cx="2448204" cy="3232495"/>
          </a:xfrm>
          <a:prstGeom prst="rect">
            <a:avLst/>
          </a:prstGeom>
        </p:spPr>
      </p:pic>
      <p:grpSp>
        <p:nvGrpSpPr>
          <p:cNvPr id="15" name="رسم 3">
            <a:extLst>
              <a:ext uri="{FF2B5EF4-FFF2-40B4-BE49-F238E27FC236}">
                <a16:creationId xmlns:a16="http://schemas.microsoft.com/office/drawing/2014/main" id="{93025A42-5E42-44DC-934A-8FF0E802ACC6}"/>
              </a:ext>
            </a:extLst>
          </p:cNvPr>
          <p:cNvGrpSpPr/>
          <p:nvPr/>
        </p:nvGrpSpPr>
        <p:grpSpPr>
          <a:xfrm>
            <a:off x="4904393" y="1308592"/>
            <a:ext cx="4202173" cy="4868073"/>
            <a:chOff x="6465874" y="4587201"/>
            <a:chExt cx="1871719" cy="1938356"/>
          </a:xfrm>
        </p:grpSpPr>
        <p:sp>
          <p:nvSpPr>
            <p:cNvPr id="16" name="شكل حر: شكل 15">
              <a:extLst>
                <a:ext uri="{FF2B5EF4-FFF2-40B4-BE49-F238E27FC236}">
                  <a16:creationId xmlns:a16="http://schemas.microsoft.com/office/drawing/2014/main" id="{871A45F3-3AB0-4069-9F85-04ADAB7917A9}"/>
                </a:ext>
              </a:extLst>
            </p:cNvPr>
            <p:cNvSpPr/>
            <p:nvPr/>
          </p:nvSpPr>
          <p:spPr>
            <a:xfrm>
              <a:off x="6564058" y="4752022"/>
              <a:ext cx="1773535" cy="1773535"/>
            </a:xfrm>
            <a:custGeom>
              <a:avLst/>
              <a:gdLst>
                <a:gd name="connsiteX0" fmla="*/ 102756 w 1773535"/>
                <a:gd name="connsiteY0" fmla="*/ 0 h 1773535"/>
                <a:gd name="connsiteX1" fmla="*/ 0 w 1773535"/>
                <a:gd name="connsiteY1" fmla="*/ 1670780 h 1773535"/>
                <a:gd name="connsiteX2" fmla="*/ 1670780 w 1773535"/>
                <a:gd name="connsiteY2" fmla="*/ 1773536 h 1773535"/>
                <a:gd name="connsiteX3" fmla="*/ 1773536 w 1773535"/>
                <a:gd name="connsiteY3" fmla="*/ 102756 h 1773535"/>
                <a:gd name="connsiteX4" fmla="*/ 102756 w 1773535"/>
                <a:gd name="connsiteY4" fmla="*/ 0 h 1773535"/>
                <a:gd name="connsiteX5" fmla="*/ 240430 w 1773535"/>
                <a:gd name="connsiteY5" fmla="*/ 131788 h 1773535"/>
                <a:gd name="connsiteX6" fmla="*/ 221685 w 1773535"/>
                <a:gd name="connsiteY6" fmla="*/ 148362 h 1773535"/>
                <a:gd name="connsiteX7" fmla="*/ 164420 w 1773535"/>
                <a:gd name="connsiteY7" fmla="*/ 144818 h 1773535"/>
                <a:gd name="connsiteX8" fmla="*/ 147847 w 1773535"/>
                <a:gd name="connsiteY8" fmla="*/ 126073 h 1773535"/>
                <a:gd name="connsiteX9" fmla="*/ 151390 w 1773535"/>
                <a:gd name="connsiteY9" fmla="*/ 68808 h 1773535"/>
                <a:gd name="connsiteX10" fmla="*/ 170135 w 1773535"/>
                <a:gd name="connsiteY10" fmla="*/ 52235 h 1773535"/>
                <a:gd name="connsiteX11" fmla="*/ 227400 w 1773535"/>
                <a:gd name="connsiteY11" fmla="*/ 55778 h 1773535"/>
                <a:gd name="connsiteX12" fmla="*/ 243973 w 1773535"/>
                <a:gd name="connsiteY12" fmla="*/ 74523 h 1773535"/>
                <a:gd name="connsiteX13" fmla="*/ 240430 w 1773535"/>
                <a:gd name="connsiteY13" fmla="*/ 131788 h 1773535"/>
                <a:gd name="connsiteX14" fmla="*/ 404107 w 1773535"/>
                <a:gd name="connsiteY14" fmla="*/ 141846 h 1773535"/>
                <a:gd name="connsiteX15" fmla="*/ 385362 w 1773535"/>
                <a:gd name="connsiteY15" fmla="*/ 158420 h 1773535"/>
                <a:gd name="connsiteX16" fmla="*/ 328098 w 1773535"/>
                <a:gd name="connsiteY16" fmla="*/ 154876 h 1773535"/>
                <a:gd name="connsiteX17" fmla="*/ 311524 w 1773535"/>
                <a:gd name="connsiteY17" fmla="*/ 136131 h 1773535"/>
                <a:gd name="connsiteX18" fmla="*/ 315068 w 1773535"/>
                <a:gd name="connsiteY18" fmla="*/ 78867 h 1773535"/>
                <a:gd name="connsiteX19" fmla="*/ 333813 w 1773535"/>
                <a:gd name="connsiteY19" fmla="*/ 62294 h 1773535"/>
                <a:gd name="connsiteX20" fmla="*/ 391077 w 1773535"/>
                <a:gd name="connsiteY20" fmla="*/ 65837 h 1773535"/>
                <a:gd name="connsiteX21" fmla="*/ 407651 w 1773535"/>
                <a:gd name="connsiteY21" fmla="*/ 84582 h 1773535"/>
                <a:gd name="connsiteX22" fmla="*/ 404107 w 1773535"/>
                <a:gd name="connsiteY22" fmla="*/ 141846 h 1773535"/>
                <a:gd name="connsiteX23" fmla="*/ 567728 w 1773535"/>
                <a:gd name="connsiteY23" fmla="*/ 151905 h 1773535"/>
                <a:gd name="connsiteX24" fmla="*/ 548983 w 1773535"/>
                <a:gd name="connsiteY24" fmla="*/ 168478 h 1773535"/>
                <a:gd name="connsiteX25" fmla="*/ 491718 w 1773535"/>
                <a:gd name="connsiteY25" fmla="*/ 164935 h 1773535"/>
                <a:gd name="connsiteX26" fmla="*/ 475145 w 1773535"/>
                <a:gd name="connsiteY26" fmla="*/ 146190 h 1773535"/>
                <a:gd name="connsiteX27" fmla="*/ 478688 w 1773535"/>
                <a:gd name="connsiteY27" fmla="*/ 88925 h 1773535"/>
                <a:gd name="connsiteX28" fmla="*/ 497433 w 1773535"/>
                <a:gd name="connsiteY28" fmla="*/ 72352 h 1773535"/>
                <a:gd name="connsiteX29" fmla="*/ 554698 w 1773535"/>
                <a:gd name="connsiteY29" fmla="*/ 75895 h 1773535"/>
                <a:gd name="connsiteX30" fmla="*/ 571271 w 1773535"/>
                <a:gd name="connsiteY30" fmla="*/ 94640 h 1773535"/>
                <a:gd name="connsiteX31" fmla="*/ 567728 w 1773535"/>
                <a:gd name="connsiteY31" fmla="*/ 151905 h 1773535"/>
                <a:gd name="connsiteX32" fmla="*/ 731406 w 1773535"/>
                <a:gd name="connsiteY32" fmla="*/ 161963 h 1773535"/>
                <a:gd name="connsiteX33" fmla="*/ 712660 w 1773535"/>
                <a:gd name="connsiteY33" fmla="*/ 178537 h 1773535"/>
                <a:gd name="connsiteX34" fmla="*/ 655396 w 1773535"/>
                <a:gd name="connsiteY34" fmla="*/ 174993 h 1773535"/>
                <a:gd name="connsiteX35" fmla="*/ 638823 w 1773535"/>
                <a:gd name="connsiteY35" fmla="*/ 156248 h 1773535"/>
                <a:gd name="connsiteX36" fmla="*/ 642366 w 1773535"/>
                <a:gd name="connsiteY36" fmla="*/ 98984 h 1773535"/>
                <a:gd name="connsiteX37" fmla="*/ 661111 w 1773535"/>
                <a:gd name="connsiteY37" fmla="*/ 82410 h 1773535"/>
                <a:gd name="connsiteX38" fmla="*/ 718375 w 1773535"/>
                <a:gd name="connsiteY38" fmla="*/ 85953 h 1773535"/>
                <a:gd name="connsiteX39" fmla="*/ 734949 w 1773535"/>
                <a:gd name="connsiteY39" fmla="*/ 104699 h 1773535"/>
                <a:gd name="connsiteX40" fmla="*/ 731406 w 1773535"/>
                <a:gd name="connsiteY40" fmla="*/ 161963 h 1773535"/>
                <a:gd name="connsiteX41" fmla="*/ 895026 w 1773535"/>
                <a:gd name="connsiteY41" fmla="*/ 172021 h 1773535"/>
                <a:gd name="connsiteX42" fmla="*/ 876281 w 1773535"/>
                <a:gd name="connsiteY42" fmla="*/ 188595 h 1773535"/>
                <a:gd name="connsiteX43" fmla="*/ 819016 w 1773535"/>
                <a:gd name="connsiteY43" fmla="*/ 185052 h 1773535"/>
                <a:gd name="connsiteX44" fmla="*/ 802443 w 1773535"/>
                <a:gd name="connsiteY44" fmla="*/ 166306 h 1773535"/>
                <a:gd name="connsiteX45" fmla="*/ 805987 w 1773535"/>
                <a:gd name="connsiteY45" fmla="*/ 109042 h 1773535"/>
                <a:gd name="connsiteX46" fmla="*/ 824731 w 1773535"/>
                <a:gd name="connsiteY46" fmla="*/ 92469 h 1773535"/>
                <a:gd name="connsiteX47" fmla="*/ 881996 w 1773535"/>
                <a:gd name="connsiteY47" fmla="*/ 96012 h 1773535"/>
                <a:gd name="connsiteX48" fmla="*/ 898569 w 1773535"/>
                <a:gd name="connsiteY48" fmla="*/ 114757 h 1773535"/>
                <a:gd name="connsiteX49" fmla="*/ 895026 w 1773535"/>
                <a:gd name="connsiteY49" fmla="*/ 172021 h 1773535"/>
                <a:gd name="connsiteX50" fmla="*/ 1058704 w 1773535"/>
                <a:gd name="connsiteY50" fmla="*/ 182137 h 1773535"/>
                <a:gd name="connsiteX51" fmla="*/ 1039958 w 1773535"/>
                <a:gd name="connsiteY51" fmla="*/ 198711 h 1773535"/>
                <a:gd name="connsiteX52" fmla="*/ 982694 w 1773535"/>
                <a:gd name="connsiteY52" fmla="*/ 195167 h 1773535"/>
                <a:gd name="connsiteX53" fmla="*/ 966120 w 1773535"/>
                <a:gd name="connsiteY53" fmla="*/ 176422 h 1773535"/>
                <a:gd name="connsiteX54" fmla="*/ 969664 w 1773535"/>
                <a:gd name="connsiteY54" fmla="*/ 119158 h 1773535"/>
                <a:gd name="connsiteX55" fmla="*/ 988409 w 1773535"/>
                <a:gd name="connsiteY55" fmla="*/ 102584 h 1773535"/>
                <a:gd name="connsiteX56" fmla="*/ 1045673 w 1773535"/>
                <a:gd name="connsiteY56" fmla="*/ 106128 h 1773535"/>
                <a:gd name="connsiteX57" fmla="*/ 1062247 w 1773535"/>
                <a:gd name="connsiteY57" fmla="*/ 124873 h 1773535"/>
                <a:gd name="connsiteX58" fmla="*/ 1058704 w 1773535"/>
                <a:gd name="connsiteY58" fmla="*/ 182137 h 1773535"/>
                <a:gd name="connsiteX59" fmla="*/ 1222324 w 1773535"/>
                <a:gd name="connsiteY59" fmla="*/ 192195 h 1773535"/>
                <a:gd name="connsiteX60" fmla="*/ 1203579 w 1773535"/>
                <a:gd name="connsiteY60" fmla="*/ 208769 h 1773535"/>
                <a:gd name="connsiteX61" fmla="*/ 1146315 w 1773535"/>
                <a:gd name="connsiteY61" fmla="*/ 205226 h 1773535"/>
                <a:gd name="connsiteX62" fmla="*/ 1129741 w 1773535"/>
                <a:gd name="connsiteY62" fmla="*/ 186480 h 1773535"/>
                <a:gd name="connsiteX63" fmla="*/ 1133284 w 1773535"/>
                <a:gd name="connsiteY63" fmla="*/ 129216 h 1773535"/>
                <a:gd name="connsiteX64" fmla="*/ 1152030 w 1773535"/>
                <a:gd name="connsiteY64" fmla="*/ 112643 h 1773535"/>
                <a:gd name="connsiteX65" fmla="*/ 1209294 w 1773535"/>
                <a:gd name="connsiteY65" fmla="*/ 116186 h 1773535"/>
                <a:gd name="connsiteX66" fmla="*/ 1225868 w 1773535"/>
                <a:gd name="connsiteY66" fmla="*/ 134931 h 1773535"/>
                <a:gd name="connsiteX67" fmla="*/ 1222324 w 1773535"/>
                <a:gd name="connsiteY67" fmla="*/ 192195 h 1773535"/>
                <a:gd name="connsiteX68" fmla="*/ 1386002 w 1773535"/>
                <a:gd name="connsiteY68" fmla="*/ 202254 h 1773535"/>
                <a:gd name="connsiteX69" fmla="*/ 1367257 w 1773535"/>
                <a:gd name="connsiteY69" fmla="*/ 218827 h 1773535"/>
                <a:gd name="connsiteX70" fmla="*/ 1309992 w 1773535"/>
                <a:gd name="connsiteY70" fmla="*/ 215284 h 1773535"/>
                <a:gd name="connsiteX71" fmla="*/ 1293419 w 1773535"/>
                <a:gd name="connsiteY71" fmla="*/ 196539 h 1773535"/>
                <a:gd name="connsiteX72" fmla="*/ 1296962 w 1773535"/>
                <a:gd name="connsiteY72" fmla="*/ 139275 h 1773535"/>
                <a:gd name="connsiteX73" fmla="*/ 1315707 w 1773535"/>
                <a:gd name="connsiteY73" fmla="*/ 122701 h 1773535"/>
                <a:gd name="connsiteX74" fmla="*/ 1372972 w 1773535"/>
                <a:gd name="connsiteY74" fmla="*/ 126245 h 1773535"/>
                <a:gd name="connsiteX75" fmla="*/ 1389545 w 1773535"/>
                <a:gd name="connsiteY75" fmla="*/ 144990 h 1773535"/>
                <a:gd name="connsiteX76" fmla="*/ 1386002 w 1773535"/>
                <a:gd name="connsiteY76" fmla="*/ 202254 h 1773535"/>
                <a:gd name="connsiteX77" fmla="*/ 1549622 w 1773535"/>
                <a:gd name="connsiteY77" fmla="*/ 212312 h 1773535"/>
                <a:gd name="connsiteX78" fmla="*/ 1530877 w 1773535"/>
                <a:gd name="connsiteY78" fmla="*/ 228886 h 1773535"/>
                <a:gd name="connsiteX79" fmla="*/ 1473613 w 1773535"/>
                <a:gd name="connsiteY79" fmla="*/ 225342 h 1773535"/>
                <a:gd name="connsiteX80" fmla="*/ 1457039 w 1773535"/>
                <a:gd name="connsiteY80" fmla="*/ 206597 h 1773535"/>
                <a:gd name="connsiteX81" fmla="*/ 1460582 w 1773535"/>
                <a:gd name="connsiteY81" fmla="*/ 149333 h 1773535"/>
                <a:gd name="connsiteX82" fmla="*/ 1479328 w 1773535"/>
                <a:gd name="connsiteY82" fmla="*/ 132759 h 1773535"/>
                <a:gd name="connsiteX83" fmla="*/ 1536592 w 1773535"/>
                <a:gd name="connsiteY83" fmla="*/ 136303 h 1773535"/>
                <a:gd name="connsiteX84" fmla="*/ 1553166 w 1773535"/>
                <a:gd name="connsiteY84" fmla="*/ 155048 h 1773535"/>
                <a:gd name="connsiteX85" fmla="*/ 1549622 w 1773535"/>
                <a:gd name="connsiteY85" fmla="*/ 212312 h 1773535"/>
                <a:gd name="connsiteX86" fmla="*/ 1713243 w 1773535"/>
                <a:gd name="connsiteY86" fmla="*/ 222371 h 1773535"/>
                <a:gd name="connsiteX87" fmla="*/ 1694498 w 1773535"/>
                <a:gd name="connsiteY87" fmla="*/ 238944 h 1773535"/>
                <a:gd name="connsiteX88" fmla="*/ 1637233 w 1773535"/>
                <a:gd name="connsiteY88" fmla="*/ 235401 h 1773535"/>
                <a:gd name="connsiteX89" fmla="*/ 1620660 w 1773535"/>
                <a:gd name="connsiteY89" fmla="*/ 216656 h 1773535"/>
                <a:gd name="connsiteX90" fmla="*/ 1624203 w 1773535"/>
                <a:gd name="connsiteY90" fmla="*/ 159391 h 1773535"/>
                <a:gd name="connsiteX91" fmla="*/ 1642948 w 1773535"/>
                <a:gd name="connsiteY91" fmla="*/ 142818 h 1773535"/>
                <a:gd name="connsiteX92" fmla="*/ 1700213 w 1773535"/>
                <a:gd name="connsiteY92" fmla="*/ 146361 h 1773535"/>
                <a:gd name="connsiteX93" fmla="*/ 1716786 w 1773535"/>
                <a:gd name="connsiteY93" fmla="*/ 165106 h 1773535"/>
                <a:gd name="connsiteX94" fmla="*/ 1713243 w 1773535"/>
                <a:gd name="connsiteY94" fmla="*/ 222371 h 177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773535" h="1773535">
                  <a:moveTo>
                    <a:pt x="102756" y="0"/>
                  </a:moveTo>
                  <a:lnTo>
                    <a:pt x="0" y="1670780"/>
                  </a:lnTo>
                  <a:lnTo>
                    <a:pt x="1670780" y="1773536"/>
                  </a:lnTo>
                  <a:lnTo>
                    <a:pt x="1773536" y="102756"/>
                  </a:lnTo>
                  <a:lnTo>
                    <a:pt x="102756" y="0"/>
                  </a:lnTo>
                  <a:close/>
                  <a:moveTo>
                    <a:pt x="240430" y="131788"/>
                  </a:moveTo>
                  <a:cubicBezTo>
                    <a:pt x="239858" y="141561"/>
                    <a:pt x="231458" y="148990"/>
                    <a:pt x="221685" y="148362"/>
                  </a:cubicBezTo>
                  <a:lnTo>
                    <a:pt x="164420" y="144818"/>
                  </a:lnTo>
                  <a:cubicBezTo>
                    <a:pt x="154648" y="144247"/>
                    <a:pt x="147218" y="135846"/>
                    <a:pt x="147847" y="126073"/>
                  </a:cubicBezTo>
                  <a:lnTo>
                    <a:pt x="151390" y="68808"/>
                  </a:lnTo>
                  <a:cubicBezTo>
                    <a:pt x="152019" y="59036"/>
                    <a:pt x="160363" y="51607"/>
                    <a:pt x="170135" y="52235"/>
                  </a:cubicBezTo>
                  <a:lnTo>
                    <a:pt x="227400" y="55778"/>
                  </a:lnTo>
                  <a:cubicBezTo>
                    <a:pt x="237173" y="56350"/>
                    <a:pt x="244602" y="64751"/>
                    <a:pt x="243973" y="74523"/>
                  </a:cubicBezTo>
                  <a:lnTo>
                    <a:pt x="240430" y="131788"/>
                  </a:lnTo>
                  <a:close/>
                  <a:moveTo>
                    <a:pt x="404107" y="141846"/>
                  </a:moveTo>
                  <a:cubicBezTo>
                    <a:pt x="403536" y="151619"/>
                    <a:pt x="395135" y="159049"/>
                    <a:pt x="385362" y="158420"/>
                  </a:cubicBezTo>
                  <a:lnTo>
                    <a:pt x="328098" y="154876"/>
                  </a:lnTo>
                  <a:cubicBezTo>
                    <a:pt x="318325" y="154305"/>
                    <a:pt x="310896" y="145904"/>
                    <a:pt x="311524" y="136131"/>
                  </a:cubicBezTo>
                  <a:lnTo>
                    <a:pt x="315068" y="78867"/>
                  </a:lnTo>
                  <a:cubicBezTo>
                    <a:pt x="315639" y="69095"/>
                    <a:pt x="324040" y="61665"/>
                    <a:pt x="333813" y="62294"/>
                  </a:cubicBezTo>
                  <a:lnTo>
                    <a:pt x="391077" y="65837"/>
                  </a:lnTo>
                  <a:cubicBezTo>
                    <a:pt x="400850" y="66408"/>
                    <a:pt x="408280" y="74810"/>
                    <a:pt x="407651" y="84582"/>
                  </a:cubicBezTo>
                  <a:lnTo>
                    <a:pt x="404107" y="141846"/>
                  </a:lnTo>
                  <a:close/>
                  <a:moveTo>
                    <a:pt x="567728" y="151905"/>
                  </a:moveTo>
                  <a:cubicBezTo>
                    <a:pt x="567157" y="161677"/>
                    <a:pt x="558756" y="169107"/>
                    <a:pt x="548983" y="168478"/>
                  </a:cubicBezTo>
                  <a:lnTo>
                    <a:pt x="491718" y="164935"/>
                  </a:lnTo>
                  <a:cubicBezTo>
                    <a:pt x="481946" y="164363"/>
                    <a:pt x="474517" y="155962"/>
                    <a:pt x="475145" y="146190"/>
                  </a:cubicBezTo>
                  <a:lnTo>
                    <a:pt x="478688" y="88925"/>
                  </a:lnTo>
                  <a:cubicBezTo>
                    <a:pt x="479260" y="79153"/>
                    <a:pt x="487661" y="71723"/>
                    <a:pt x="497433" y="72352"/>
                  </a:cubicBezTo>
                  <a:lnTo>
                    <a:pt x="554698" y="75895"/>
                  </a:lnTo>
                  <a:cubicBezTo>
                    <a:pt x="564471" y="76524"/>
                    <a:pt x="571900" y="84868"/>
                    <a:pt x="571271" y="94640"/>
                  </a:cubicBezTo>
                  <a:lnTo>
                    <a:pt x="567728" y="151905"/>
                  </a:lnTo>
                  <a:close/>
                  <a:moveTo>
                    <a:pt x="731406" y="161963"/>
                  </a:moveTo>
                  <a:cubicBezTo>
                    <a:pt x="730834" y="171736"/>
                    <a:pt x="722433" y="179165"/>
                    <a:pt x="712660" y="178537"/>
                  </a:cubicBezTo>
                  <a:lnTo>
                    <a:pt x="655396" y="174993"/>
                  </a:lnTo>
                  <a:cubicBezTo>
                    <a:pt x="645623" y="174365"/>
                    <a:pt x="638194" y="166021"/>
                    <a:pt x="638823" y="156248"/>
                  </a:cubicBezTo>
                  <a:lnTo>
                    <a:pt x="642366" y="98984"/>
                  </a:lnTo>
                  <a:cubicBezTo>
                    <a:pt x="642938" y="89211"/>
                    <a:pt x="651338" y="81782"/>
                    <a:pt x="661111" y="82410"/>
                  </a:cubicBezTo>
                  <a:lnTo>
                    <a:pt x="718375" y="85953"/>
                  </a:lnTo>
                  <a:cubicBezTo>
                    <a:pt x="728148" y="86525"/>
                    <a:pt x="735577" y="94926"/>
                    <a:pt x="734949" y="104699"/>
                  </a:cubicBezTo>
                  <a:lnTo>
                    <a:pt x="731406" y="161963"/>
                  </a:lnTo>
                  <a:close/>
                  <a:moveTo>
                    <a:pt x="895026" y="172021"/>
                  </a:moveTo>
                  <a:cubicBezTo>
                    <a:pt x="894455" y="181794"/>
                    <a:pt x="886053" y="189224"/>
                    <a:pt x="876281" y="188595"/>
                  </a:cubicBezTo>
                  <a:lnTo>
                    <a:pt x="819016" y="185052"/>
                  </a:lnTo>
                  <a:cubicBezTo>
                    <a:pt x="809244" y="184480"/>
                    <a:pt x="801814" y="176079"/>
                    <a:pt x="802443" y="166306"/>
                  </a:cubicBezTo>
                  <a:lnTo>
                    <a:pt x="805987" y="109042"/>
                  </a:lnTo>
                  <a:cubicBezTo>
                    <a:pt x="806558" y="99270"/>
                    <a:pt x="814959" y="91840"/>
                    <a:pt x="824731" y="92469"/>
                  </a:cubicBezTo>
                  <a:lnTo>
                    <a:pt x="881996" y="96012"/>
                  </a:lnTo>
                  <a:cubicBezTo>
                    <a:pt x="891768" y="96584"/>
                    <a:pt x="899198" y="104985"/>
                    <a:pt x="898569" y="114757"/>
                  </a:cubicBezTo>
                  <a:lnTo>
                    <a:pt x="895026" y="172021"/>
                  </a:lnTo>
                  <a:close/>
                  <a:moveTo>
                    <a:pt x="1058704" y="182137"/>
                  </a:moveTo>
                  <a:cubicBezTo>
                    <a:pt x="1058132" y="191910"/>
                    <a:pt x="1049731" y="199339"/>
                    <a:pt x="1039958" y="198711"/>
                  </a:cubicBezTo>
                  <a:lnTo>
                    <a:pt x="982694" y="195167"/>
                  </a:lnTo>
                  <a:cubicBezTo>
                    <a:pt x="972922" y="194596"/>
                    <a:pt x="965492" y="186195"/>
                    <a:pt x="966120" y="176422"/>
                  </a:cubicBezTo>
                  <a:lnTo>
                    <a:pt x="969664" y="119158"/>
                  </a:lnTo>
                  <a:cubicBezTo>
                    <a:pt x="970236" y="109385"/>
                    <a:pt x="978637" y="101956"/>
                    <a:pt x="988409" y="102584"/>
                  </a:cubicBezTo>
                  <a:lnTo>
                    <a:pt x="1045673" y="106128"/>
                  </a:lnTo>
                  <a:cubicBezTo>
                    <a:pt x="1055446" y="106699"/>
                    <a:pt x="1062876" y="115100"/>
                    <a:pt x="1062247" y="124873"/>
                  </a:cubicBezTo>
                  <a:lnTo>
                    <a:pt x="1058704" y="182137"/>
                  </a:lnTo>
                  <a:close/>
                  <a:moveTo>
                    <a:pt x="1222324" y="192195"/>
                  </a:moveTo>
                  <a:cubicBezTo>
                    <a:pt x="1221753" y="201968"/>
                    <a:pt x="1213351" y="209398"/>
                    <a:pt x="1203579" y="208769"/>
                  </a:cubicBezTo>
                  <a:lnTo>
                    <a:pt x="1146315" y="205226"/>
                  </a:lnTo>
                  <a:cubicBezTo>
                    <a:pt x="1136542" y="204597"/>
                    <a:pt x="1129112" y="196253"/>
                    <a:pt x="1129741" y="186480"/>
                  </a:cubicBezTo>
                  <a:lnTo>
                    <a:pt x="1133284" y="129216"/>
                  </a:lnTo>
                  <a:cubicBezTo>
                    <a:pt x="1133856" y="119444"/>
                    <a:pt x="1142257" y="112014"/>
                    <a:pt x="1152030" y="112643"/>
                  </a:cubicBezTo>
                  <a:lnTo>
                    <a:pt x="1209294" y="116186"/>
                  </a:lnTo>
                  <a:cubicBezTo>
                    <a:pt x="1219066" y="116815"/>
                    <a:pt x="1226496" y="125159"/>
                    <a:pt x="1225868" y="134931"/>
                  </a:cubicBezTo>
                  <a:lnTo>
                    <a:pt x="1222324" y="192195"/>
                  </a:lnTo>
                  <a:close/>
                  <a:moveTo>
                    <a:pt x="1386002" y="202254"/>
                  </a:moveTo>
                  <a:cubicBezTo>
                    <a:pt x="1385430" y="212026"/>
                    <a:pt x="1377029" y="219456"/>
                    <a:pt x="1367257" y="218827"/>
                  </a:cubicBezTo>
                  <a:lnTo>
                    <a:pt x="1309992" y="215284"/>
                  </a:lnTo>
                  <a:cubicBezTo>
                    <a:pt x="1300220" y="214713"/>
                    <a:pt x="1292790" y="206311"/>
                    <a:pt x="1293419" y="196539"/>
                  </a:cubicBezTo>
                  <a:lnTo>
                    <a:pt x="1296962" y="139275"/>
                  </a:lnTo>
                  <a:cubicBezTo>
                    <a:pt x="1297533" y="129502"/>
                    <a:pt x="1305935" y="122072"/>
                    <a:pt x="1315707" y="122701"/>
                  </a:cubicBezTo>
                  <a:lnTo>
                    <a:pt x="1372972" y="126245"/>
                  </a:lnTo>
                  <a:cubicBezTo>
                    <a:pt x="1382744" y="126816"/>
                    <a:pt x="1390174" y="135217"/>
                    <a:pt x="1389545" y="144990"/>
                  </a:cubicBezTo>
                  <a:lnTo>
                    <a:pt x="1386002" y="202254"/>
                  </a:lnTo>
                  <a:close/>
                  <a:moveTo>
                    <a:pt x="1549622" y="212312"/>
                  </a:moveTo>
                  <a:cubicBezTo>
                    <a:pt x="1549050" y="222085"/>
                    <a:pt x="1540650" y="229514"/>
                    <a:pt x="1530877" y="228886"/>
                  </a:cubicBezTo>
                  <a:lnTo>
                    <a:pt x="1473613" y="225342"/>
                  </a:lnTo>
                  <a:cubicBezTo>
                    <a:pt x="1463840" y="224771"/>
                    <a:pt x="1456410" y="216370"/>
                    <a:pt x="1457039" y="206597"/>
                  </a:cubicBezTo>
                  <a:lnTo>
                    <a:pt x="1460582" y="149333"/>
                  </a:lnTo>
                  <a:cubicBezTo>
                    <a:pt x="1461154" y="139560"/>
                    <a:pt x="1469555" y="132131"/>
                    <a:pt x="1479328" y="132759"/>
                  </a:cubicBezTo>
                  <a:lnTo>
                    <a:pt x="1536592" y="136303"/>
                  </a:lnTo>
                  <a:cubicBezTo>
                    <a:pt x="1546365" y="136874"/>
                    <a:pt x="1553794" y="145275"/>
                    <a:pt x="1553166" y="155048"/>
                  </a:cubicBezTo>
                  <a:lnTo>
                    <a:pt x="1549622" y="212312"/>
                  </a:lnTo>
                  <a:close/>
                  <a:moveTo>
                    <a:pt x="1713243" y="222371"/>
                  </a:moveTo>
                  <a:cubicBezTo>
                    <a:pt x="1712671" y="232143"/>
                    <a:pt x="1704270" y="239573"/>
                    <a:pt x="1694498" y="238944"/>
                  </a:cubicBezTo>
                  <a:lnTo>
                    <a:pt x="1637233" y="235401"/>
                  </a:lnTo>
                  <a:cubicBezTo>
                    <a:pt x="1627461" y="234830"/>
                    <a:pt x="1620031" y="226428"/>
                    <a:pt x="1620660" y="216656"/>
                  </a:cubicBezTo>
                  <a:lnTo>
                    <a:pt x="1624203" y="159391"/>
                  </a:lnTo>
                  <a:cubicBezTo>
                    <a:pt x="1624774" y="149619"/>
                    <a:pt x="1633176" y="142189"/>
                    <a:pt x="1642948" y="142818"/>
                  </a:cubicBezTo>
                  <a:lnTo>
                    <a:pt x="1700213" y="146361"/>
                  </a:lnTo>
                  <a:cubicBezTo>
                    <a:pt x="1709985" y="146933"/>
                    <a:pt x="1717415" y="155334"/>
                    <a:pt x="1716786" y="165106"/>
                  </a:cubicBezTo>
                  <a:lnTo>
                    <a:pt x="1713243" y="222371"/>
                  </a:lnTo>
                  <a:close/>
                </a:path>
              </a:pathLst>
            </a:custGeom>
            <a:solidFill>
              <a:srgbClr val="CFD0D2"/>
            </a:solidFill>
            <a:ln w="571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7" name="شكل حر: شكل 16">
              <a:extLst>
                <a:ext uri="{FF2B5EF4-FFF2-40B4-BE49-F238E27FC236}">
                  <a16:creationId xmlns:a16="http://schemas.microsoft.com/office/drawing/2014/main" id="{9DA19FF0-1ACE-40FB-938A-C81414A5F2C7}"/>
                </a:ext>
              </a:extLst>
            </p:cNvPr>
            <p:cNvSpPr/>
            <p:nvPr/>
          </p:nvSpPr>
          <p:spPr>
            <a:xfrm>
              <a:off x="6535483" y="4723447"/>
              <a:ext cx="1773535" cy="1773535"/>
            </a:xfrm>
            <a:custGeom>
              <a:avLst/>
              <a:gdLst>
                <a:gd name="connsiteX0" fmla="*/ 102756 w 1773535"/>
                <a:gd name="connsiteY0" fmla="*/ 0 h 1773535"/>
                <a:gd name="connsiteX1" fmla="*/ 0 w 1773535"/>
                <a:gd name="connsiteY1" fmla="*/ 1670780 h 1773535"/>
                <a:gd name="connsiteX2" fmla="*/ 1670780 w 1773535"/>
                <a:gd name="connsiteY2" fmla="*/ 1773536 h 1773535"/>
                <a:gd name="connsiteX3" fmla="*/ 1773536 w 1773535"/>
                <a:gd name="connsiteY3" fmla="*/ 102756 h 1773535"/>
                <a:gd name="connsiteX4" fmla="*/ 102756 w 1773535"/>
                <a:gd name="connsiteY4" fmla="*/ 0 h 1773535"/>
                <a:gd name="connsiteX5" fmla="*/ 240430 w 1773535"/>
                <a:gd name="connsiteY5" fmla="*/ 131788 h 1773535"/>
                <a:gd name="connsiteX6" fmla="*/ 221685 w 1773535"/>
                <a:gd name="connsiteY6" fmla="*/ 148362 h 1773535"/>
                <a:gd name="connsiteX7" fmla="*/ 164420 w 1773535"/>
                <a:gd name="connsiteY7" fmla="*/ 144818 h 1773535"/>
                <a:gd name="connsiteX8" fmla="*/ 147847 w 1773535"/>
                <a:gd name="connsiteY8" fmla="*/ 126073 h 1773535"/>
                <a:gd name="connsiteX9" fmla="*/ 151390 w 1773535"/>
                <a:gd name="connsiteY9" fmla="*/ 68808 h 1773535"/>
                <a:gd name="connsiteX10" fmla="*/ 170135 w 1773535"/>
                <a:gd name="connsiteY10" fmla="*/ 52235 h 1773535"/>
                <a:gd name="connsiteX11" fmla="*/ 227400 w 1773535"/>
                <a:gd name="connsiteY11" fmla="*/ 55778 h 1773535"/>
                <a:gd name="connsiteX12" fmla="*/ 243973 w 1773535"/>
                <a:gd name="connsiteY12" fmla="*/ 74523 h 1773535"/>
                <a:gd name="connsiteX13" fmla="*/ 240430 w 1773535"/>
                <a:gd name="connsiteY13" fmla="*/ 131788 h 1773535"/>
                <a:gd name="connsiteX14" fmla="*/ 404107 w 1773535"/>
                <a:gd name="connsiteY14" fmla="*/ 141846 h 1773535"/>
                <a:gd name="connsiteX15" fmla="*/ 385362 w 1773535"/>
                <a:gd name="connsiteY15" fmla="*/ 158420 h 1773535"/>
                <a:gd name="connsiteX16" fmla="*/ 328098 w 1773535"/>
                <a:gd name="connsiteY16" fmla="*/ 154876 h 1773535"/>
                <a:gd name="connsiteX17" fmla="*/ 311524 w 1773535"/>
                <a:gd name="connsiteY17" fmla="*/ 136131 h 1773535"/>
                <a:gd name="connsiteX18" fmla="*/ 315068 w 1773535"/>
                <a:gd name="connsiteY18" fmla="*/ 78867 h 1773535"/>
                <a:gd name="connsiteX19" fmla="*/ 333813 w 1773535"/>
                <a:gd name="connsiteY19" fmla="*/ 62294 h 1773535"/>
                <a:gd name="connsiteX20" fmla="*/ 391077 w 1773535"/>
                <a:gd name="connsiteY20" fmla="*/ 65837 h 1773535"/>
                <a:gd name="connsiteX21" fmla="*/ 407651 w 1773535"/>
                <a:gd name="connsiteY21" fmla="*/ 84582 h 1773535"/>
                <a:gd name="connsiteX22" fmla="*/ 404107 w 1773535"/>
                <a:gd name="connsiteY22" fmla="*/ 141846 h 1773535"/>
                <a:gd name="connsiteX23" fmla="*/ 567728 w 1773535"/>
                <a:gd name="connsiteY23" fmla="*/ 151905 h 1773535"/>
                <a:gd name="connsiteX24" fmla="*/ 548983 w 1773535"/>
                <a:gd name="connsiteY24" fmla="*/ 168478 h 1773535"/>
                <a:gd name="connsiteX25" fmla="*/ 491718 w 1773535"/>
                <a:gd name="connsiteY25" fmla="*/ 164935 h 1773535"/>
                <a:gd name="connsiteX26" fmla="*/ 475145 w 1773535"/>
                <a:gd name="connsiteY26" fmla="*/ 146190 h 1773535"/>
                <a:gd name="connsiteX27" fmla="*/ 478688 w 1773535"/>
                <a:gd name="connsiteY27" fmla="*/ 88925 h 1773535"/>
                <a:gd name="connsiteX28" fmla="*/ 497433 w 1773535"/>
                <a:gd name="connsiteY28" fmla="*/ 72352 h 1773535"/>
                <a:gd name="connsiteX29" fmla="*/ 554698 w 1773535"/>
                <a:gd name="connsiteY29" fmla="*/ 75895 h 1773535"/>
                <a:gd name="connsiteX30" fmla="*/ 571271 w 1773535"/>
                <a:gd name="connsiteY30" fmla="*/ 94640 h 1773535"/>
                <a:gd name="connsiteX31" fmla="*/ 567728 w 1773535"/>
                <a:gd name="connsiteY31" fmla="*/ 151905 h 1773535"/>
                <a:gd name="connsiteX32" fmla="*/ 731406 w 1773535"/>
                <a:gd name="connsiteY32" fmla="*/ 161963 h 1773535"/>
                <a:gd name="connsiteX33" fmla="*/ 712660 w 1773535"/>
                <a:gd name="connsiteY33" fmla="*/ 178537 h 1773535"/>
                <a:gd name="connsiteX34" fmla="*/ 655396 w 1773535"/>
                <a:gd name="connsiteY34" fmla="*/ 174993 h 1773535"/>
                <a:gd name="connsiteX35" fmla="*/ 638823 w 1773535"/>
                <a:gd name="connsiteY35" fmla="*/ 156248 h 1773535"/>
                <a:gd name="connsiteX36" fmla="*/ 642366 w 1773535"/>
                <a:gd name="connsiteY36" fmla="*/ 98984 h 1773535"/>
                <a:gd name="connsiteX37" fmla="*/ 661111 w 1773535"/>
                <a:gd name="connsiteY37" fmla="*/ 82410 h 1773535"/>
                <a:gd name="connsiteX38" fmla="*/ 718375 w 1773535"/>
                <a:gd name="connsiteY38" fmla="*/ 85953 h 1773535"/>
                <a:gd name="connsiteX39" fmla="*/ 734949 w 1773535"/>
                <a:gd name="connsiteY39" fmla="*/ 104699 h 1773535"/>
                <a:gd name="connsiteX40" fmla="*/ 731406 w 1773535"/>
                <a:gd name="connsiteY40" fmla="*/ 161963 h 1773535"/>
                <a:gd name="connsiteX41" fmla="*/ 895026 w 1773535"/>
                <a:gd name="connsiteY41" fmla="*/ 172021 h 1773535"/>
                <a:gd name="connsiteX42" fmla="*/ 876281 w 1773535"/>
                <a:gd name="connsiteY42" fmla="*/ 188595 h 1773535"/>
                <a:gd name="connsiteX43" fmla="*/ 819016 w 1773535"/>
                <a:gd name="connsiteY43" fmla="*/ 185052 h 1773535"/>
                <a:gd name="connsiteX44" fmla="*/ 802443 w 1773535"/>
                <a:gd name="connsiteY44" fmla="*/ 166306 h 1773535"/>
                <a:gd name="connsiteX45" fmla="*/ 805987 w 1773535"/>
                <a:gd name="connsiteY45" fmla="*/ 109042 h 1773535"/>
                <a:gd name="connsiteX46" fmla="*/ 824731 w 1773535"/>
                <a:gd name="connsiteY46" fmla="*/ 92469 h 1773535"/>
                <a:gd name="connsiteX47" fmla="*/ 881996 w 1773535"/>
                <a:gd name="connsiteY47" fmla="*/ 96012 h 1773535"/>
                <a:gd name="connsiteX48" fmla="*/ 898569 w 1773535"/>
                <a:gd name="connsiteY48" fmla="*/ 114757 h 1773535"/>
                <a:gd name="connsiteX49" fmla="*/ 895026 w 1773535"/>
                <a:gd name="connsiteY49" fmla="*/ 172021 h 1773535"/>
                <a:gd name="connsiteX50" fmla="*/ 1058704 w 1773535"/>
                <a:gd name="connsiteY50" fmla="*/ 182137 h 1773535"/>
                <a:gd name="connsiteX51" fmla="*/ 1039958 w 1773535"/>
                <a:gd name="connsiteY51" fmla="*/ 198711 h 1773535"/>
                <a:gd name="connsiteX52" fmla="*/ 982694 w 1773535"/>
                <a:gd name="connsiteY52" fmla="*/ 195167 h 1773535"/>
                <a:gd name="connsiteX53" fmla="*/ 966120 w 1773535"/>
                <a:gd name="connsiteY53" fmla="*/ 176422 h 1773535"/>
                <a:gd name="connsiteX54" fmla="*/ 969664 w 1773535"/>
                <a:gd name="connsiteY54" fmla="*/ 119158 h 1773535"/>
                <a:gd name="connsiteX55" fmla="*/ 988409 w 1773535"/>
                <a:gd name="connsiteY55" fmla="*/ 102584 h 1773535"/>
                <a:gd name="connsiteX56" fmla="*/ 1045673 w 1773535"/>
                <a:gd name="connsiteY56" fmla="*/ 106128 h 1773535"/>
                <a:gd name="connsiteX57" fmla="*/ 1062247 w 1773535"/>
                <a:gd name="connsiteY57" fmla="*/ 124873 h 1773535"/>
                <a:gd name="connsiteX58" fmla="*/ 1058704 w 1773535"/>
                <a:gd name="connsiteY58" fmla="*/ 182137 h 1773535"/>
                <a:gd name="connsiteX59" fmla="*/ 1222324 w 1773535"/>
                <a:gd name="connsiteY59" fmla="*/ 192195 h 1773535"/>
                <a:gd name="connsiteX60" fmla="*/ 1203579 w 1773535"/>
                <a:gd name="connsiteY60" fmla="*/ 208769 h 1773535"/>
                <a:gd name="connsiteX61" fmla="*/ 1146315 w 1773535"/>
                <a:gd name="connsiteY61" fmla="*/ 205226 h 1773535"/>
                <a:gd name="connsiteX62" fmla="*/ 1129741 w 1773535"/>
                <a:gd name="connsiteY62" fmla="*/ 186480 h 1773535"/>
                <a:gd name="connsiteX63" fmla="*/ 1133284 w 1773535"/>
                <a:gd name="connsiteY63" fmla="*/ 129216 h 1773535"/>
                <a:gd name="connsiteX64" fmla="*/ 1152030 w 1773535"/>
                <a:gd name="connsiteY64" fmla="*/ 112643 h 1773535"/>
                <a:gd name="connsiteX65" fmla="*/ 1209294 w 1773535"/>
                <a:gd name="connsiteY65" fmla="*/ 116186 h 1773535"/>
                <a:gd name="connsiteX66" fmla="*/ 1225868 w 1773535"/>
                <a:gd name="connsiteY66" fmla="*/ 134931 h 1773535"/>
                <a:gd name="connsiteX67" fmla="*/ 1222324 w 1773535"/>
                <a:gd name="connsiteY67" fmla="*/ 192195 h 1773535"/>
                <a:gd name="connsiteX68" fmla="*/ 1386002 w 1773535"/>
                <a:gd name="connsiteY68" fmla="*/ 202254 h 1773535"/>
                <a:gd name="connsiteX69" fmla="*/ 1367257 w 1773535"/>
                <a:gd name="connsiteY69" fmla="*/ 218827 h 1773535"/>
                <a:gd name="connsiteX70" fmla="*/ 1309992 w 1773535"/>
                <a:gd name="connsiteY70" fmla="*/ 215284 h 1773535"/>
                <a:gd name="connsiteX71" fmla="*/ 1293419 w 1773535"/>
                <a:gd name="connsiteY71" fmla="*/ 196539 h 1773535"/>
                <a:gd name="connsiteX72" fmla="*/ 1296962 w 1773535"/>
                <a:gd name="connsiteY72" fmla="*/ 139275 h 1773535"/>
                <a:gd name="connsiteX73" fmla="*/ 1315707 w 1773535"/>
                <a:gd name="connsiteY73" fmla="*/ 122701 h 1773535"/>
                <a:gd name="connsiteX74" fmla="*/ 1372972 w 1773535"/>
                <a:gd name="connsiteY74" fmla="*/ 126245 h 1773535"/>
                <a:gd name="connsiteX75" fmla="*/ 1389545 w 1773535"/>
                <a:gd name="connsiteY75" fmla="*/ 144990 h 1773535"/>
                <a:gd name="connsiteX76" fmla="*/ 1386002 w 1773535"/>
                <a:gd name="connsiteY76" fmla="*/ 202254 h 1773535"/>
                <a:gd name="connsiteX77" fmla="*/ 1549622 w 1773535"/>
                <a:gd name="connsiteY77" fmla="*/ 212312 h 1773535"/>
                <a:gd name="connsiteX78" fmla="*/ 1530877 w 1773535"/>
                <a:gd name="connsiteY78" fmla="*/ 228886 h 1773535"/>
                <a:gd name="connsiteX79" fmla="*/ 1473613 w 1773535"/>
                <a:gd name="connsiteY79" fmla="*/ 225342 h 1773535"/>
                <a:gd name="connsiteX80" fmla="*/ 1457039 w 1773535"/>
                <a:gd name="connsiteY80" fmla="*/ 206597 h 1773535"/>
                <a:gd name="connsiteX81" fmla="*/ 1460582 w 1773535"/>
                <a:gd name="connsiteY81" fmla="*/ 149333 h 1773535"/>
                <a:gd name="connsiteX82" fmla="*/ 1479328 w 1773535"/>
                <a:gd name="connsiteY82" fmla="*/ 132759 h 1773535"/>
                <a:gd name="connsiteX83" fmla="*/ 1536592 w 1773535"/>
                <a:gd name="connsiteY83" fmla="*/ 136303 h 1773535"/>
                <a:gd name="connsiteX84" fmla="*/ 1553166 w 1773535"/>
                <a:gd name="connsiteY84" fmla="*/ 155048 h 1773535"/>
                <a:gd name="connsiteX85" fmla="*/ 1549622 w 1773535"/>
                <a:gd name="connsiteY85" fmla="*/ 212312 h 1773535"/>
                <a:gd name="connsiteX86" fmla="*/ 1713243 w 1773535"/>
                <a:gd name="connsiteY86" fmla="*/ 222371 h 1773535"/>
                <a:gd name="connsiteX87" fmla="*/ 1694498 w 1773535"/>
                <a:gd name="connsiteY87" fmla="*/ 238944 h 1773535"/>
                <a:gd name="connsiteX88" fmla="*/ 1637233 w 1773535"/>
                <a:gd name="connsiteY88" fmla="*/ 235401 h 1773535"/>
                <a:gd name="connsiteX89" fmla="*/ 1620660 w 1773535"/>
                <a:gd name="connsiteY89" fmla="*/ 216656 h 1773535"/>
                <a:gd name="connsiteX90" fmla="*/ 1624203 w 1773535"/>
                <a:gd name="connsiteY90" fmla="*/ 159391 h 1773535"/>
                <a:gd name="connsiteX91" fmla="*/ 1642948 w 1773535"/>
                <a:gd name="connsiteY91" fmla="*/ 142818 h 1773535"/>
                <a:gd name="connsiteX92" fmla="*/ 1700213 w 1773535"/>
                <a:gd name="connsiteY92" fmla="*/ 146361 h 1773535"/>
                <a:gd name="connsiteX93" fmla="*/ 1716786 w 1773535"/>
                <a:gd name="connsiteY93" fmla="*/ 165106 h 1773535"/>
                <a:gd name="connsiteX94" fmla="*/ 1713243 w 1773535"/>
                <a:gd name="connsiteY94" fmla="*/ 222371 h 177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773535" h="1773535">
                  <a:moveTo>
                    <a:pt x="102756" y="0"/>
                  </a:moveTo>
                  <a:lnTo>
                    <a:pt x="0" y="1670780"/>
                  </a:lnTo>
                  <a:lnTo>
                    <a:pt x="1670780" y="1773536"/>
                  </a:lnTo>
                  <a:lnTo>
                    <a:pt x="1773536" y="102756"/>
                  </a:lnTo>
                  <a:lnTo>
                    <a:pt x="102756" y="0"/>
                  </a:lnTo>
                  <a:close/>
                  <a:moveTo>
                    <a:pt x="240430" y="131788"/>
                  </a:moveTo>
                  <a:cubicBezTo>
                    <a:pt x="239858" y="141561"/>
                    <a:pt x="231458" y="148990"/>
                    <a:pt x="221685" y="148362"/>
                  </a:cubicBezTo>
                  <a:lnTo>
                    <a:pt x="164420" y="144818"/>
                  </a:lnTo>
                  <a:cubicBezTo>
                    <a:pt x="154648" y="144247"/>
                    <a:pt x="147218" y="135846"/>
                    <a:pt x="147847" y="126073"/>
                  </a:cubicBezTo>
                  <a:lnTo>
                    <a:pt x="151390" y="68808"/>
                  </a:lnTo>
                  <a:cubicBezTo>
                    <a:pt x="152019" y="59036"/>
                    <a:pt x="160363" y="51607"/>
                    <a:pt x="170135" y="52235"/>
                  </a:cubicBezTo>
                  <a:lnTo>
                    <a:pt x="227400" y="55778"/>
                  </a:lnTo>
                  <a:cubicBezTo>
                    <a:pt x="237173" y="56350"/>
                    <a:pt x="244602" y="64751"/>
                    <a:pt x="243973" y="74523"/>
                  </a:cubicBezTo>
                  <a:lnTo>
                    <a:pt x="240430" y="131788"/>
                  </a:lnTo>
                  <a:close/>
                  <a:moveTo>
                    <a:pt x="404107" y="141846"/>
                  </a:moveTo>
                  <a:cubicBezTo>
                    <a:pt x="403536" y="151619"/>
                    <a:pt x="395135" y="159049"/>
                    <a:pt x="385362" y="158420"/>
                  </a:cubicBezTo>
                  <a:lnTo>
                    <a:pt x="328098" y="154876"/>
                  </a:lnTo>
                  <a:cubicBezTo>
                    <a:pt x="318325" y="154305"/>
                    <a:pt x="310896" y="145904"/>
                    <a:pt x="311524" y="136131"/>
                  </a:cubicBezTo>
                  <a:lnTo>
                    <a:pt x="315068" y="78867"/>
                  </a:lnTo>
                  <a:cubicBezTo>
                    <a:pt x="315639" y="69095"/>
                    <a:pt x="324040" y="61665"/>
                    <a:pt x="333813" y="62294"/>
                  </a:cubicBezTo>
                  <a:lnTo>
                    <a:pt x="391077" y="65837"/>
                  </a:lnTo>
                  <a:cubicBezTo>
                    <a:pt x="400850" y="66408"/>
                    <a:pt x="408280" y="74810"/>
                    <a:pt x="407651" y="84582"/>
                  </a:cubicBezTo>
                  <a:lnTo>
                    <a:pt x="404107" y="141846"/>
                  </a:lnTo>
                  <a:close/>
                  <a:moveTo>
                    <a:pt x="567728" y="151905"/>
                  </a:moveTo>
                  <a:cubicBezTo>
                    <a:pt x="567157" y="161677"/>
                    <a:pt x="558756" y="169107"/>
                    <a:pt x="548983" y="168478"/>
                  </a:cubicBezTo>
                  <a:lnTo>
                    <a:pt x="491718" y="164935"/>
                  </a:lnTo>
                  <a:cubicBezTo>
                    <a:pt x="481946" y="164363"/>
                    <a:pt x="474517" y="155962"/>
                    <a:pt x="475145" y="146190"/>
                  </a:cubicBezTo>
                  <a:lnTo>
                    <a:pt x="478688" y="88925"/>
                  </a:lnTo>
                  <a:cubicBezTo>
                    <a:pt x="479260" y="79153"/>
                    <a:pt x="487661" y="71723"/>
                    <a:pt x="497433" y="72352"/>
                  </a:cubicBezTo>
                  <a:lnTo>
                    <a:pt x="554698" y="75895"/>
                  </a:lnTo>
                  <a:cubicBezTo>
                    <a:pt x="564471" y="76524"/>
                    <a:pt x="571900" y="84868"/>
                    <a:pt x="571271" y="94640"/>
                  </a:cubicBezTo>
                  <a:lnTo>
                    <a:pt x="567728" y="151905"/>
                  </a:lnTo>
                  <a:close/>
                  <a:moveTo>
                    <a:pt x="731406" y="161963"/>
                  </a:moveTo>
                  <a:cubicBezTo>
                    <a:pt x="730834" y="171736"/>
                    <a:pt x="722433" y="179165"/>
                    <a:pt x="712660" y="178537"/>
                  </a:cubicBezTo>
                  <a:lnTo>
                    <a:pt x="655396" y="174993"/>
                  </a:lnTo>
                  <a:cubicBezTo>
                    <a:pt x="645623" y="174365"/>
                    <a:pt x="638194" y="166021"/>
                    <a:pt x="638823" y="156248"/>
                  </a:cubicBezTo>
                  <a:lnTo>
                    <a:pt x="642366" y="98984"/>
                  </a:lnTo>
                  <a:cubicBezTo>
                    <a:pt x="642938" y="89211"/>
                    <a:pt x="651338" y="81782"/>
                    <a:pt x="661111" y="82410"/>
                  </a:cubicBezTo>
                  <a:lnTo>
                    <a:pt x="718375" y="85953"/>
                  </a:lnTo>
                  <a:cubicBezTo>
                    <a:pt x="728148" y="86525"/>
                    <a:pt x="735577" y="94926"/>
                    <a:pt x="734949" y="104699"/>
                  </a:cubicBezTo>
                  <a:lnTo>
                    <a:pt x="731406" y="161963"/>
                  </a:lnTo>
                  <a:close/>
                  <a:moveTo>
                    <a:pt x="895026" y="172021"/>
                  </a:moveTo>
                  <a:cubicBezTo>
                    <a:pt x="894455" y="181794"/>
                    <a:pt x="886053" y="189224"/>
                    <a:pt x="876281" y="188595"/>
                  </a:cubicBezTo>
                  <a:lnTo>
                    <a:pt x="819016" y="185052"/>
                  </a:lnTo>
                  <a:cubicBezTo>
                    <a:pt x="809244" y="184480"/>
                    <a:pt x="801814" y="176079"/>
                    <a:pt x="802443" y="166306"/>
                  </a:cubicBezTo>
                  <a:lnTo>
                    <a:pt x="805987" y="109042"/>
                  </a:lnTo>
                  <a:cubicBezTo>
                    <a:pt x="806558" y="99270"/>
                    <a:pt x="814959" y="91840"/>
                    <a:pt x="824731" y="92469"/>
                  </a:cubicBezTo>
                  <a:lnTo>
                    <a:pt x="881996" y="96012"/>
                  </a:lnTo>
                  <a:cubicBezTo>
                    <a:pt x="891768" y="96584"/>
                    <a:pt x="899198" y="104985"/>
                    <a:pt x="898569" y="114757"/>
                  </a:cubicBezTo>
                  <a:lnTo>
                    <a:pt x="895026" y="172021"/>
                  </a:lnTo>
                  <a:close/>
                  <a:moveTo>
                    <a:pt x="1058704" y="182137"/>
                  </a:moveTo>
                  <a:cubicBezTo>
                    <a:pt x="1058132" y="191910"/>
                    <a:pt x="1049731" y="199339"/>
                    <a:pt x="1039958" y="198711"/>
                  </a:cubicBezTo>
                  <a:lnTo>
                    <a:pt x="982694" y="195167"/>
                  </a:lnTo>
                  <a:cubicBezTo>
                    <a:pt x="972922" y="194596"/>
                    <a:pt x="965492" y="186195"/>
                    <a:pt x="966120" y="176422"/>
                  </a:cubicBezTo>
                  <a:lnTo>
                    <a:pt x="969664" y="119158"/>
                  </a:lnTo>
                  <a:cubicBezTo>
                    <a:pt x="970236" y="109385"/>
                    <a:pt x="978637" y="101956"/>
                    <a:pt x="988409" y="102584"/>
                  </a:cubicBezTo>
                  <a:lnTo>
                    <a:pt x="1045673" y="106128"/>
                  </a:lnTo>
                  <a:cubicBezTo>
                    <a:pt x="1055446" y="106699"/>
                    <a:pt x="1062876" y="115100"/>
                    <a:pt x="1062247" y="124873"/>
                  </a:cubicBezTo>
                  <a:lnTo>
                    <a:pt x="1058704" y="182137"/>
                  </a:lnTo>
                  <a:close/>
                  <a:moveTo>
                    <a:pt x="1222324" y="192195"/>
                  </a:moveTo>
                  <a:cubicBezTo>
                    <a:pt x="1221753" y="201968"/>
                    <a:pt x="1213351" y="209398"/>
                    <a:pt x="1203579" y="208769"/>
                  </a:cubicBezTo>
                  <a:lnTo>
                    <a:pt x="1146315" y="205226"/>
                  </a:lnTo>
                  <a:cubicBezTo>
                    <a:pt x="1136542" y="204597"/>
                    <a:pt x="1129112" y="196253"/>
                    <a:pt x="1129741" y="186480"/>
                  </a:cubicBezTo>
                  <a:lnTo>
                    <a:pt x="1133284" y="129216"/>
                  </a:lnTo>
                  <a:cubicBezTo>
                    <a:pt x="1133856" y="119444"/>
                    <a:pt x="1142257" y="112014"/>
                    <a:pt x="1152030" y="112643"/>
                  </a:cubicBezTo>
                  <a:lnTo>
                    <a:pt x="1209294" y="116186"/>
                  </a:lnTo>
                  <a:cubicBezTo>
                    <a:pt x="1219066" y="116815"/>
                    <a:pt x="1226496" y="125159"/>
                    <a:pt x="1225868" y="134931"/>
                  </a:cubicBezTo>
                  <a:lnTo>
                    <a:pt x="1222324" y="192195"/>
                  </a:lnTo>
                  <a:close/>
                  <a:moveTo>
                    <a:pt x="1386002" y="202254"/>
                  </a:moveTo>
                  <a:cubicBezTo>
                    <a:pt x="1385430" y="212026"/>
                    <a:pt x="1377029" y="219456"/>
                    <a:pt x="1367257" y="218827"/>
                  </a:cubicBezTo>
                  <a:lnTo>
                    <a:pt x="1309992" y="215284"/>
                  </a:lnTo>
                  <a:cubicBezTo>
                    <a:pt x="1300220" y="214713"/>
                    <a:pt x="1292790" y="206311"/>
                    <a:pt x="1293419" y="196539"/>
                  </a:cubicBezTo>
                  <a:lnTo>
                    <a:pt x="1296962" y="139275"/>
                  </a:lnTo>
                  <a:cubicBezTo>
                    <a:pt x="1297533" y="129502"/>
                    <a:pt x="1305935" y="122072"/>
                    <a:pt x="1315707" y="122701"/>
                  </a:cubicBezTo>
                  <a:lnTo>
                    <a:pt x="1372972" y="126245"/>
                  </a:lnTo>
                  <a:cubicBezTo>
                    <a:pt x="1382744" y="126816"/>
                    <a:pt x="1390174" y="135217"/>
                    <a:pt x="1389545" y="144990"/>
                  </a:cubicBezTo>
                  <a:lnTo>
                    <a:pt x="1386002" y="202254"/>
                  </a:lnTo>
                  <a:close/>
                  <a:moveTo>
                    <a:pt x="1549622" y="212312"/>
                  </a:moveTo>
                  <a:cubicBezTo>
                    <a:pt x="1549050" y="222085"/>
                    <a:pt x="1540650" y="229514"/>
                    <a:pt x="1530877" y="228886"/>
                  </a:cubicBezTo>
                  <a:lnTo>
                    <a:pt x="1473613" y="225342"/>
                  </a:lnTo>
                  <a:cubicBezTo>
                    <a:pt x="1463840" y="224771"/>
                    <a:pt x="1456410" y="216370"/>
                    <a:pt x="1457039" y="206597"/>
                  </a:cubicBezTo>
                  <a:lnTo>
                    <a:pt x="1460582" y="149333"/>
                  </a:lnTo>
                  <a:cubicBezTo>
                    <a:pt x="1461154" y="139560"/>
                    <a:pt x="1469555" y="132131"/>
                    <a:pt x="1479328" y="132759"/>
                  </a:cubicBezTo>
                  <a:lnTo>
                    <a:pt x="1536592" y="136303"/>
                  </a:lnTo>
                  <a:cubicBezTo>
                    <a:pt x="1546365" y="136874"/>
                    <a:pt x="1553794" y="145275"/>
                    <a:pt x="1553166" y="155048"/>
                  </a:cubicBezTo>
                  <a:lnTo>
                    <a:pt x="1549622" y="212312"/>
                  </a:lnTo>
                  <a:close/>
                  <a:moveTo>
                    <a:pt x="1713243" y="222371"/>
                  </a:moveTo>
                  <a:cubicBezTo>
                    <a:pt x="1712671" y="232143"/>
                    <a:pt x="1704270" y="239573"/>
                    <a:pt x="1694498" y="238944"/>
                  </a:cubicBezTo>
                  <a:lnTo>
                    <a:pt x="1637233" y="235401"/>
                  </a:lnTo>
                  <a:cubicBezTo>
                    <a:pt x="1627461" y="234830"/>
                    <a:pt x="1620031" y="226428"/>
                    <a:pt x="1620660" y="216656"/>
                  </a:cubicBezTo>
                  <a:lnTo>
                    <a:pt x="1624203" y="159391"/>
                  </a:lnTo>
                  <a:cubicBezTo>
                    <a:pt x="1624774" y="149619"/>
                    <a:pt x="1633176" y="142189"/>
                    <a:pt x="1642948" y="142818"/>
                  </a:cubicBezTo>
                  <a:lnTo>
                    <a:pt x="1700213" y="146361"/>
                  </a:lnTo>
                  <a:cubicBezTo>
                    <a:pt x="1709985" y="146933"/>
                    <a:pt x="1717415" y="155334"/>
                    <a:pt x="1716786" y="165106"/>
                  </a:cubicBezTo>
                  <a:lnTo>
                    <a:pt x="1713243" y="222371"/>
                  </a:lnTo>
                  <a:close/>
                </a:path>
              </a:pathLst>
            </a:custGeom>
            <a:solidFill>
              <a:srgbClr val="F7F7F7"/>
            </a:solidFill>
            <a:ln w="571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18" name="رسم 3">
              <a:extLst>
                <a:ext uri="{FF2B5EF4-FFF2-40B4-BE49-F238E27FC236}">
                  <a16:creationId xmlns:a16="http://schemas.microsoft.com/office/drawing/2014/main" id="{F67071F7-1272-4CB1-ADC9-DDC78F60FC99}"/>
                </a:ext>
              </a:extLst>
            </p:cNvPr>
            <p:cNvGrpSpPr/>
            <p:nvPr/>
          </p:nvGrpSpPr>
          <p:grpSpPr>
            <a:xfrm>
              <a:off x="6622237" y="5124983"/>
              <a:ext cx="1584255" cy="1226267"/>
              <a:chOff x="6622237" y="5124983"/>
              <a:chExt cx="1584255" cy="1226267"/>
            </a:xfrm>
            <a:solidFill>
              <a:srgbClr val="9F9D9B"/>
            </a:solidFill>
          </p:grpSpPr>
          <p:sp>
            <p:nvSpPr>
              <p:cNvPr id="20" name="شكل حر: شكل 19">
                <a:extLst>
                  <a:ext uri="{FF2B5EF4-FFF2-40B4-BE49-F238E27FC236}">
                    <a16:creationId xmlns:a16="http://schemas.microsoft.com/office/drawing/2014/main" id="{A60A63A5-EBE8-4A9D-9A0A-A0E876F9182A}"/>
                  </a:ext>
                </a:extLst>
              </p:cNvPr>
              <p:cNvSpPr/>
              <p:nvPr/>
            </p:nvSpPr>
            <p:spPr>
              <a:xfrm>
                <a:off x="6691674" y="5124983"/>
                <a:ext cx="1514818" cy="96812"/>
              </a:xfrm>
              <a:custGeom>
                <a:avLst/>
                <a:gdLst>
                  <a:gd name="connsiteX0" fmla="*/ 18002 w 1514818"/>
                  <a:gd name="connsiteY0" fmla="*/ 4800 h 96812"/>
                  <a:gd name="connsiteX1" fmla="*/ 33147 w 1514818"/>
                  <a:gd name="connsiteY1" fmla="*/ 5715 h 96812"/>
                  <a:gd name="connsiteX2" fmla="*/ 33147 w 1514818"/>
                  <a:gd name="connsiteY2" fmla="*/ 5715 h 96812"/>
                  <a:gd name="connsiteX3" fmla="*/ 45320 w 1514818"/>
                  <a:gd name="connsiteY3" fmla="*/ 6458 h 96812"/>
                  <a:gd name="connsiteX4" fmla="*/ 45320 w 1514818"/>
                  <a:gd name="connsiteY4" fmla="*/ 6458 h 96812"/>
                  <a:gd name="connsiteX5" fmla="*/ 60465 w 1514818"/>
                  <a:gd name="connsiteY5" fmla="*/ 7372 h 96812"/>
                  <a:gd name="connsiteX6" fmla="*/ 60465 w 1514818"/>
                  <a:gd name="connsiteY6" fmla="*/ 7372 h 96812"/>
                  <a:gd name="connsiteX7" fmla="*/ 78467 w 1514818"/>
                  <a:gd name="connsiteY7" fmla="*/ 8515 h 96812"/>
                  <a:gd name="connsiteX8" fmla="*/ 78467 w 1514818"/>
                  <a:gd name="connsiteY8" fmla="*/ 8515 h 96812"/>
                  <a:gd name="connsiteX9" fmla="*/ 93612 w 1514818"/>
                  <a:gd name="connsiteY9" fmla="*/ 9430 h 96812"/>
                  <a:gd name="connsiteX10" fmla="*/ 93612 w 1514818"/>
                  <a:gd name="connsiteY10" fmla="*/ 9430 h 96812"/>
                  <a:gd name="connsiteX11" fmla="*/ 105785 w 1514818"/>
                  <a:gd name="connsiteY11" fmla="*/ 10173 h 96812"/>
                  <a:gd name="connsiteX12" fmla="*/ 105785 w 1514818"/>
                  <a:gd name="connsiteY12" fmla="*/ 10173 h 96812"/>
                  <a:gd name="connsiteX13" fmla="*/ 120930 w 1514818"/>
                  <a:gd name="connsiteY13" fmla="*/ 11144 h 96812"/>
                  <a:gd name="connsiteX14" fmla="*/ 120930 w 1514818"/>
                  <a:gd name="connsiteY14" fmla="*/ 11144 h 96812"/>
                  <a:gd name="connsiteX15" fmla="*/ 136017 w 1514818"/>
                  <a:gd name="connsiteY15" fmla="*/ 12059 h 96812"/>
                  <a:gd name="connsiteX16" fmla="*/ 136017 w 1514818"/>
                  <a:gd name="connsiteY16" fmla="*/ 12059 h 96812"/>
                  <a:gd name="connsiteX17" fmla="*/ 154077 w 1514818"/>
                  <a:gd name="connsiteY17" fmla="*/ 13144 h 96812"/>
                  <a:gd name="connsiteX18" fmla="*/ 154077 w 1514818"/>
                  <a:gd name="connsiteY18" fmla="*/ 13144 h 96812"/>
                  <a:gd name="connsiteX19" fmla="*/ 166250 w 1514818"/>
                  <a:gd name="connsiteY19" fmla="*/ 13887 h 96812"/>
                  <a:gd name="connsiteX20" fmla="*/ 166250 w 1514818"/>
                  <a:gd name="connsiteY20" fmla="*/ 13887 h 96812"/>
                  <a:gd name="connsiteX21" fmla="*/ 182423 w 1514818"/>
                  <a:gd name="connsiteY21" fmla="*/ 14916 h 96812"/>
                  <a:gd name="connsiteX22" fmla="*/ 196539 w 1514818"/>
                  <a:gd name="connsiteY22" fmla="*/ 15773 h 96812"/>
                  <a:gd name="connsiteX23" fmla="*/ 196539 w 1514818"/>
                  <a:gd name="connsiteY23" fmla="*/ 15773 h 96812"/>
                  <a:gd name="connsiteX24" fmla="*/ 214541 w 1514818"/>
                  <a:gd name="connsiteY24" fmla="*/ 16859 h 96812"/>
                  <a:gd name="connsiteX25" fmla="*/ 214541 w 1514818"/>
                  <a:gd name="connsiteY25" fmla="*/ 16859 h 96812"/>
                  <a:gd name="connsiteX26" fmla="*/ 229686 w 1514818"/>
                  <a:gd name="connsiteY26" fmla="*/ 17774 h 96812"/>
                  <a:gd name="connsiteX27" fmla="*/ 229686 w 1514818"/>
                  <a:gd name="connsiteY27" fmla="*/ 17774 h 96812"/>
                  <a:gd name="connsiteX28" fmla="*/ 241859 w 1514818"/>
                  <a:gd name="connsiteY28" fmla="*/ 18574 h 96812"/>
                  <a:gd name="connsiteX29" fmla="*/ 241859 w 1514818"/>
                  <a:gd name="connsiteY29" fmla="*/ 18574 h 96812"/>
                  <a:gd name="connsiteX30" fmla="*/ 257004 w 1514818"/>
                  <a:gd name="connsiteY30" fmla="*/ 19488 h 96812"/>
                  <a:gd name="connsiteX31" fmla="*/ 257004 w 1514818"/>
                  <a:gd name="connsiteY31" fmla="*/ 19488 h 96812"/>
                  <a:gd name="connsiteX32" fmla="*/ 275006 w 1514818"/>
                  <a:gd name="connsiteY32" fmla="*/ 20574 h 96812"/>
                  <a:gd name="connsiteX33" fmla="*/ 275006 w 1514818"/>
                  <a:gd name="connsiteY33" fmla="*/ 20574 h 96812"/>
                  <a:gd name="connsiteX34" fmla="*/ 287236 w 1514818"/>
                  <a:gd name="connsiteY34" fmla="*/ 21317 h 96812"/>
                  <a:gd name="connsiteX35" fmla="*/ 287236 w 1514818"/>
                  <a:gd name="connsiteY35" fmla="*/ 21317 h 96812"/>
                  <a:gd name="connsiteX36" fmla="*/ 302324 w 1514818"/>
                  <a:gd name="connsiteY36" fmla="*/ 22288 h 96812"/>
                  <a:gd name="connsiteX37" fmla="*/ 302324 w 1514818"/>
                  <a:gd name="connsiteY37" fmla="*/ 22288 h 96812"/>
                  <a:gd name="connsiteX38" fmla="*/ 317469 w 1514818"/>
                  <a:gd name="connsiteY38" fmla="*/ 23203 h 96812"/>
                  <a:gd name="connsiteX39" fmla="*/ 317469 w 1514818"/>
                  <a:gd name="connsiteY39" fmla="*/ 23203 h 96812"/>
                  <a:gd name="connsiteX40" fmla="*/ 335471 w 1514818"/>
                  <a:gd name="connsiteY40" fmla="*/ 24289 h 96812"/>
                  <a:gd name="connsiteX41" fmla="*/ 335471 w 1514818"/>
                  <a:gd name="connsiteY41" fmla="*/ 24289 h 96812"/>
                  <a:gd name="connsiteX42" fmla="*/ 347700 w 1514818"/>
                  <a:gd name="connsiteY42" fmla="*/ 25032 h 96812"/>
                  <a:gd name="connsiteX43" fmla="*/ 347700 w 1514818"/>
                  <a:gd name="connsiteY43" fmla="*/ 25032 h 96812"/>
                  <a:gd name="connsiteX44" fmla="*/ 365703 w 1514818"/>
                  <a:gd name="connsiteY44" fmla="*/ 26175 h 96812"/>
                  <a:gd name="connsiteX45" fmla="*/ 365703 w 1514818"/>
                  <a:gd name="connsiteY45" fmla="*/ 26175 h 96812"/>
                  <a:gd name="connsiteX46" fmla="*/ 377933 w 1514818"/>
                  <a:gd name="connsiteY46" fmla="*/ 26917 h 96812"/>
                  <a:gd name="connsiteX47" fmla="*/ 377933 w 1514818"/>
                  <a:gd name="connsiteY47" fmla="*/ 26917 h 96812"/>
                  <a:gd name="connsiteX48" fmla="*/ 395935 w 1514818"/>
                  <a:gd name="connsiteY48" fmla="*/ 28003 h 96812"/>
                  <a:gd name="connsiteX49" fmla="*/ 395935 w 1514818"/>
                  <a:gd name="connsiteY49" fmla="*/ 28003 h 96812"/>
                  <a:gd name="connsiteX50" fmla="*/ 408166 w 1514818"/>
                  <a:gd name="connsiteY50" fmla="*/ 28803 h 96812"/>
                  <a:gd name="connsiteX51" fmla="*/ 408166 w 1514818"/>
                  <a:gd name="connsiteY51" fmla="*/ 28803 h 96812"/>
                  <a:gd name="connsiteX52" fmla="*/ 423253 w 1514818"/>
                  <a:gd name="connsiteY52" fmla="*/ 29718 h 96812"/>
                  <a:gd name="connsiteX53" fmla="*/ 423253 w 1514818"/>
                  <a:gd name="connsiteY53" fmla="*/ 29718 h 96812"/>
                  <a:gd name="connsiteX54" fmla="*/ 438397 w 1514818"/>
                  <a:gd name="connsiteY54" fmla="*/ 30632 h 96812"/>
                  <a:gd name="connsiteX55" fmla="*/ 438397 w 1514818"/>
                  <a:gd name="connsiteY55" fmla="*/ 30632 h 96812"/>
                  <a:gd name="connsiteX56" fmla="*/ 456400 w 1514818"/>
                  <a:gd name="connsiteY56" fmla="*/ 31718 h 96812"/>
                  <a:gd name="connsiteX57" fmla="*/ 456400 w 1514818"/>
                  <a:gd name="connsiteY57" fmla="*/ 31718 h 96812"/>
                  <a:gd name="connsiteX58" fmla="*/ 468630 w 1514818"/>
                  <a:gd name="connsiteY58" fmla="*/ 32518 h 96812"/>
                  <a:gd name="connsiteX59" fmla="*/ 468630 w 1514818"/>
                  <a:gd name="connsiteY59" fmla="*/ 32518 h 96812"/>
                  <a:gd name="connsiteX60" fmla="*/ 483718 w 1514818"/>
                  <a:gd name="connsiteY60" fmla="*/ 33433 h 96812"/>
                  <a:gd name="connsiteX61" fmla="*/ 483718 w 1514818"/>
                  <a:gd name="connsiteY61" fmla="*/ 33433 h 96812"/>
                  <a:gd name="connsiteX62" fmla="*/ 501777 w 1514818"/>
                  <a:gd name="connsiteY62" fmla="*/ 34518 h 96812"/>
                  <a:gd name="connsiteX63" fmla="*/ 501777 w 1514818"/>
                  <a:gd name="connsiteY63" fmla="*/ 34518 h 96812"/>
                  <a:gd name="connsiteX64" fmla="*/ 513950 w 1514818"/>
                  <a:gd name="connsiteY64" fmla="*/ 35261 h 96812"/>
                  <a:gd name="connsiteX65" fmla="*/ 513950 w 1514818"/>
                  <a:gd name="connsiteY65" fmla="*/ 35261 h 96812"/>
                  <a:gd name="connsiteX66" fmla="*/ 529095 w 1514818"/>
                  <a:gd name="connsiteY66" fmla="*/ 36233 h 96812"/>
                  <a:gd name="connsiteX67" fmla="*/ 529095 w 1514818"/>
                  <a:gd name="connsiteY67" fmla="*/ 36233 h 96812"/>
                  <a:gd name="connsiteX68" fmla="*/ 544182 w 1514818"/>
                  <a:gd name="connsiteY68" fmla="*/ 37148 h 96812"/>
                  <a:gd name="connsiteX69" fmla="*/ 544182 w 1514818"/>
                  <a:gd name="connsiteY69" fmla="*/ 37148 h 96812"/>
                  <a:gd name="connsiteX70" fmla="*/ 562242 w 1514818"/>
                  <a:gd name="connsiteY70" fmla="*/ 38233 h 96812"/>
                  <a:gd name="connsiteX71" fmla="*/ 562242 w 1514818"/>
                  <a:gd name="connsiteY71" fmla="*/ 38233 h 96812"/>
                  <a:gd name="connsiteX72" fmla="*/ 574415 w 1514818"/>
                  <a:gd name="connsiteY72" fmla="*/ 38976 h 96812"/>
                  <a:gd name="connsiteX73" fmla="*/ 574415 w 1514818"/>
                  <a:gd name="connsiteY73" fmla="*/ 38976 h 96812"/>
                  <a:gd name="connsiteX74" fmla="*/ 589560 w 1514818"/>
                  <a:gd name="connsiteY74" fmla="*/ 39948 h 96812"/>
                  <a:gd name="connsiteX75" fmla="*/ 589560 w 1514818"/>
                  <a:gd name="connsiteY75" fmla="*/ 39948 h 96812"/>
                  <a:gd name="connsiteX76" fmla="*/ 604647 w 1514818"/>
                  <a:gd name="connsiteY76" fmla="*/ 40862 h 96812"/>
                  <a:gd name="connsiteX77" fmla="*/ 604647 w 1514818"/>
                  <a:gd name="connsiteY77" fmla="*/ 40862 h 96812"/>
                  <a:gd name="connsiteX78" fmla="*/ 606533 w 1514818"/>
                  <a:gd name="connsiteY78" fmla="*/ 40976 h 96812"/>
                  <a:gd name="connsiteX79" fmla="*/ 607562 w 1514818"/>
                  <a:gd name="connsiteY79" fmla="*/ 41034 h 96812"/>
                  <a:gd name="connsiteX80" fmla="*/ 607562 w 1514818"/>
                  <a:gd name="connsiteY80" fmla="*/ 41034 h 96812"/>
                  <a:gd name="connsiteX81" fmla="*/ 622706 w 1514818"/>
                  <a:gd name="connsiteY81" fmla="*/ 41948 h 96812"/>
                  <a:gd name="connsiteX82" fmla="*/ 622706 w 1514818"/>
                  <a:gd name="connsiteY82" fmla="*/ 41948 h 96812"/>
                  <a:gd name="connsiteX83" fmla="*/ 634879 w 1514818"/>
                  <a:gd name="connsiteY83" fmla="*/ 42691 h 96812"/>
                  <a:gd name="connsiteX84" fmla="*/ 634879 w 1514818"/>
                  <a:gd name="connsiteY84" fmla="*/ 42691 h 96812"/>
                  <a:gd name="connsiteX85" fmla="*/ 652939 w 1514818"/>
                  <a:gd name="connsiteY85" fmla="*/ 43834 h 96812"/>
                  <a:gd name="connsiteX86" fmla="*/ 652939 w 1514818"/>
                  <a:gd name="connsiteY86" fmla="*/ 43834 h 96812"/>
                  <a:gd name="connsiteX87" fmla="*/ 665112 w 1514818"/>
                  <a:gd name="connsiteY87" fmla="*/ 44577 h 96812"/>
                  <a:gd name="connsiteX88" fmla="*/ 665112 w 1514818"/>
                  <a:gd name="connsiteY88" fmla="*/ 44577 h 96812"/>
                  <a:gd name="connsiteX89" fmla="*/ 683171 w 1514818"/>
                  <a:gd name="connsiteY89" fmla="*/ 45663 h 96812"/>
                  <a:gd name="connsiteX90" fmla="*/ 683171 w 1514818"/>
                  <a:gd name="connsiteY90" fmla="*/ 45663 h 96812"/>
                  <a:gd name="connsiteX91" fmla="*/ 695344 w 1514818"/>
                  <a:gd name="connsiteY91" fmla="*/ 46463 h 96812"/>
                  <a:gd name="connsiteX92" fmla="*/ 695344 w 1514818"/>
                  <a:gd name="connsiteY92" fmla="*/ 46463 h 96812"/>
                  <a:gd name="connsiteX93" fmla="*/ 713404 w 1514818"/>
                  <a:gd name="connsiteY93" fmla="*/ 47549 h 96812"/>
                  <a:gd name="connsiteX94" fmla="*/ 713404 w 1514818"/>
                  <a:gd name="connsiteY94" fmla="*/ 47549 h 96812"/>
                  <a:gd name="connsiteX95" fmla="*/ 725633 w 1514818"/>
                  <a:gd name="connsiteY95" fmla="*/ 48292 h 96812"/>
                  <a:gd name="connsiteX96" fmla="*/ 725633 w 1514818"/>
                  <a:gd name="connsiteY96" fmla="*/ 48292 h 96812"/>
                  <a:gd name="connsiteX97" fmla="*/ 743636 w 1514818"/>
                  <a:gd name="connsiteY97" fmla="*/ 49435 h 96812"/>
                  <a:gd name="connsiteX98" fmla="*/ 743636 w 1514818"/>
                  <a:gd name="connsiteY98" fmla="*/ 49435 h 96812"/>
                  <a:gd name="connsiteX99" fmla="*/ 755809 w 1514818"/>
                  <a:gd name="connsiteY99" fmla="*/ 50178 h 96812"/>
                  <a:gd name="connsiteX100" fmla="*/ 755809 w 1514818"/>
                  <a:gd name="connsiteY100" fmla="*/ 50178 h 96812"/>
                  <a:gd name="connsiteX101" fmla="*/ 770954 w 1514818"/>
                  <a:gd name="connsiteY101" fmla="*/ 51092 h 96812"/>
                  <a:gd name="connsiteX102" fmla="*/ 770954 w 1514818"/>
                  <a:gd name="connsiteY102" fmla="*/ 51092 h 96812"/>
                  <a:gd name="connsiteX103" fmla="*/ 786099 w 1514818"/>
                  <a:gd name="connsiteY103" fmla="*/ 52006 h 96812"/>
                  <a:gd name="connsiteX104" fmla="*/ 786099 w 1514818"/>
                  <a:gd name="connsiteY104" fmla="*/ 52006 h 96812"/>
                  <a:gd name="connsiteX105" fmla="*/ 804101 w 1514818"/>
                  <a:gd name="connsiteY105" fmla="*/ 53149 h 96812"/>
                  <a:gd name="connsiteX106" fmla="*/ 804101 w 1514818"/>
                  <a:gd name="connsiteY106" fmla="*/ 53149 h 96812"/>
                  <a:gd name="connsiteX107" fmla="*/ 816330 w 1514818"/>
                  <a:gd name="connsiteY107" fmla="*/ 53892 h 96812"/>
                  <a:gd name="connsiteX108" fmla="*/ 816330 w 1514818"/>
                  <a:gd name="connsiteY108" fmla="*/ 53892 h 96812"/>
                  <a:gd name="connsiteX109" fmla="*/ 831418 w 1514818"/>
                  <a:gd name="connsiteY109" fmla="*/ 54807 h 96812"/>
                  <a:gd name="connsiteX110" fmla="*/ 831418 w 1514818"/>
                  <a:gd name="connsiteY110" fmla="*/ 54807 h 96812"/>
                  <a:gd name="connsiteX111" fmla="*/ 846563 w 1514818"/>
                  <a:gd name="connsiteY111" fmla="*/ 55721 h 96812"/>
                  <a:gd name="connsiteX112" fmla="*/ 846563 w 1514818"/>
                  <a:gd name="connsiteY112" fmla="*/ 55721 h 96812"/>
                  <a:gd name="connsiteX113" fmla="*/ 864565 w 1514818"/>
                  <a:gd name="connsiteY113" fmla="*/ 56864 h 96812"/>
                  <a:gd name="connsiteX114" fmla="*/ 864565 w 1514818"/>
                  <a:gd name="connsiteY114" fmla="*/ 56864 h 96812"/>
                  <a:gd name="connsiteX115" fmla="*/ 876796 w 1514818"/>
                  <a:gd name="connsiteY115" fmla="*/ 57607 h 96812"/>
                  <a:gd name="connsiteX116" fmla="*/ 876796 w 1514818"/>
                  <a:gd name="connsiteY116" fmla="*/ 57607 h 96812"/>
                  <a:gd name="connsiteX117" fmla="*/ 891883 w 1514818"/>
                  <a:gd name="connsiteY117" fmla="*/ 58522 h 96812"/>
                  <a:gd name="connsiteX118" fmla="*/ 891883 w 1514818"/>
                  <a:gd name="connsiteY118" fmla="*/ 58522 h 96812"/>
                  <a:gd name="connsiteX119" fmla="*/ 907027 w 1514818"/>
                  <a:gd name="connsiteY119" fmla="*/ 59436 h 96812"/>
                  <a:gd name="connsiteX120" fmla="*/ 907027 w 1514818"/>
                  <a:gd name="connsiteY120" fmla="*/ 59436 h 96812"/>
                  <a:gd name="connsiteX121" fmla="*/ 925030 w 1514818"/>
                  <a:gd name="connsiteY121" fmla="*/ 60579 h 96812"/>
                  <a:gd name="connsiteX122" fmla="*/ 925030 w 1514818"/>
                  <a:gd name="connsiteY122" fmla="*/ 60579 h 96812"/>
                  <a:gd name="connsiteX123" fmla="*/ 940175 w 1514818"/>
                  <a:gd name="connsiteY123" fmla="*/ 61493 h 96812"/>
                  <a:gd name="connsiteX124" fmla="*/ 940175 w 1514818"/>
                  <a:gd name="connsiteY124" fmla="*/ 61493 h 96812"/>
                  <a:gd name="connsiteX125" fmla="*/ 952348 w 1514818"/>
                  <a:gd name="connsiteY125" fmla="*/ 62236 h 96812"/>
                  <a:gd name="connsiteX126" fmla="*/ 952348 w 1514818"/>
                  <a:gd name="connsiteY126" fmla="*/ 62236 h 96812"/>
                  <a:gd name="connsiteX127" fmla="*/ 970407 w 1514818"/>
                  <a:gd name="connsiteY127" fmla="*/ 63322 h 96812"/>
                  <a:gd name="connsiteX128" fmla="*/ 970407 w 1514818"/>
                  <a:gd name="connsiteY128" fmla="*/ 63322 h 96812"/>
                  <a:gd name="connsiteX129" fmla="*/ 982580 w 1514818"/>
                  <a:gd name="connsiteY129" fmla="*/ 64122 h 96812"/>
                  <a:gd name="connsiteX130" fmla="*/ 982580 w 1514818"/>
                  <a:gd name="connsiteY130" fmla="*/ 64122 h 96812"/>
                  <a:gd name="connsiteX131" fmla="*/ 1000639 w 1514818"/>
                  <a:gd name="connsiteY131" fmla="*/ 65208 h 96812"/>
                  <a:gd name="connsiteX132" fmla="*/ 1000639 w 1514818"/>
                  <a:gd name="connsiteY132" fmla="*/ 65208 h 96812"/>
                  <a:gd name="connsiteX133" fmla="*/ 1012812 w 1514818"/>
                  <a:gd name="connsiteY133" fmla="*/ 65951 h 96812"/>
                  <a:gd name="connsiteX134" fmla="*/ 1012812 w 1514818"/>
                  <a:gd name="connsiteY134" fmla="*/ 65951 h 96812"/>
                  <a:gd name="connsiteX135" fmla="*/ 1030872 w 1514818"/>
                  <a:gd name="connsiteY135" fmla="*/ 67094 h 96812"/>
                  <a:gd name="connsiteX136" fmla="*/ 1030872 w 1514818"/>
                  <a:gd name="connsiteY136" fmla="*/ 67094 h 96812"/>
                  <a:gd name="connsiteX137" fmla="*/ 1043045 w 1514818"/>
                  <a:gd name="connsiteY137" fmla="*/ 67837 h 96812"/>
                  <a:gd name="connsiteX138" fmla="*/ 1043045 w 1514818"/>
                  <a:gd name="connsiteY138" fmla="*/ 67837 h 96812"/>
                  <a:gd name="connsiteX139" fmla="*/ 1058190 w 1514818"/>
                  <a:gd name="connsiteY139" fmla="*/ 68751 h 96812"/>
                  <a:gd name="connsiteX140" fmla="*/ 1058190 w 1514818"/>
                  <a:gd name="connsiteY140" fmla="*/ 68751 h 96812"/>
                  <a:gd name="connsiteX141" fmla="*/ 1076192 w 1514818"/>
                  <a:gd name="connsiteY141" fmla="*/ 69837 h 96812"/>
                  <a:gd name="connsiteX142" fmla="*/ 1076192 w 1514818"/>
                  <a:gd name="connsiteY142" fmla="*/ 69837 h 96812"/>
                  <a:gd name="connsiteX143" fmla="*/ 1091336 w 1514818"/>
                  <a:gd name="connsiteY143" fmla="*/ 70809 h 96812"/>
                  <a:gd name="connsiteX144" fmla="*/ 1091336 w 1514818"/>
                  <a:gd name="connsiteY144" fmla="*/ 70809 h 96812"/>
                  <a:gd name="connsiteX145" fmla="*/ 1103509 w 1514818"/>
                  <a:gd name="connsiteY145" fmla="*/ 71552 h 96812"/>
                  <a:gd name="connsiteX146" fmla="*/ 1103509 w 1514818"/>
                  <a:gd name="connsiteY146" fmla="*/ 71552 h 96812"/>
                  <a:gd name="connsiteX147" fmla="*/ 1118654 w 1514818"/>
                  <a:gd name="connsiteY147" fmla="*/ 72466 h 96812"/>
                  <a:gd name="connsiteX148" fmla="*/ 1118654 w 1514818"/>
                  <a:gd name="connsiteY148" fmla="*/ 72466 h 96812"/>
                  <a:gd name="connsiteX149" fmla="*/ 1133742 w 1514818"/>
                  <a:gd name="connsiteY149" fmla="*/ 73380 h 96812"/>
                  <a:gd name="connsiteX150" fmla="*/ 1133742 w 1514818"/>
                  <a:gd name="connsiteY150" fmla="*/ 73380 h 96812"/>
                  <a:gd name="connsiteX151" fmla="*/ 1151801 w 1514818"/>
                  <a:gd name="connsiteY151" fmla="*/ 74523 h 96812"/>
                  <a:gd name="connsiteX152" fmla="*/ 1151801 w 1514818"/>
                  <a:gd name="connsiteY152" fmla="*/ 74523 h 96812"/>
                  <a:gd name="connsiteX153" fmla="*/ 1163974 w 1514818"/>
                  <a:gd name="connsiteY153" fmla="*/ 75266 h 96812"/>
                  <a:gd name="connsiteX154" fmla="*/ 1163974 w 1514818"/>
                  <a:gd name="connsiteY154" fmla="*/ 75266 h 96812"/>
                  <a:gd name="connsiteX155" fmla="*/ 1179119 w 1514818"/>
                  <a:gd name="connsiteY155" fmla="*/ 76181 h 96812"/>
                  <a:gd name="connsiteX156" fmla="*/ 1179119 w 1514818"/>
                  <a:gd name="connsiteY156" fmla="*/ 76181 h 96812"/>
                  <a:gd name="connsiteX157" fmla="*/ 1194206 w 1514818"/>
                  <a:gd name="connsiteY157" fmla="*/ 77095 h 96812"/>
                  <a:gd name="connsiteX158" fmla="*/ 1194206 w 1514818"/>
                  <a:gd name="connsiteY158" fmla="*/ 77095 h 96812"/>
                  <a:gd name="connsiteX159" fmla="*/ 1212266 w 1514818"/>
                  <a:gd name="connsiteY159" fmla="*/ 78238 h 96812"/>
                  <a:gd name="connsiteX160" fmla="*/ 1212266 w 1514818"/>
                  <a:gd name="connsiteY160" fmla="*/ 78238 h 96812"/>
                  <a:gd name="connsiteX161" fmla="*/ 1227411 w 1514818"/>
                  <a:gd name="connsiteY161" fmla="*/ 79153 h 96812"/>
                  <a:gd name="connsiteX162" fmla="*/ 1227411 w 1514818"/>
                  <a:gd name="connsiteY162" fmla="*/ 79153 h 96812"/>
                  <a:gd name="connsiteX163" fmla="*/ 1239584 w 1514818"/>
                  <a:gd name="connsiteY163" fmla="*/ 79896 h 96812"/>
                  <a:gd name="connsiteX164" fmla="*/ 1239584 w 1514818"/>
                  <a:gd name="connsiteY164" fmla="*/ 79896 h 96812"/>
                  <a:gd name="connsiteX165" fmla="*/ 1254729 w 1514818"/>
                  <a:gd name="connsiteY165" fmla="*/ 80810 h 96812"/>
                  <a:gd name="connsiteX166" fmla="*/ 1254729 w 1514818"/>
                  <a:gd name="connsiteY166" fmla="*/ 80810 h 96812"/>
                  <a:gd name="connsiteX167" fmla="*/ 1272731 w 1514818"/>
                  <a:gd name="connsiteY167" fmla="*/ 81953 h 96812"/>
                  <a:gd name="connsiteX168" fmla="*/ 1272731 w 1514818"/>
                  <a:gd name="connsiteY168" fmla="*/ 81953 h 96812"/>
                  <a:gd name="connsiteX169" fmla="*/ 1287875 w 1514818"/>
                  <a:gd name="connsiteY169" fmla="*/ 82868 h 96812"/>
                  <a:gd name="connsiteX170" fmla="*/ 1287875 w 1514818"/>
                  <a:gd name="connsiteY170" fmla="*/ 82868 h 96812"/>
                  <a:gd name="connsiteX171" fmla="*/ 1300048 w 1514818"/>
                  <a:gd name="connsiteY171" fmla="*/ 83610 h 96812"/>
                  <a:gd name="connsiteX172" fmla="*/ 1300048 w 1514818"/>
                  <a:gd name="connsiteY172" fmla="*/ 83610 h 96812"/>
                  <a:gd name="connsiteX173" fmla="*/ 1315193 w 1514818"/>
                  <a:gd name="connsiteY173" fmla="*/ 84525 h 96812"/>
                  <a:gd name="connsiteX174" fmla="*/ 1315193 w 1514818"/>
                  <a:gd name="connsiteY174" fmla="*/ 84525 h 96812"/>
                  <a:gd name="connsiteX175" fmla="*/ 1333195 w 1514818"/>
                  <a:gd name="connsiteY175" fmla="*/ 85668 h 96812"/>
                  <a:gd name="connsiteX176" fmla="*/ 1333195 w 1514818"/>
                  <a:gd name="connsiteY176" fmla="*/ 85668 h 96812"/>
                  <a:gd name="connsiteX177" fmla="*/ 1345426 w 1514818"/>
                  <a:gd name="connsiteY177" fmla="*/ 86411 h 96812"/>
                  <a:gd name="connsiteX178" fmla="*/ 1345426 w 1514818"/>
                  <a:gd name="connsiteY178" fmla="*/ 86411 h 96812"/>
                  <a:gd name="connsiteX179" fmla="*/ 1360513 w 1514818"/>
                  <a:gd name="connsiteY179" fmla="*/ 87325 h 96812"/>
                  <a:gd name="connsiteX180" fmla="*/ 1360513 w 1514818"/>
                  <a:gd name="connsiteY180" fmla="*/ 87325 h 96812"/>
                  <a:gd name="connsiteX181" fmla="*/ 1375657 w 1514818"/>
                  <a:gd name="connsiteY181" fmla="*/ 88240 h 96812"/>
                  <a:gd name="connsiteX182" fmla="*/ 1375657 w 1514818"/>
                  <a:gd name="connsiteY182" fmla="*/ 88240 h 96812"/>
                  <a:gd name="connsiteX183" fmla="*/ 1393660 w 1514818"/>
                  <a:gd name="connsiteY183" fmla="*/ 89383 h 96812"/>
                  <a:gd name="connsiteX184" fmla="*/ 1393660 w 1514818"/>
                  <a:gd name="connsiteY184" fmla="*/ 89383 h 96812"/>
                  <a:gd name="connsiteX185" fmla="*/ 1405890 w 1514818"/>
                  <a:gd name="connsiteY185" fmla="*/ 90126 h 96812"/>
                  <a:gd name="connsiteX186" fmla="*/ 1405890 w 1514818"/>
                  <a:gd name="connsiteY186" fmla="*/ 90126 h 96812"/>
                  <a:gd name="connsiteX187" fmla="*/ 1420978 w 1514818"/>
                  <a:gd name="connsiteY187" fmla="*/ 91040 h 96812"/>
                  <a:gd name="connsiteX188" fmla="*/ 1420978 w 1514818"/>
                  <a:gd name="connsiteY188" fmla="*/ 91040 h 96812"/>
                  <a:gd name="connsiteX189" fmla="*/ 1439037 w 1514818"/>
                  <a:gd name="connsiteY189" fmla="*/ 92183 h 96812"/>
                  <a:gd name="connsiteX190" fmla="*/ 1439037 w 1514818"/>
                  <a:gd name="connsiteY190" fmla="*/ 92183 h 96812"/>
                  <a:gd name="connsiteX191" fmla="*/ 1451210 w 1514818"/>
                  <a:gd name="connsiteY191" fmla="*/ 92926 h 96812"/>
                  <a:gd name="connsiteX192" fmla="*/ 1451210 w 1514818"/>
                  <a:gd name="connsiteY192" fmla="*/ 92926 h 96812"/>
                  <a:gd name="connsiteX193" fmla="*/ 1466355 w 1514818"/>
                  <a:gd name="connsiteY193" fmla="*/ 93840 h 96812"/>
                  <a:gd name="connsiteX194" fmla="*/ 1466355 w 1514818"/>
                  <a:gd name="connsiteY194" fmla="*/ 93840 h 96812"/>
                  <a:gd name="connsiteX195" fmla="*/ 1481442 w 1514818"/>
                  <a:gd name="connsiteY195" fmla="*/ 94755 h 96812"/>
                  <a:gd name="connsiteX196" fmla="*/ 1481442 w 1514818"/>
                  <a:gd name="connsiteY196" fmla="*/ 94755 h 96812"/>
                  <a:gd name="connsiteX197" fmla="*/ 1499502 w 1514818"/>
                  <a:gd name="connsiteY197" fmla="*/ 95898 h 96812"/>
                  <a:gd name="connsiteX198" fmla="*/ 1499502 w 1514818"/>
                  <a:gd name="connsiteY198" fmla="*/ 95898 h 96812"/>
                  <a:gd name="connsiteX199" fmla="*/ 1514589 w 1514818"/>
                  <a:gd name="connsiteY199" fmla="*/ 96812 h 96812"/>
                  <a:gd name="connsiteX200" fmla="*/ 1514818 w 1514818"/>
                  <a:gd name="connsiteY200" fmla="*/ 93097 h 96812"/>
                  <a:gd name="connsiteX201" fmla="*/ 1496816 w 1514818"/>
                  <a:gd name="connsiteY201" fmla="*/ 92011 h 96812"/>
                  <a:gd name="connsiteX202" fmla="*/ 1496816 w 1514818"/>
                  <a:gd name="connsiteY202" fmla="*/ 92011 h 96812"/>
                  <a:gd name="connsiteX203" fmla="*/ 1481671 w 1514818"/>
                  <a:gd name="connsiteY203" fmla="*/ 91097 h 96812"/>
                  <a:gd name="connsiteX204" fmla="*/ 1481671 w 1514818"/>
                  <a:gd name="connsiteY204" fmla="*/ 91097 h 96812"/>
                  <a:gd name="connsiteX205" fmla="*/ 1469498 w 1514818"/>
                  <a:gd name="connsiteY205" fmla="*/ 90297 h 96812"/>
                  <a:gd name="connsiteX206" fmla="*/ 1469498 w 1514818"/>
                  <a:gd name="connsiteY206" fmla="*/ 90297 h 96812"/>
                  <a:gd name="connsiteX207" fmla="*/ 1454353 w 1514818"/>
                  <a:gd name="connsiteY207" fmla="*/ 89383 h 96812"/>
                  <a:gd name="connsiteX208" fmla="*/ 1454353 w 1514818"/>
                  <a:gd name="connsiteY208" fmla="*/ 89383 h 96812"/>
                  <a:gd name="connsiteX209" fmla="*/ 1436351 w 1514818"/>
                  <a:gd name="connsiteY209" fmla="*/ 88297 h 96812"/>
                  <a:gd name="connsiteX210" fmla="*/ 1436351 w 1514818"/>
                  <a:gd name="connsiteY210" fmla="*/ 88297 h 96812"/>
                  <a:gd name="connsiteX211" fmla="*/ 1424121 w 1514818"/>
                  <a:gd name="connsiteY211" fmla="*/ 87554 h 96812"/>
                  <a:gd name="connsiteX212" fmla="*/ 1424121 w 1514818"/>
                  <a:gd name="connsiteY212" fmla="*/ 87554 h 96812"/>
                  <a:gd name="connsiteX213" fmla="*/ 1409034 w 1514818"/>
                  <a:gd name="connsiteY213" fmla="*/ 86582 h 96812"/>
                  <a:gd name="connsiteX214" fmla="*/ 1409034 w 1514818"/>
                  <a:gd name="connsiteY214" fmla="*/ 86582 h 96812"/>
                  <a:gd name="connsiteX215" fmla="*/ 1390974 w 1514818"/>
                  <a:gd name="connsiteY215" fmla="*/ 85496 h 96812"/>
                  <a:gd name="connsiteX216" fmla="*/ 1390974 w 1514818"/>
                  <a:gd name="connsiteY216" fmla="*/ 85496 h 96812"/>
                  <a:gd name="connsiteX217" fmla="*/ 1378801 w 1514818"/>
                  <a:gd name="connsiteY217" fmla="*/ 84754 h 96812"/>
                  <a:gd name="connsiteX218" fmla="*/ 1378801 w 1514818"/>
                  <a:gd name="connsiteY218" fmla="*/ 84754 h 96812"/>
                  <a:gd name="connsiteX219" fmla="*/ 1363656 w 1514818"/>
                  <a:gd name="connsiteY219" fmla="*/ 83839 h 96812"/>
                  <a:gd name="connsiteX220" fmla="*/ 1363656 w 1514818"/>
                  <a:gd name="connsiteY220" fmla="*/ 83839 h 96812"/>
                  <a:gd name="connsiteX221" fmla="*/ 1345654 w 1514818"/>
                  <a:gd name="connsiteY221" fmla="*/ 82696 h 96812"/>
                  <a:gd name="connsiteX222" fmla="*/ 1345654 w 1514818"/>
                  <a:gd name="connsiteY222" fmla="*/ 82696 h 96812"/>
                  <a:gd name="connsiteX223" fmla="*/ 1330510 w 1514818"/>
                  <a:gd name="connsiteY223" fmla="*/ 81782 h 96812"/>
                  <a:gd name="connsiteX224" fmla="*/ 1330510 w 1514818"/>
                  <a:gd name="connsiteY224" fmla="*/ 81782 h 96812"/>
                  <a:gd name="connsiteX225" fmla="*/ 1318337 w 1514818"/>
                  <a:gd name="connsiteY225" fmla="*/ 81039 h 96812"/>
                  <a:gd name="connsiteX226" fmla="*/ 1318337 w 1514818"/>
                  <a:gd name="connsiteY226" fmla="*/ 81039 h 96812"/>
                  <a:gd name="connsiteX227" fmla="*/ 1303192 w 1514818"/>
                  <a:gd name="connsiteY227" fmla="*/ 80067 h 96812"/>
                  <a:gd name="connsiteX228" fmla="*/ 1303192 w 1514818"/>
                  <a:gd name="connsiteY228" fmla="*/ 80067 h 96812"/>
                  <a:gd name="connsiteX229" fmla="*/ 1288104 w 1514818"/>
                  <a:gd name="connsiteY229" fmla="*/ 79153 h 96812"/>
                  <a:gd name="connsiteX230" fmla="*/ 1288104 w 1514818"/>
                  <a:gd name="connsiteY230" fmla="*/ 79153 h 96812"/>
                  <a:gd name="connsiteX231" fmla="*/ 1270044 w 1514818"/>
                  <a:gd name="connsiteY231" fmla="*/ 78067 h 96812"/>
                  <a:gd name="connsiteX232" fmla="*/ 1270044 w 1514818"/>
                  <a:gd name="connsiteY232" fmla="*/ 78067 h 96812"/>
                  <a:gd name="connsiteX233" fmla="*/ 1257871 w 1514818"/>
                  <a:gd name="connsiteY233" fmla="*/ 77324 h 96812"/>
                  <a:gd name="connsiteX234" fmla="*/ 1257871 w 1514818"/>
                  <a:gd name="connsiteY234" fmla="*/ 77324 h 96812"/>
                  <a:gd name="connsiteX235" fmla="*/ 1242727 w 1514818"/>
                  <a:gd name="connsiteY235" fmla="*/ 76352 h 96812"/>
                  <a:gd name="connsiteX236" fmla="*/ 1242727 w 1514818"/>
                  <a:gd name="connsiteY236" fmla="*/ 76352 h 96812"/>
                  <a:gd name="connsiteX237" fmla="*/ 1227582 w 1514818"/>
                  <a:gd name="connsiteY237" fmla="*/ 75438 h 96812"/>
                  <a:gd name="connsiteX238" fmla="*/ 1227582 w 1514818"/>
                  <a:gd name="connsiteY238" fmla="*/ 75438 h 96812"/>
                  <a:gd name="connsiteX239" fmla="*/ 1209580 w 1514818"/>
                  <a:gd name="connsiteY239" fmla="*/ 74352 h 96812"/>
                  <a:gd name="connsiteX240" fmla="*/ 1209580 w 1514818"/>
                  <a:gd name="connsiteY240" fmla="*/ 74352 h 96812"/>
                  <a:gd name="connsiteX241" fmla="*/ 1194435 w 1514818"/>
                  <a:gd name="connsiteY241" fmla="*/ 73380 h 96812"/>
                  <a:gd name="connsiteX242" fmla="*/ 1194435 w 1514818"/>
                  <a:gd name="connsiteY242" fmla="*/ 73380 h 96812"/>
                  <a:gd name="connsiteX243" fmla="*/ 1182262 w 1514818"/>
                  <a:gd name="connsiteY243" fmla="*/ 72637 h 96812"/>
                  <a:gd name="connsiteX244" fmla="*/ 1182262 w 1514818"/>
                  <a:gd name="connsiteY244" fmla="*/ 72637 h 96812"/>
                  <a:gd name="connsiteX245" fmla="*/ 1167117 w 1514818"/>
                  <a:gd name="connsiteY245" fmla="*/ 71723 h 96812"/>
                  <a:gd name="connsiteX246" fmla="*/ 1167117 w 1514818"/>
                  <a:gd name="connsiteY246" fmla="*/ 71723 h 96812"/>
                  <a:gd name="connsiteX247" fmla="*/ 1149116 w 1514818"/>
                  <a:gd name="connsiteY247" fmla="*/ 70637 h 96812"/>
                  <a:gd name="connsiteX248" fmla="*/ 1149116 w 1514818"/>
                  <a:gd name="connsiteY248" fmla="*/ 70637 h 96812"/>
                  <a:gd name="connsiteX249" fmla="*/ 1136885 w 1514818"/>
                  <a:gd name="connsiteY249" fmla="*/ 69894 h 96812"/>
                  <a:gd name="connsiteX250" fmla="*/ 1136885 w 1514818"/>
                  <a:gd name="connsiteY250" fmla="*/ 69894 h 96812"/>
                  <a:gd name="connsiteX251" fmla="*/ 1135056 w 1514818"/>
                  <a:gd name="connsiteY251" fmla="*/ 69780 h 96812"/>
                  <a:gd name="connsiteX252" fmla="*/ 1133971 w 1514818"/>
                  <a:gd name="connsiteY252" fmla="*/ 69666 h 96812"/>
                  <a:gd name="connsiteX253" fmla="*/ 1133971 w 1514818"/>
                  <a:gd name="connsiteY253" fmla="*/ 69666 h 96812"/>
                  <a:gd name="connsiteX254" fmla="*/ 1121798 w 1514818"/>
                  <a:gd name="connsiteY254" fmla="*/ 68923 h 96812"/>
                  <a:gd name="connsiteX255" fmla="*/ 1121798 w 1514818"/>
                  <a:gd name="connsiteY255" fmla="*/ 68923 h 96812"/>
                  <a:gd name="connsiteX256" fmla="*/ 1106653 w 1514818"/>
                  <a:gd name="connsiteY256" fmla="*/ 68008 h 96812"/>
                  <a:gd name="connsiteX257" fmla="*/ 1106653 w 1514818"/>
                  <a:gd name="connsiteY257" fmla="*/ 68008 h 96812"/>
                  <a:gd name="connsiteX258" fmla="*/ 1088650 w 1514818"/>
                  <a:gd name="connsiteY258" fmla="*/ 66922 h 96812"/>
                  <a:gd name="connsiteX259" fmla="*/ 1088650 w 1514818"/>
                  <a:gd name="connsiteY259" fmla="*/ 66922 h 96812"/>
                  <a:gd name="connsiteX260" fmla="*/ 1076420 w 1514818"/>
                  <a:gd name="connsiteY260" fmla="*/ 66123 h 96812"/>
                  <a:gd name="connsiteX261" fmla="*/ 1076420 w 1514818"/>
                  <a:gd name="connsiteY261" fmla="*/ 66123 h 96812"/>
                  <a:gd name="connsiteX262" fmla="*/ 1061332 w 1514818"/>
                  <a:gd name="connsiteY262" fmla="*/ 65208 h 96812"/>
                  <a:gd name="connsiteX263" fmla="*/ 1061332 w 1514818"/>
                  <a:gd name="connsiteY263" fmla="*/ 65208 h 96812"/>
                  <a:gd name="connsiteX264" fmla="*/ 1046188 w 1514818"/>
                  <a:gd name="connsiteY264" fmla="*/ 64294 h 96812"/>
                  <a:gd name="connsiteX265" fmla="*/ 1046188 w 1514818"/>
                  <a:gd name="connsiteY265" fmla="*/ 64294 h 96812"/>
                  <a:gd name="connsiteX266" fmla="*/ 1028186 w 1514818"/>
                  <a:gd name="connsiteY266" fmla="*/ 63208 h 96812"/>
                  <a:gd name="connsiteX267" fmla="*/ 1028186 w 1514818"/>
                  <a:gd name="connsiteY267" fmla="*/ 63208 h 96812"/>
                  <a:gd name="connsiteX268" fmla="*/ 1015956 w 1514818"/>
                  <a:gd name="connsiteY268" fmla="*/ 62408 h 96812"/>
                  <a:gd name="connsiteX269" fmla="*/ 1015956 w 1514818"/>
                  <a:gd name="connsiteY269" fmla="*/ 62408 h 96812"/>
                  <a:gd name="connsiteX270" fmla="*/ 1000868 w 1514818"/>
                  <a:gd name="connsiteY270" fmla="*/ 61493 h 96812"/>
                  <a:gd name="connsiteX271" fmla="*/ 1000868 w 1514818"/>
                  <a:gd name="connsiteY271" fmla="*/ 61493 h 96812"/>
                  <a:gd name="connsiteX272" fmla="*/ 985723 w 1514818"/>
                  <a:gd name="connsiteY272" fmla="*/ 60579 h 96812"/>
                  <a:gd name="connsiteX273" fmla="*/ 985723 w 1514818"/>
                  <a:gd name="connsiteY273" fmla="*/ 60579 h 96812"/>
                  <a:gd name="connsiteX274" fmla="*/ 967721 w 1514818"/>
                  <a:gd name="connsiteY274" fmla="*/ 59436 h 96812"/>
                  <a:gd name="connsiteX275" fmla="*/ 967721 w 1514818"/>
                  <a:gd name="connsiteY275" fmla="*/ 59436 h 96812"/>
                  <a:gd name="connsiteX276" fmla="*/ 955491 w 1514818"/>
                  <a:gd name="connsiteY276" fmla="*/ 58693 h 96812"/>
                  <a:gd name="connsiteX277" fmla="*/ 955491 w 1514818"/>
                  <a:gd name="connsiteY277" fmla="*/ 58693 h 96812"/>
                  <a:gd name="connsiteX278" fmla="*/ 940404 w 1514818"/>
                  <a:gd name="connsiteY278" fmla="*/ 57779 h 96812"/>
                  <a:gd name="connsiteX279" fmla="*/ 940404 w 1514818"/>
                  <a:gd name="connsiteY279" fmla="*/ 57779 h 96812"/>
                  <a:gd name="connsiteX280" fmla="*/ 922344 w 1514818"/>
                  <a:gd name="connsiteY280" fmla="*/ 56693 h 96812"/>
                  <a:gd name="connsiteX281" fmla="*/ 922344 w 1514818"/>
                  <a:gd name="connsiteY281" fmla="*/ 56693 h 96812"/>
                  <a:gd name="connsiteX282" fmla="*/ 907256 w 1514818"/>
                  <a:gd name="connsiteY282" fmla="*/ 55721 h 96812"/>
                  <a:gd name="connsiteX283" fmla="*/ 907256 w 1514818"/>
                  <a:gd name="connsiteY283" fmla="*/ 55721 h 96812"/>
                  <a:gd name="connsiteX284" fmla="*/ 895026 w 1514818"/>
                  <a:gd name="connsiteY284" fmla="*/ 54978 h 96812"/>
                  <a:gd name="connsiteX285" fmla="*/ 895026 w 1514818"/>
                  <a:gd name="connsiteY285" fmla="*/ 54978 h 96812"/>
                  <a:gd name="connsiteX286" fmla="*/ 877024 w 1514818"/>
                  <a:gd name="connsiteY286" fmla="*/ 53892 h 96812"/>
                  <a:gd name="connsiteX287" fmla="*/ 877024 w 1514818"/>
                  <a:gd name="connsiteY287" fmla="*/ 53892 h 96812"/>
                  <a:gd name="connsiteX288" fmla="*/ 861880 w 1514818"/>
                  <a:gd name="connsiteY288" fmla="*/ 52978 h 96812"/>
                  <a:gd name="connsiteX289" fmla="*/ 861880 w 1514818"/>
                  <a:gd name="connsiteY289" fmla="*/ 52978 h 96812"/>
                  <a:gd name="connsiteX290" fmla="*/ 846792 w 1514818"/>
                  <a:gd name="connsiteY290" fmla="*/ 52006 h 96812"/>
                  <a:gd name="connsiteX291" fmla="*/ 846792 w 1514818"/>
                  <a:gd name="connsiteY291" fmla="*/ 52006 h 96812"/>
                  <a:gd name="connsiteX292" fmla="*/ 834562 w 1514818"/>
                  <a:gd name="connsiteY292" fmla="*/ 51263 h 96812"/>
                  <a:gd name="connsiteX293" fmla="*/ 834562 w 1514818"/>
                  <a:gd name="connsiteY293" fmla="*/ 51263 h 96812"/>
                  <a:gd name="connsiteX294" fmla="*/ 819474 w 1514818"/>
                  <a:gd name="connsiteY294" fmla="*/ 50349 h 96812"/>
                  <a:gd name="connsiteX295" fmla="*/ 819474 w 1514818"/>
                  <a:gd name="connsiteY295" fmla="*/ 50349 h 96812"/>
                  <a:gd name="connsiteX296" fmla="*/ 801414 w 1514818"/>
                  <a:gd name="connsiteY296" fmla="*/ 49263 h 96812"/>
                  <a:gd name="connsiteX297" fmla="*/ 801414 w 1514818"/>
                  <a:gd name="connsiteY297" fmla="*/ 49263 h 96812"/>
                  <a:gd name="connsiteX298" fmla="*/ 789241 w 1514818"/>
                  <a:gd name="connsiteY298" fmla="*/ 48463 h 96812"/>
                  <a:gd name="connsiteX299" fmla="*/ 789241 w 1514818"/>
                  <a:gd name="connsiteY299" fmla="*/ 48463 h 96812"/>
                  <a:gd name="connsiteX300" fmla="*/ 774097 w 1514818"/>
                  <a:gd name="connsiteY300" fmla="*/ 47549 h 96812"/>
                  <a:gd name="connsiteX301" fmla="*/ 774097 w 1514818"/>
                  <a:gd name="connsiteY301" fmla="*/ 47549 h 96812"/>
                  <a:gd name="connsiteX302" fmla="*/ 759010 w 1514818"/>
                  <a:gd name="connsiteY302" fmla="*/ 46634 h 96812"/>
                  <a:gd name="connsiteX303" fmla="*/ 759010 w 1514818"/>
                  <a:gd name="connsiteY303" fmla="*/ 46634 h 96812"/>
                  <a:gd name="connsiteX304" fmla="*/ 740950 w 1514818"/>
                  <a:gd name="connsiteY304" fmla="*/ 45548 h 96812"/>
                  <a:gd name="connsiteX305" fmla="*/ 740950 w 1514818"/>
                  <a:gd name="connsiteY305" fmla="*/ 45548 h 96812"/>
                  <a:gd name="connsiteX306" fmla="*/ 728777 w 1514818"/>
                  <a:gd name="connsiteY306" fmla="*/ 44749 h 96812"/>
                  <a:gd name="connsiteX307" fmla="*/ 728777 w 1514818"/>
                  <a:gd name="connsiteY307" fmla="*/ 44749 h 96812"/>
                  <a:gd name="connsiteX308" fmla="*/ 710717 w 1514818"/>
                  <a:gd name="connsiteY308" fmla="*/ 43663 h 96812"/>
                  <a:gd name="connsiteX309" fmla="*/ 710717 w 1514818"/>
                  <a:gd name="connsiteY309" fmla="*/ 43663 h 96812"/>
                  <a:gd name="connsiteX310" fmla="*/ 698487 w 1514818"/>
                  <a:gd name="connsiteY310" fmla="*/ 42920 h 96812"/>
                  <a:gd name="connsiteX311" fmla="*/ 698487 w 1514818"/>
                  <a:gd name="connsiteY311" fmla="*/ 42920 h 96812"/>
                  <a:gd name="connsiteX312" fmla="*/ 680485 w 1514818"/>
                  <a:gd name="connsiteY312" fmla="*/ 41777 h 96812"/>
                  <a:gd name="connsiteX313" fmla="*/ 680485 w 1514818"/>
                  <a:gd name="connsiteY313" fmla="*/ 41777 h 96812"/>
                  <a:gd name="connsiteX314" fmla="*/ 668312 w 1514818"/>
                  <a:gd name="connsiteY314" fmla="*/ 41034 h 96812"/>
                  <a:gd name="connsiteX315" fmla="*/ 668312 w 1514818"/>
                  <a:gd name="connsiteY315" fmla="*/ 41034 h 96812"/>
                  <a:gd name="connsiteX316" fmla="*/ 666426 w 1514818"/>
                  <a:gd name="connsiteY316" fmla="*/ 40919 h 96812"/>
                  <a:gd name="connsiteX317" fmla="*/ 665341 w 1514818"/>
                  <a:gd name="connsiteY317" fmla="*/ 40862 h 96812"/>
                  <a:gd name="connsiteX318" fmla="*/ 665341 w 1514818"/>
                  <a:gd name="connsiteY318" fmla="*/ 40862 h 96812"/>
                  <a:gd name="connsiteX319" fmla="*/ 653168 w 1514818"/>
                  <a:gd name="connsiteY319" fmla="*/ 40119 h 96812"/>
                  <a:gd name="connsiteX320" fmla="*/ 653168 w 1514818"/>
                  <a:gd name="connsiteY320" fmla="*/ 40119 h 96812"/>
                  <a:gd name="connsiteX321" fmla="*/ 638023 w 1514818"/>
                  <a:gd name="connsiteY321" fmla="*/ 39205 h 96812"/>
                  <a:gd name="connsiteX322" fmla="*/ 638023 w 1514818"/>
                  <a:gd name="connsiteY322" fmla="*/ 39205 h 96812"/>
                  <a:gd name="connsiteX323" fmla="*/ 620020 w 1514818"/>
                  <a:gd name="connsiteY323" fmla="*/ 38062 h 96812"/>
                  <a:gd name="connsiteX324" fmla="*/ 620020 w 1514818"/>
                  <a:gd name="connsiteY324" fmla="*/ 38062 h 96812"/>
                  <a:gd name="connsiteX325" fmla="*/ 607790 w 1514818"/>
                  <a:gd name="connsiteY325" fmla="*/ 37319 h 96812"/>
                  <a:gd name="connsiteX326" fmla="*/ 607790 w 1514818"/>
                  <a:gd name="connsiteY326" fmla="*/ 37319 h 96812"/>
                  <a:gd name="connsiteX327" fmla="*/ 592702 w 1514818"/>
                  <a:gd name="connsiteY327" fmla="*/ 36405 h 96812"/>
                  <a:gd name="connsiteX328" fmla="*/ 592702 w 1514818"/>
                  <a:gd name="connsiteY328" fmla="*/ 36405 h 96812"/>
                  <a:gd name="connsiteX329" fmla="*/ 577558 w 1514818"/>
                  <a:gd name="connsiteY329" fmla="*/ 35490 h 96812"/>
                  <a:gd name="connsiteX330" fmla="*/ 577558 w 1514818"/>
                  <a:gd name="connsiteY330" fmla="*/ 35490 h 96812"/>
                  <a:gd name="connsiteX331" fmla="*/ 559556 w 1514818"/>
                  <a:gd name="connsiteY331" fmla="*/ 34347 h 96812"/>
                  <a:gd name="connsiteX332" fmla="*/ 559556 w 1514818"/>
                  <a:gd name="connsiteY332" fmla="*/ 34347 h 96812"/>
                  <a:gd name="connsiteX333" fmla="*/ 547326 w 1514818"/>
                  <a:gd name="connsiteY333" fmla="*/ 33604 h 96812"/>
                  <a:gd name="connsiteX334" fmla="*/ 547326 w 1514818"/>
                  <a:gd name="connsiteY334" fmla="*/ 33604 h 96812"/>
                  <a:gd name="connsiteX335" fmla="*/ 532238 w 1514818"/>
                  <a:gd name="connsiteY335" fmla="*/ 32690 h 96812"/>
                  <a:gd name="connsiteX336" fmla="*/ 532238 w 1514818"/>
                  <a:gd name="connsiteY336" fmla="*/ 32690 h 96812"/>
                  <a:gd name="connsiteX337" fmla="*/ 517093 w 1514818"/>
                  <a:gd name="connsiteY337" fmla="*/ 31775 h 96812"/>
                  <a:gd name="connsiteX338" fmla="*/ 517093 w 1514818"/>
                  <a:gd name="connsiteY338" fmla="*/ 31775 h 96812"/>
                  <a:gd name="connsiteX339" fmla="*/ 502005 w 1514818"/>
                  <a:gd name="connsiteY339" fmla="*/ 30804 h 96812"/>
                  <a:gd name="connsiteX340" fmla="*/ 502005 w 1514818"/>
                  <a:gd name="connsiteY340" fmla="*/ 30804 h 96812"/>
                  <a:gd name="connsiteX341" fmla="*/ 486861 w 1514818"/>
                  <a:gd name="connsiteY341" fmla="*/ 29889 h 96812"/>
                  <a:gd name="connsiteX342" fmla="*/ 486861 w 1514818"/>
                  <a:gd name="connsiteY342" fmla="*/ 29889 h 96812"/>
                  <a:gd name="connsiteX343" fmla="*/ 471774 w 1514818"/>
                  <a:gd name="connsiteY343" fmla="*/ 28975 h 96812"/>
                  <a:gd name="connsiteX344" fmla="*/ 471774 w 1514818"/>
                  <a:gd name="connsiteY344" fmla="*/ 28975 h 96812"/>
                  <a:gd name="connsiteX345" fmla="*/ 453714 w 1514818"/>
                  <a:gd name="connsiteY345" fmla="*/ 27889 h 96812"/>
                  <a:gd name="connsiteX346" fmla="*/ 453714 w 1514818"/>
                  <a:gd name="connsiteY346" fmla="*/ 27889 h 96812"/>
                  <a:gd name="connsiteX347" fmla="*/ 441541 w 1514818"/>
                  <a:gd name="connsiteY347" fmla="*/ 27089 h 96812"/>
                  <a:gd name="connsiteX348" fmla="*/ 441541 w 1514818"/>
                  <a:gd name="connsiteY348" fmla="*/ 27089 h 96812"/>
                  <a:gd name="connsiteX349" fmla="*/ 426396 w 1514818"/>
                  <a:gd name="connsiteY349" fmla="*/ 26175 h 96812"/>
                  <a:gd name="connsiteX350" fmla="*/ 426396 w 1514818"/>
                  <a:gd name="connsiteY350" fmla="*/ 26175 h 96812"/>
                  <a:gd name="connsiteX351" fmla="*/ 411308 w 1514818"/>
                  <a:gd name="connsiteY351" fmla="*/ 25260 h 96812"/>
                  <a:gd name="connsiteX352" fmla="*/ 411308 w 1514818"/>
                  <a:gd name="connsiteY352" fmla="*/ 25260 h 96812"/>
                  <a:gd name="connsiteX353" fmla="*/ 393250 w 1514818"/>
                  <a:gd name="connsiteY353" fmla="*/ 24117 h 96812"/>
                  <a:gd name="connsiteX354" fmla="*/ 393250 w 1514818"/>
                  <a:gd name="connsiteY354" fmla="*/ 24117 h 96812"/>
                  <a:gd name="connsiteX355" fmla="*/ 381077 w 1514818"/>
                  <a:gd name="connsiteY355" fmla="*/ 23374 h 96812"/>
                  <a:gd name="connsiteX356" fmla="*/ 381077 w 1514818"/>
                  <a:gd name="connsiteY356" fmla="*/ 23374 h 96812"/>
                  <a:gd name="connsiteX357" fmla="*/ 365932 w 1514818"/>
                  <a:gd name="connsiteY357" fmla="*/ 22460 h 96812"/>
                  <a:gd name="connsiteX358" fmla="*/ 365932 w 1514818"/>
                  <a:gd name="connsiteY358" fmla="*/ 22460 h 96812"/>
                  <a:gd name="connsiteX359" fmla="*/ 350844 w 1514818"/>
                  <a:gd name="connsiteY359" fmla="*/ 21546 h 96812"/>
                  <a:gd name="connsiteX360" fmla="*/ 350844 w 1514818"/>
                  <a:gd name="connsiteY360" fmla="*/ 21546 h 96812"/>
                  <a:gd name="connsiteX361" fmla="*/ 332784 w 1514818"/>
                  <a:gd name="connsiteY361" fmla="*/ 20403 h 96812"/>
                  <a:gd name="connsiteX362" fmla="*/ 332784 w 1514818"/>
                  <a:gd name="connsiteY362" fmla="*/ 20403 h 96812"/>
                  <a:gd name="connsiteX363" fmla="*/ 320611 w 1514818"/>
                  <a:gd name="connsiteY363" fmla="*/ 19660 h 96812"/>
                  <a:gd name="connsiteX364" fmla="*/ 320611 w 1514818"/>
                  <a:gd name="connsiteY364" fmla="*/ 19660 h 96812"/>
                  <a:gd name="connsiteX365" fmla="*/ 305467 w 1514818"/>
                  <a:gd name="connsiteY365" fmla="*/ 18745 h 96812"/>
                  <a:gd name="connsiteX366" fmla="*/ 305467 w 1514818"/>
                  <a:gd name="connsiteY366" fmla="*/ 18745 h 96812"/>
                  <a:gd name="connsiteX367" fmla="*/ 290379 w 1514818"/>
                  <a:gd name="connsiteY367" fmla="*/ 17831 h 96812"/>
                  <a:gd name="connsiteX368" fmla="*/ 290379 w 1514818"/>
                  <a:gd name="connsiteY368" fmla="*/ 17831 h 96812"/>
                  <a:gd name="connsiteX369" fmla="*/ 272320 w 1514818"/>
                  <a:gd name="connsiteY369" fmla="*/ 16688 h 96812"/>
                  <a:gd name="connsiteX370" fmla="*/ 272320 w 1514818"/>
                  <a:gd name="connsiteY370" fmla="*/ 16688 h 96812"/>
                  <a:gd name="connsiteX371" fmla="*/ 260147 w 1514818"/>
                  <a:gd name="connsiteY371" fmla="*/ 15945 h 96812"/>
                  <a:gd name="connsiteX372" fmla="*/ 260147 w 1514818"/>
                  <a:gd name="connsiteY372" fmla="*/ 15945 h 96812"/>
                  <a:gd name="connsiteX373" fmla="*/ 242088 w 1514818"/>
                  <a:gd name="connsiteY373" fmla="*/ 14859 h 96812"/>
                  <a:gd name="connsiteX374" fmla="*/ 242088 w 1514818"/>
                  <a:gd name="connsiteY374" fmla="*/ 14859 h 96812"/>
                  <a:gd name="connsiteX375" fmla="*/ 229915 w 1514818"/>
                  <a:gd name="connsiteY375" fmla="*/ 14116 h 96812"/>
                  <a:gd name="connsiteX376" fmla="*/ 229915 w 1514818"/>
                  <a:gd name="connsiteY376" fmla="*/ 14116 h 96812"/>
                  <a:gd name="connsiteX377" fmla="*/ 214770 w 1514818"/>
                  <a:gd name="connsiteY377" fmla="*/ 13144 h 96812"/>
                  <a:gd name="connsiteX378" fmla="*/ 214770 w 1514818"/>
                  <a:gd name="connsiteY378" fmla="*/ 13144 h 96812"/>
                  <a:gd name="connsiteX379" fmla="*/ 196711 w 1514818"/>
                  <a:gd name="connsiteY379" fmla="*/ 12059 h 96812"/>
                  <a:gd name="connsiteX380" fmla="*/ 196711 w 1514818"/>
                  <a:gd name="connsiteY380" fmla="*/ 12059 h 96812"/>
                  <a:gd name="connsiteX381" fmla="*/ 184538 w 1514818"/>
                  <a:gd name="connsiteY381" fmla="*/ 11316 h 96812"/>
                  <a:gd name="connsiteX382" fmla="*/ 184538 w 1514818"/>
                  <a:gd name="connsiteY382" fmla="*/ 11316 h 96812"/>
                  <a:gd name="connsiteX383" fmla="*/ 169393 w 1514818"/>
                  <a:gd name="connsiteY383" fmla="*/ 10401 h 96812"/>
                  <a:gd name="connsiteX384" fmla="*/ 169393 w 1514818"/>
                  <a:gd name="connsiteY384" fmla="*/ 10401 h 96812"/>
                  <a:gd name="connsiteX385" fmla="*/ 154305 w 1514818"/>
                  <a:gd name="connsiteY385" fmla="*/ 9430 h 96812"/>
                  <a:gd name="connsiteX386" fmla="*/ 154305 w 1514818"/>
                  <a:gd name="connsiteY386" fmla="*/ 9430 h 96812"/>
                  <a:gd name="connsiteX387" fmla="*/ 139218 w 1514818"/>
                  <a:gd name="connsiteY387" fmla="*/ 8515 h 96812"/>
                  <a:gd name="connsiteX388" fmla="*/ 139218 w 1514818"/>
                  <a:gd name="connsiteY388" fmla="*/ 8515 h 96812"/>
                  <a:gd name="connsiteX389" fmla="*/ 124073 w 1514818"/>
                  <a:gd name="connsiteY389" fmla="*/ 7601 h 96812"/>
                  <a:gd name="connsiteX390" fmla="*/ 124073 w 1514818"/>
                  <a:gd name="connsiteY390" fmla="*/ 7601 h 96812"/>
                  <a:gd name="connsiteX391" fmla="*/ 108928 w 1514818"/>
                  <a:gd name="connsiteY391" fmla="*/ 6686 h 96812"/>
                  <a:gd name="connsiteX392" fmla="*/ 108928 w 1514818"/>
                  <a:gd name="connsiteY392" fmla="*/ 6686 h 96812"/>
                  <a:gd name="connsiteX393" fmla="*/ 93841 w 1514818"/>
                  <a:gd name="connsiteY393" fmla="*/ 5715 h 96812"/>
                  <a:gd name="connsiteX394" fmla="*/ 93841 w 1514818"/>
                  <a:gd name="connsiteY394" fmla="*/ 5715 h 96812"/>
                  <a:gd name="connsiteX395" fmla="*/ 78696 w 1514818"/>
                  <a:gd name="connsiteY395" fmla="*/ 4800 h 96812"/>
                  <a:gd name="connsiteX396" fmla="*/ 78696 w 1514818"/>
                  <a:gd name="connsiteY396" fmla="*/ 4800 h 96812"/>
                  <a:gd name="connsiteX397" fmla="*/ 63608 w 1514818"/>
                  <a:gd name="connsiteY397" fmla="*/ 3886 h 96812"/>
                  <a:gd name="connsiteX398" fmla="*/ 63608 w 1514818"/>
                  <a:gd name="connsiteY398" fmla="*/ 3886 h 96812"/>
                  <a:gd name="connsiteX399" fmla="*/ 48463 w 1514818"/>
                  <a:gd name="connsiteY399" fmla="*/ 2972 h 96812"/>
                  <a:gd name="connsiteX400" fmla="*/ 48463 w 1514818"/>
                  <a:gd name="connsiteY400" fmla="*/ 2972 h 96812"/>
                  <a:gd name="connsiteX401" fmla="*/ 33376 w 1514818"/>
                  <a:gd name="connsiteY401" fmla="*/ 2000 h 96812"/>
                  <a:gd name="connsiteX402" fmla="*/ 33376 w 1514818"/>
                  <a:gd name="connsiteY402" fmla="*/ 2000 h 96812"/>
                  <a:gd name="connsiteX403" fmla="*/ 18231 w 1514818"/>
                  <a:gd name="connsiteY403" fmla="*/ 1086 h 96812"/>
                  <a:gd name="connsiteX404" fmla="*/ 18231 w 1514818"/>
                  <a:gd name="connsiteY404" fmla="*/ 1086 h 96812"/>
                  <a:gd name="connsiteX405" fmla="*/ 229 w 1514818"/>
                  <a:gd name="connsiteY405" fmla="*/ 0 h 96812"/>
                  <a:gd name="connsiteX406" fmla="*/ 0 w 1514818"/>
                  <a:gd name="connsiteY406" fmla="*/ 3658 h 96812"/>
                  <a:gd name="connsiteX407" fmla="*/ 18002 w 1514818"/>
                  <a:gd name="connsiteY407" fmla="*/ 4800 h 9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</a:cxnLst>
                <a:rect l="l" t="t" r="r" b="b"/>
                <a:pathLst>
                  <a:path w="1514818" h="96812">
                    <a:moveTo>
                      <a:pt x="18002" y="4800"/>
                    </a:moveTo>
                    <a:lnTo>
                      <a:pt x="33147" y="5715"/>
                    </a:lnTo>
                    <a:lnTo>
                      <a:pt x="33147" y="5715"/>
                    </a:lnTo>
                    <a:lnTo>
                      <a:pt x="45320" y="6458"/>
                    </a:lnTo>
                    <a:lnTo>
                      <a:pt x="45320" y="6458"/>
                    </a:lnTo>
                    <a:lnTo>
                      <a:pt x="60465" y="7372"/>
                    </a:lnTo>
                    <a:lnTo>
                      <a:pt x="60465" y="7372"/>
                    </a:lnTo>
                    <a:lnTo>
                      <a:pt x="78467" y="8515"/>
                    </a:lnTo>
                    <a:lnTo>
                      <a:pt x="78467" y="8515"/>
                    </a:lnTo>
                    <a:lnTo>
                      <a:pt x="93612" y="9430"/>
                    </a:lnTo>
                    <a:lnTo>
                      <a:pt x="93612" y="9430"/>
                    </a:lnTo>
                    <a:lnTo>
                      <a:pt x="105785" y="10173"/>
                    </a:lnTo>
                    <a:lnTo>
                      <a:pt x="105785" y="10173"/>
                    </a:lnTo>
                    <a:lnTo>
                      <a:pt x="120930" y="11144"/>
                    </a:lnTo>
                    <a:lnTo>
                      <a:pt x="120930" y="11144"/>
                    </a:lnTo>
                    <a:lnTo>
                      <a:pt x="136017" y="12059"/>
                    </a:lnTo>
                    <a:lnTo>
                      <a:pt x="136017" y="12059"/>
                    </a:lnTo>
                    <a:lnTo>
                      <a:pt x="154077" y="13144"/>
                    </a:lnTo>
                    <a:lnTo>
                      <a:pt x="154077" y="13144"/>
                    </a:lnTo>
                    <a:lnTo>
                      <a:pt x="166250" y="13887"/>
                    </a:lnTo>
                    <a:lnTo>
                      <a:pt x="166250" y="13887"/>
                    </a:lnTo>
                    <a:lnTo>
                      <a:pt x="182423" y="14916"/>
                    </a:lnTo>
                    <a:lnTo>
                      <a:pt x="196539" y="15773"/>
                    </a:lnTo>
                    <a:lnTo>
                      <a:pt x="196539" y="15773"/>
                    </a:lnTo>
                    <a:lnTo>
                      <a:pt x="214541" y="16859"/>
                    </a:lnTo>
                    <a:lnTo>
                      <a:pt x="214541" y="16859"/>
                    </a:lnTo>
                    <a:lnTo>
                      <a:pt x="229686" y="17774"/>
                    </a:lnTo>
                    <a:lnTo>
                      <a:pt x="229686" y="17774"/>
                    </a:lnTo>
                    <a:lnTo>
                      <a:pt x="241859" y="18574"/>
                    </a:lnTo>
                    <a:lnTo>
                      <a:pt x="241859" y="18574"/>
                    </a:lnTo>
                    <a:lnTo>
                      <a:pt x="257004" y="19488"/>
                    </a:lnTo>
                    <a:lnTo>
                      <a:pt x="257004" y="19488"/>
                    </a:lnTo>
                    <a:lnTo>
                      <a:pt x="275006" y="20574"/>
                    </a:lnTo>
                    <a:lnTo>
                      <a:pt x="275006" y="20574"/>
                    </a:lnTo>
                    <a:lnTo>
                      <a:pt x="287236" y="21317"/>
                    </a:lnTo>
                    <a:lnTo>
                      <a:pt x="287236" y="21317"/>
                    </a:lnTo>
                    <a:lnTo>
                      <a:pt x="302324" y="22288"/>
                    </a:lnTo>
                    <a:lnTo>
                      <a:pt x="302324" y="22288"/>
                    </a:lnTo>
                    <a:lnTo>
                      <a:pt x="317469" y="23203"/>
                    </a:lnTo>
                    <a:lnTo>
                      <a:pt x="317469" y="23203"/>
                    </a:lnTo>
                    <a:lnTo>
                      <a:pt x="335471" y="24289"/>
                    </a:lnTo>
                    <a:lnTo>
                      <a:pt x="335471" y="24289"/>
                    </a:lnTo>
                    <a:lnTo>
                      <a:pt x="347700" y="25032"/>
                    </a:lnTo>
                    <a:lnTo>
                      <a:pt x="347700" y="25032"/>
                    </a:lnTo>
                    <a:lnTo>
                      <a:pt x="365703" y="26175"/>
                    </a:lnTo>
                    <a:lnTo>
                      <a:pt x="365703" y="26175"/>
                    </a:lnTo>
                    <a:lnTo>
                      <a:pt x="377933" y="26917"/>
                    </a:lnTo>
                    <a:lnTo>
                      <a:pt x="377933" y="26917"/>
                    </a:lnTo>
                    <a:lnTo>
                      <a:pt x="395935" y="28003"/>
                    </a:lnTo>
                    <a:lnTo>
                      <a:pt x="395935" y="28003"/>
                    </a:lnTo>
                    <a:lnTo>
                      <a:pt x="408166" y="28803"/>
                    </a:lnTo>
                    <a:lnTo>
                      <a:pt x="408166" y="28803"/>
                    </a:lnTo>
                    <a:lnTo>
                      <a:pt x="423253" y="29718"/>
                    </a:lnTo>
                    <a:lnTo>
                      <a:pt x="423253" y="29718"/>
                    </a:lnTo>
                    <a:lnTo>
                      <a:pt x="438397" y="30632"/>
                    </a:lnTo>
                    <a:lnTo>
                      <a:pt x="438397" y="30632"/>
                    </a:lnTo>
                    <a:lnTo>
                      <a:pt x="456400" y="31718"/>
                    </a:lnTo>
                    <a:lnTo>
                      <a:pt x="456400" y="31718"/>
                    </a:lnTo>
                    <a:lnTo>
                      <a:pt x="468630" y="32518"/>
                    </a:lnTo>
                    <a:lnTo>
                      <a:pt x="468630" y="32518"/>
                    </a:lnTo>
                    <a:lnTo>
                      <a:pt x="483718" y="33433"/>
                    </a:lnTo>
                    <a:lnTo>
                      <a:pt x="483718" y="33433"/>
                    </a:lnTo>
                    <a:lnTo>
                      <a:pt x="501777" y="34518"/>
                    </a:lnTo>
                    <a:lnTo>
                      <a:pt x="501777" y="34518"/>
                    </a:lnTo>
                    <a:lnTo>
                      <a:pt x="513950" y="35261"/>
                    </a:lnTo>
                    <a:lnTo>
                      <a:pt x="513950" y="35261"/>
                    </a:lnTo>
                    <a:lnTo>
                      <a:pt x="529095" y="36233"/>
                    </a:lnTo>
                    <a:lnTo>
                      <a:pt x="529095" y="36233"/>
                    </a:lnTo>
                    <a:lnTo>
                      <a:pt x="544182" y="37148"/>
                    </a:lnTo>
                    <a:lnTo>
                      <a:pt x="544182" y="37148"/>
                    </a:lnTo>
                    <a:lnTo>
                      <a:pt x="562242" y="38233"/>
                    </a:lnTo>
                    <a:lnTo>
                      <a:pt x="562242" y="38233"/>
                    </a:lnTo>
                    <a:lnTo>
                      <a:pt x="574415" y="38976"/>
                    </a:lnTo>
                    <a:lnTo>
                      <a:pt x="574415" y="38976"/>
                    </a:lnTo>
                    <a:lnTo>
                      <a:pt x="589560" y="39948"/>
                    </a:lnTo>
                    <a:lnTo>
                      <a:pt x="589560" y="39948"/>
                    </a:lnTo>
                    <a:lnTo>
                      <a:pt x="604647" y="40862"/>
                    </a:lnTo>
                    <a:lnTo>
                      <a:pt x="604647" y="40862"/>
                    </a:lnTo>
                    <a:lnTo>
                      <a:pt x="606533" y="40976"/>
                    </a:lnTo>
                    <a:lnTo>
                      <a:pt x="607562" y="41034"/>
                    </a:lnTo>
                    <a:lnTo>
                      <a:pt x="607562" y="41034"/>
                    </a:lnTo>
                    <a:lnTo>
                      <a:pt x="622706" y="41948"/>
                    </a:lnTo>
                    <a:lnTo>
                      <a:pt x="622706" y="41948"/>
                    </a:lnTo>
                    <a:lnTo>
                      <a:pt x="634879" y="42691"/>
                    </a:lnTo>
                    <a:lnTo>
                      <a:pt x="634879" y="42691"/>
                    </a:lnTo>
                    <a:lnTo>
                      <a:pt x="652939" y="43834"/>
                    </a:lnTo>
                    <a:lnTo>
                      <a:pt x="652939" y="43834"/>
                    </a:lnTo>
                    <a:lnTo>
                      <a:pt x="665112" y="44577"/>
                    </a:lnTo>
                    <a:lnTo>
                      <a:pt x="665112" y="44577"/>
                    </a:lnTo>
                    <a:lnTo>
                      <a:pt x="683171" y="45663"/>
                    </a:lnTo>
                    <a:lnTo>
                      <a:pt x="683171" y="45663"/>
                    </a:lnTo>
                    <a:lnTo>
                      <a:pt x="695344" y="46463"/>
                    </a:lnTo>
                    <a:lnTo>
                      <a:pt x="695344" y="46463"/>
                    </a:lnTo>
                    <a:lnTo>
                      <a:pt x="713404" y="47549"/>
                    </a:lnTo>
                    <a:lnTo>
                      <a:pt x="713404" y="47549"/>
                    </a:lnTo>
                    <a:lnTo>
                      <a:pt x="725633" y="48292"/>
                    </a:lnTo>
                    <a:lnTo>
                      <a:pt x="725633" y="48292"/>
                    </a:lnTo>
                    <a:lnTo>
                      <a:pt x="743636" y="49435"/>
                    </a:lnTo>
                    <a:lnTo>
                      <a:pt x="743636" y="49435"/>
                    </a:lnTo>
                    <a:lnTo>
                      <a:pt x="755809" y="50178"/>
                    </a:lnTo>
                    <a:lnTo>
                      <a:pt x="755809" y="50178"/>
                    </a:lnTo>
                    <a:lnTo>
                      <a:pt x="770954" y="51092"/>
                    </a:lnTo>
                    <a:lnTo>
                      <a:pt x="770954" y="51092"/>
                    </a:lnTo>
                    <a:lnTo>
                      <a:pt x="786099" y="52006"/>
                    </a:lnTo>
                    <a:lnTo>
                      <a:pt x="786099" y="52006"/>
                    </a:lnTo>
                    <a:lnTo>
                      <a:pt x="804101" y="53149"/>
                    </a:lnTo>
                    <a:lnTo>
                      <a:pt x="804101" y="53149"/>
                    </a:lnTo>
                    <a:lnTo>
                      <a:pt x="816330" y="53892"/>
                    </a:lnTo>
                    <a:lnTo>
                      <a:pt x="816330" y="53892"/>
                    </a:lnTo>
                    <a:lnTo>
                      <a:pt x="831418" y="54807"/>
                    </a:lnTo>
                    <a:lnTo>
                      <a:pt x="831418" y="54807"/>
                    </a:lnTo>
                    <a:lnTo>
                      <a:pt x="846563" y="55721"/>
                    </a:lnTo>
                    <a:lnTo>
                      <a:pt x="846563" y="55721"/>
                    </a:lnTo>
                    <a:lnTo>
                      <a:pt x="864565" y="56864"/>
                    </a:lnTo>
                    <a:lnTo>
                      <a:pt x="864565" y="56864"/>
                    </a:lnTo>
                    <a:lnTo>
                      <a:pt x="876796" y="57607"/>
                    </a:lnTo>
                    <a:lnTo>
                      <a:pt x="876796" y="57607"/>
                    </a:lnTo>
                    <a:lnTo>
                      <a:pt x="891883" y="58522"/>
                    </a:lnTo>
                    <a:lnTo>
                      <a:pt x="891883" y="58522"/>
                    </a:lnTo>
                    <a:lnTo>
                      <a:pt x="907027" y="59436"/>
                    </a:lnTo>
                    <a:lnTo>
                      <a:pt x="907027" y="59436"/>
                    </a:lnTo>
                    <a:lnTo>
                      <a:pt x="925030" y="60579"/>
                    </a:lnTo>
                    <a:lnTo>
                      <a:pt x="925030" y="60579"/>
                    </a:lnTo>
                    <a:lnTo>
                      <a:pt x="940175" y="61493"/>
                    </a:lnTo>
                    <a:lnTo>
                      <a:pt x="940175" y="61493"/>
                    </a:lnTo>
                    <a:lnTo>
                      <a:pt x="952348" y="62236"/>
                    </a:lnTo>
                    <a:lnTo>
                      <a:pt x="952348" y="62236"/>
                    </a:lnTo>
                    <a:lnTo>
                      <a:pt x="970407" y="63322"/>
                    </a:lnTo>
                    <a:lnTo>
                      <a:pt x="970407" y="63322"/>
                    </a:lnTo>
                    <a:lnTo>
                      <a:pt x="982580" y="64122"/>
                    </a:lnTo>
                    <a:lnTo>
                      <a:pt x="982580" y="64122"/>
                    </a:lnTo>
                    <a:lnTo>
                      <a:pt x="1000639" y="65208"/>
                    </a:lnTo>
                    <a:lnTo>
                      <a:pt x="1000639" y="65208"/>
                    </a:lnTo>
                    <a:lnTo>
                      <a:pt x="1012812" y="65951"/>
                    </a:lnTo>
                    <a:lnTo>
                      <a:pt x="1012812" y="65951"/>
                    </a:lnTo>
                    <a:lnTo>
                      <a:pt x="1030872" y="67094"/>
                    </a:lnTo>
                    <a:lnTo>
                      <a:pt x="1030872" y="67094"/>
                    </a:lnTo>
                    <a:lnTo>
                      <a:pt x="1043045" y="67837"/>
                    </a:lnTo>
                    <a:lnTo>
                      <a:pt x="1043045" y="67837"/>
                    </a:lnTo>
                    <a:lnTo>
                      <a:pt x="1058190" y="68751"/>
                    </a:lnTo>
                    <a:lnTo>
                      <a:pt x="1058190" y="68751"/>
                    </a:lnTo>
                    <a:lnTo>
                      <a:pt x="1076192" y="69837"/>
                    </a:lnTo>
                    <a:lnTo>
                      <a:pt x="1076192" y="69837"/>
                    </a:lnTo>
                    <a:lnTo>
                      <a:pt x="1091336" y="70809"/>
                    </a:lnTo>
                    <a:lnTo>
                      <a:pt x="1091336" y="70809"/>
                    </a:lnTo>
                    <a:lnTo>
                      <a:pt x="1103509" y="71552"/>
                    </a:lnTo>
                    <a:lnTo>
                      <a:pt x="1103509" y="71552"/>
                    </a:lnTo>
                    <a:lnTo>
                      <a:pt x="1118654" y="72466"/>
                    </a:lnTo>
                    <a:lnTo>
                      <a:pt x="1118654" y="72466"/>
                    </a:lnTo>
                    <a:lnTo>
                      <a:pt x="1133742" y="73380"/>
                    </a:lnTo>
                    <a:lnTo>
                      <a:pt x="1133742" y="73380"/>
                    </a:lnTo>
                    <a:lnTo>
                      <a:pt x="1151801" y="74523"/>
                    </a:lnTo>
                    <a:lnTo>
                      <a:pt x="1151801" y="74523"/>
                    </a:lnTo>
                    <a:lnTo>
                      <a:pt x="1163974" y="75266"/>
                    </a:lnTo>
                    <a:lnTo>
                      <a:pt x="1163974" y="75266"/>
                    </a:lnTo>
                    <a:lnTo>
                      <a:pt x="1179119" y="76181"/>
                    </a:lnTo>
                    <a:lnTo>
                      <a:pt x="1179119" y="76181"/>
                    </a:lnTo>
                    <a:lnTo>
                      <a:pt x="1194206" y="77095"/>
                    </a:lnTo>
                    <a:lnTo>
                      <a:pt x="1194206" y="77095"/>
                    </a:lnTo>
                    <a:lnTo>
                      <a:pt x="1212266" y="78238"/>
                    </a:lnTo>
                    <a:lnTo>
                      <a:pt x="1212266" y="78238"/>
                    </a:lnTo>
                    <a:lnTo>
                      <a:pt x="1227411" y="79153"/>
                    </a:lnTo>
                    <a:lnTo>
                      <a:pt x="1227411" y="79153"/>
                    </a:lnTo>
                    <a:lnTo>
                      <a:pt x="1239584" y="79896"/>
                    </a:lnTo>
                    <a:lnTo>
                      <a:pt x="1239584" y="79896"/>
                    </a:lnTo>
                    <a:lnTo>
                      <a:pt x="1254729" y="80810"/>
                    </a:lnTo>
                    <a:lnTo>
                      <a:pt x="1254729" y="80810"/>
                    </a:lnTo>
                    <a:lnTo>
                      <a:pt x="1272731" y="81953"/>
                    </a:lnTo>
                    <a:lnTo>
                      <a:pt x="1272731" y="81953"/>
                    </a:lnTo>
                    <a:lnTo>
                      <a:pt x="1287875" y="82868"/>
                    </a:lnTo>
                    <a:lnTo>
                      <a:pt x="1287875" y="82868"/>
                    </a:lnTo>
                    <a:lnTo>
                      <a:pt x="1300048" y="83610"/>
                    </a:lnTo>
                    <a:lnTo>
                      <a:pt x="1300048" y="83610"/>
                    </a:lnTo>
                    <a:lnTo>
                      <a:pt x="1315193" y="84525"/>
                    </a:lnTo>
                    <a:lnTo>
                      <a:pt x="1315193" y="84525"/>
                    </a:lnTo>
                    <a:lnTo>
                      <a:pt x="1333195" y="85668"/>
                    </a:lnTo>
                    <a:lnTo>
                      <a:pt x="1333195" y="85668"/>
                    </a:lnTo>
                    <a:lnTo>
                      <a:pt x="1345426" y="86411"/>
                    </a:lnTo>
                    <a:lnTo>
                      <a:pt x="1345426" y="86411"/>
                    </a:lnTo>
                    <a:lnTo>
                      <a:pt x="1360513" y="87325"/>
                    </a:lnTo>
                    <a:lnTo>
                      <a:pt x="1360513" y="87325"/>
                    </a:lnTo>
                    <a:lnTo>
                      <a:pt x="1375657" y="88240"/>
                    </a:lnTo>
                    <a:lnTo>
                      <a:pt x="1375657" y="88240"/>
                    </a:lnTo>
                    <a:lnTo>
                      <a:pt x="1393660" y="89383"/>
                    </a:lnTo>
                    <a:lnTo>
                      <a:pt x="1393660" y="89383"/>
                    </a:lnTo>
                    <a:lnTo>
                      <a:pt x="1405890" y="90126"/>
                    </a:lnTo>
                    <a:lnTo>
                      <a:pt x="1405890" y="90126"/>
                    </a:lnTo>
                    <a:lnTo>
                      <a:pt x="1420978" y="91040"/>
                    </a:lnTo>
                    <a:lnTo>
                      <a:pt x="1420978" y="91040"/>
                    </a:lnTo>
                    <a:lnTo>
                      <a:pt x="1439037" y="92183"/>
                    </a:lnTo>
                    <a:lnTo>
                      <a:pt x="1439037" y="92183"/>
                    </a:lnTo>
                    <a:lnTo>
                      <a:pt x="1451210" y="92926"/>
                    </a:lnTo>
                    <a:lnTo>
                      <a:pt x="1451210" y="92926"/>
                    </a:lnTo>
                    <a:lnTo>
                      <a:pt x="1466355" y="93840"/>
                    </a:lnTo>
                    <a:lnTo>
                      <a:pt x="1466355" y="93840"/>
                    </a:lnTo>
                    <a:lnTo>
                      <a:pt x="1481442" y="94755"/>
                    </a:lnTo>
                    <a:lnTo>
                      <a:pt x="1481442" y="94755"/>
                    </a:lnTo>
                    <a:lnTo>
                      <a:pt x="1499502" y="95898"/>
                    </a:lnTo>
                    <a:lnTo>
                      <a:pt x="1499502" y="95898"/>
                    </a:lnTo>
                    <a:lnTo>
                      <a:pt x="1514589" y="96812"/>
                    </a:lnTo>
                    <a:lnTo>
                      <a:pt x="1514818" y="93097"/>
                    </a:lnTo>
                    <a:lnTo>
                      <a:pt x="1496816" y="92011"/>
                    </a:lnTo>
                    <a:lnTo>
                      <a:pt x="1496816" y="92011"/>
                    </a:lnTo>
                    <a:lnTo>
                      <a:pt x="1481671" y="91097"/>
                    </a:lnTo>
                    <a:lnTo>
                      <a:pt x="1481671" y="91097"/>
                    </a:lnTo>
                    <a:lnTo>
                      <a:pt x="1469498" y="90297"/>
                    </a:lnTo>
                    <a:lnTo>
                      <a:pt x="1469498" y="90297"/>
                    </a:lnTo>
                    <a:lnTo>
                      <a:pt x="1454353" y="89383"/>
                    </a:lnTo>
                    <a:lnTo>
                      <a:pt x="1454353" y="89383"/>
                    </a:lnTo>
                    <a:lnTo>
                      <a:pt x="1436351" y="88297"/>
                    </a:lnTo>
                    <a:lnTo>
                      <a:pt x="1436351" y="88297"/>
                    </a:lnTo>
                    <a:lnTo>
                      <a:pt x="1424121" y="87554"/>
                    </a:lnTo>
                    <a:lnTo>
                      <a:pt x="1424121" y="87554"/>
                    </a:lnTo>
                    <a:lnTo>
                      <a:pt x="1409034" y="86582"/>
                    </a:lnTo>
                    <a:lnTo>
                      <a:pt x="1409034" y="86582"/>
                    </a:lnTo>
                    <a:lnTo>
                      <a:pt x="1390974" y="85496"/>
                    </a:lnTo>
                    <a:lnTo>
                      <a:pt x="1390974" y="85496"/>
                    </a:lnTo>
                    <a:lnTo>
                      <a:pt x="1378801" y="84754"/>
                    </a:lnTo>
                    <a:lnTo>
                      <a:pt x="1378801" y="84754"/>
                    </a:lnTo>
                    <a:lnTo>
                      <a:pt x="1363656" y="83839"/>
                    </a:lnTo>
                    <a:lnTo>
                      <a:pt x="1363656" y="83839"/>
                    </a:lnTo>
                    <a:lnTo>
                      <a:pt x="1345654" y="82696"/>
                    </a:lnTo>
                    <a:lnTo>
                      <a:pt x="1345654" y="82696"/>
                    </a:lnTo>
                    <a:lnTo>
                      <a:pt x="1330510" y="81782"/>
                    </a:lnTo>
                    <a:lnTo>
                      <a:pt x="1330510" y="81782"/>
                    </a:lnTo>
                    <a:lnTo>
                      <a:pt x="1318337" y="81039"/>
                    </a:lnTo>
                    <a:lnTo>
                      <a:pt x="1318337" y="81039"/>
                    </a:lnTo>
                    <a:lnTo>
                      <a:pt x="1303192" y="80067"/>
                    </a:lnTo>
                    <a:lnTo>
                      <a:pt x="1303192" y="80067"/>
                    </a:lnTo>
                    <a:lnTo>
                      <a:pt x="1288104" y="79153"/>
                    </a:lnTo>
                    <a:lnTo>
                      <a:pt x="1288104" y="79153"/>
                    </a:lnTo>
                    <a:lnTo>
                      <a:pt x="1270044" y="78067"/>
                    </a:lnTo>
                    <a:lnTo>
                      <a:pt x="1270044" y="78067"/>
                    </a:lnTo>
                    <a:lnTo>
                      <a:pt x="1257871" y="77324"/>
                    </a:lnTo>
                    <a:lnTo>
                      <a:pt x="1257871" y="77324"/>
                    </a:lnTo>
                    <a:lnTo>
                      <a:pt x="1242727" y="76352"/>
                    </a:lnTo>
                    <a:lnTo>
                      <a:pt x="1242727" y="76352"/>
                    </a:lnTo>
                    <a:lnTo>
                      <a:pt x="1227582" y="75438"/>
                    </a:lnTo>
                    <a:lnTo>
                      <a:pt x="1227582" y="75438"/>
                    </a:lnTo>
                    <a:lnTo>
                      <a:pt x="1209580" y="74352"/>
                    </a:lnTo>
                    <a:lnTo>
                      <a:pt x="1209580" y="74352"/>
                    </a:lnTo>
                    <a:lnTo>
                      <a:pt x="1194435" y="73380"/>
                    </a:lnTo>
                    <a:lnTo>
                      <a:pt x="1194435" y="73380"/>
                    </a:lnTo>
                    <a:lnTo>
                      <a:pt x="1182262" y="72637"/>
                    </a:lnTo>
                    <a:lnTo>
                      <a:pt x="1182262" y="72637"/>
                    </a:lnTo>
                    <a:lnTo>
                      <a:pt x="1167117" y="71723"/>
                    </a:lnTo>
                    <a:lnTo>
                      <a:pt x="1167117" y="71723"/>
                    </a:lnTo>
                    <a:lnTo>
                      <a:pt x="1149116" y="70637"/>
                    </a:lnTo>
                    <a:lnTo>
                      <a:pt x="1149116" y="70637"/>
                    </a:lnTo>
                    <a:lnTo>
                      <a:pt x="1136885" y="69894"/>
                    </a:lnTo>
                    <a:lnTo>
                      <a:pt x="1136885" y="69894"/>
                    </a:lnTo>
                    <a:lnTo>
                      <a:pt x="1135056" y="69780"/>
                    </a:lnTo>
                    <a:lnTo>
                      <a:pt x="1133971" y="69666"/>
                    </a:lnTo>
                    <a:lnTo>
                      <a:pt x="1133971" y="69666"/>
                    </a:lnTo>
                    <a:lnTo>
                      <a:pt x="1121798" y="68923"/>
                    </a:lnTo>
                    <a:lnTo>
                      <a:pt x="1121798" y="68923"/>
                    </a:lnTo>
                    <a:lnTo>
                      <a:pt x="1106653" y="68008"/>
                    </a:lnTo>
                    <a:lnTo>
                      <a:pt x="1106653" y="68008"/>
                    </a:lnTo>
                    <a:lnTo>
                      <a:pt x="1088650" y="66922"/>
                    </a:lnTo>
                    <a:lnTo>
                      <a:pt x="1088650" y="66922"/>
                    </a:lnTo>
                    <a:lnTo>
                      <a:pt x="1076420" y="66123"/>
                    </a:lnTo>
                    <a:lnTo>
                      <a:pt x="1076420" y="66123"/>
                    </a:lnTo>
                    <a:lnTo>
                      <a:pt x="1061332" y="65208"/>
                    </a:lnTo>
                    <a:lnTo>
                      <a:pt x="1061332" y="65208"/>
                    </a:lnTo>
                    <a:lnTo>
                      <a:pt x="1046188" y="64294"/>
                    </a:lnTo>
                    <a:lnTo>
                      <a:pt x="1046188" y="64294"/>
                    </a:lnTo>
                    <a:lnTo>
                      <a:pt x="1028186" y="63208"/>
                    </a:lnTo>
                    <a:lnTo>
                      <a:pt x="1028186" y="63208"/>
                    </a:lnTo>
                    <a:lnTo>
                      <a:pt x="1015956" y="62408"/>
                    </a:lnTo>
                    <a:lnTo>
                      <a:pt x="1015956" y="62408"/>
                    </a:lnTo>
                    <a:lnTo>
                      <a:pt x="1000868" y="61493"/>
                    </a:lnTo>
                    <a:lnTo>
                      <a:pt x="1000868" y="61493"/>
                    </a:lnTo>
                    <a:lnTo>
                      <a:pt x="985723" y="60579"/>
                    </a:lnTo>
                    <a:lnTo>
                      <a:pt x="985723" y="60579"/>
                    </a:lnTo>
                    <a:lnTo>
                      <a:pt x="967721" y="59436"/>
                    </a:lnTo>
                    <a:lnTo>
                      <a:pt x="967721" y="59436"/>
                    </a:lnTo>
                    <a:lnTo>
                      <a:pt x="955491" y="58693"/>
                    </a:lnTo>
                    <a:lnTo>
                      <a:pt x="955491" y="58693"/>
                    </a:lnTo>
                    <a:lnTo>
                      <a:pt x="940404" y="57779"/>
                    </a:lnTo>
                    <a:lnTo>
                      <a:pt x="940404" y="57779"/>
                    </a:lnTo>
                    <a:lnTo>
                      <a:pt x="922344" y="56693"/>
                    </a:lnTo>
                    <a:lnTo>
                      <a:pt x="922344" y="56693"/>
                    </a:lnTo>
                    <a:lnTo>
                      <a:pt x="907256" y="55721"/>
                    </a:lnTo>
                    <a:lnTo>
                      <a:pt x="907256" y="55721"/>
                    </a:lnTo>
                    <a:lnTo>
                      <a:pt x="895026" y="54978"/>
                    </a:lnTo>
                    <a:lnTo>
                      <a:pt x="895026" y="54978"/>
                    </a:lnTo>
                    <a:lnTo>
                      <a:pt x="877024" y="53892"/>
                    </a:lnTo>
                    <a:lnTo>
                      <a:pt x="877024" y="53892"/>
                    </a:lnTo>
                    <a:lnTo>
                      <a:pt x="861880" y="52978"/>
                    </a:lnTo>
                    <a:lnTo>
                      <a:pt x="861880" y="52978"/>
                    </a:lnTo>
                    <a:lnTo>
                      <a:pt x="846792" y="52006"/>
                    </a:lnTo>
                    <a:lnTo>
                      <a:pt x="846792" y="52006"/>
                    </a:lnTo>
                    <a:lnTo>
                      <a:pt x="834562" y="51263"/>
                    </a:lnTo>
                    <a:lnTo>
                      <a:pt x="834562" y="51263"/>
                    </a:lnTo>
                    <a:lnTo>
                      <a:pt x="819474" y="50349"/>
                    </a:lnTo>
                    <a:lnTo>
                      <a:pt x="819474" y="50349"/>
                    </a:lnTo>
                    <a:lnTo>
                      <a:pt x="801414" y="49263"/>
                    </a:lnTo>
                    <a:lnTo>
                      <a:pt x="801414" y="49263"/>
                    </a:lnTo>
                    <a:lnTo>
                      <a:pt x="789241" y="48463"/>
                    </a:lnTo>
                    <a:lnTo>
                      <a:pt x="789241" y="48463"/>
                    </a:lnTo>
                    <a:lnTo>
                      <a:pt x="774097" y="47549"/>
                    </a:lnTo>
                    <a:lnTo>
                      <a:pt x="774097" y="47549"/>
                    </a:lnTo>
                    <a:lnTo>
                      <a:pt x="759010" y="46634"/>
                    </a:lnTo>
                    <a:lnTo>
                      <a:pt x="759010" y="46634"/>
                    </a:lnTo>
                    <a:lnTo>
                      <a:pt x="740950" y="45548"/>
                    </a:lnTo>
                    <a:lnTo>
                      <a:pt x="740950" y="45548"/>
                    </a:lnTo>
                    <a:lnTo>
                      <a:pt x="728777" y="44749"/>
                    </a:lnTo>
                    <a:lnTo>
                      <a:pt x="728777" y="44749"/>
                    </a:lnTo>
                    <a:lnTo>
                      <a:pt x="710717" y="43663"/>
                    </a:lnTo>
                    <a:lnTo>
                      <a:pt x="710717" y="43663"/>
                    </a:lnTo>
                    <a:lnTo>
                      <a:pt x="698487" y="42920"/>
                    </a:lnTo>
                    <a:lnTo>
                      <a:pt x="698487" y="42920"/>
                    </a:lnTo>
                    <a:lnTo>
                      <a:pt x="680485" y="41777"/>
                    </a:lnTo>
                    <a:lnTo>
                      <a:pt x="680485" y="41777"/>
                    </a:lnTo>
                    <a:lnTo>
                      <a:pt x="668312" y="41034"/>
                    </a:lnTo>
                    <a:lnTo>
                      <a:pt x="668312" y="41034"/>
                    </a:lnTo>
                    <a:lnTo>
                      <a:pt x="666426" y="40919"/>
                    </a:lnTo>
                    <a:lnTo>
                      <a:pt x="665341" y="40862"/>
                    </a:lnTo>
                    <a:lnTo>
                      <a:pt x="665341" y="40862"/>
                    </a:lnTo>
                    <a:lnTo>
                      <a:pt x="653168" y="40119"/>
                    </a:lnTo>
                    <a:lnTo>
                      <a:pt x="653168" y="40119"/>
                    </a:lnTo>
                    <a:lnTo>
                      <a:pt x="638023" y="39205"/>
                    </a:lnTo>
                    <a:lnTo>
                      <a:pt x="638023" y="39205"/>
                    </a:lnTo>
                    <a:lnTo>
                      <a:pt x="620020" y="38062"/>
                    </a:lnTo>
                    <a:lnTo>
                      <a:pt x="620020" y="38062"/>
                    </a:lnTo>
                    <a:lnTo>
                      <a:pt x="607790" y="37319"/>
                    </a:lnTo>
                    <a:lnTo>
                      <a:pt x="607790" y="37319"/>
                    </a:lnTo>
                    <a:lnTo>
                      <a:pt x="592702" y="36405"/>
                    </a:lnTo>
                    <a:lnTo>
                      <a:pt x="592702" y="36405"/>
                    </a:lnTo>
                    <a:lnTo>
                      <a:pt x="577558" y="35490"/>
                    </a:lnTo>
                    <a:lnTo>
                      <a:pt x="577558" y="35490"/>
                    </a:lnTo>
                    <a:lnTo>
                      <a:pt x="559556" y="34347"/>
                    </a:lnTo>
                    <a:lnTo>
                      <a:pt x="559556" y="34347"/>
                    </a:lnTo>
                    <a:lnTo>
                      <a:pt x="547326" y="33604"/>
                    </a:lnTo>
                    <a:lnTo>
                      <a:pt x="547326" y="33604"/>
                    </a:lnTo>
                    <a:lnTo>
                      <a:pt x="532238" y="32690"/>
                    </a:lnTo>
                    <a:lnTo>
                      <a:pt x="532238" y="32690"/>
                    </a:lnTo>
                    <a:lnTo>
                      <a:pt x="517093" y="31775"/>
                    </a:lnTo>
                    <a:lnTo>
                      <a:pt x="517093" y="31775"/>
                    </a:lnTo>
                    <a:lnTo>
                      <a:pt x="502005" y="30804"/>
                    </a:lnTo>
                    <a:lnTo>
                      <a:pt x="502005" y="30804"/>
                    </a:lnTo>
                    <a:lnTo>
                      <a:pt x="486861" y="29889"/>
                    </a:lnTo>
                    <a:lnTo>
                      <a:pt x="486861" y="29889"/>
                    </a:lnTo>
                    <a:lnTo>
                      <a:pt x="471774" y="28975"/>
                    </a:lnTo>
                    <a:lnTo>
                      <a:pt x="471774" y="28975"/>
                    </a:lnTo>
                    <a:lnTo>
                      <a:pt x="453714" y="27889"/>
                    </a:lnTo>
                    <a:lnTo>
                      <a:pt x="453714" y="27889"/>
                    </a:lnTo>
                    <a:lnTo>
                      <a:pt x="441541" y="27089"/>
                    </a:lnTo>
                    <a:lnTo>
                      <a:pt x="441541" y="27089"/>
                    </a:lnTo>
                    <a:lnTo>
                      <a:pt x="426396" y="26175"/>
                    </a:lnTo>
                    <a:lnTo>
                      <a:pt x="426396" y="26175"/>
                    </a:lnTo>
                    <a:lnTo>
                      <a:pt x="411308" y="25260"/>
                    </a:lnTo>
                    <a:lnTo>
                      <a:pt x="411308" y="25260"/>
                    </a:lnTo>
                    <a:lnTo>
                      <a:pt x="393250" y="24117"/>
                    </a:lnTo>
                    <a:lnTo>
                      <a:pt x="393250" y="24117"/>
                    </a:lnTo>
                    <a:lnTo>
                      <a:pt x="381077" y="23374"/>
                    </a:lnTo>
                    <a:lnTo>
                      <a:pt x="381077" y="23374"/>
                    </a:lnTo>
                    <a:lnTo>
                      <a:pt x="365932" y="22460"/>
                    </a:lnTo>
                    <a:lnTo>
                      <a:pt x="365932" y="22460"/>
                    </a:lnTo>
                    <a:lnTo>
                      <a:pt x="350844" y="21546"/>
                    </a:lnTo>
                    <a:lnTo>
                      <a:pt x="350844" y="21546"/>
                    </a:lnTo>
                    <a:lnTo>
                      <a:pt x="332784" y="20403"/>
                    </a:lnTo>
                    <a:lnTo>
                      <a:pt x="332784" y="20403"/>
                    </a:lnTo>
                    <a:lnTo>
                      <a:pt x="320611" y="19660"/>
                    </a:lnTo>
                    <a:lnTo>
                      <a:pt x="320611" y="19660"/>
                    </a:lnTo>
                    <a:lnTo>
                      <a:pt x="305467" y="18745"/>
                    </a:lnTo>
                    <a:lnTo>
                      <a:pt x="305467" y="18745"/>
                    </a:lnTo>
                    <a:lnTo>
                      <a:pt x="290379" y="17831"/>
                    </a:lnTo>
                    <a:lnTo>
                      <a:pt x="290379" y="17831"/>
                    </a:lnTo>
                    <a:lnTo>
                      <a:pt x="272320" y="16688"/>
                    </a:lnTo>
                    <a:lnTo>
                      <a:pt x="272320" y="16688"/>
                    </a:lnTo>
                    <a:lnTo>
                      <a:pt x="260147" y="15945"/>
                    </a:lnTo>
                    <a:lnTo>
                      <a:pt x="260147" y="15945"/>
                    </a:lnTo>
                    <a:lnTo>
                      <a:pt x="242088" y="14859"/>
                    </a:lnTo>
                    <a:lnTo>
                      <a:pt x="242088" y="14859"/>
                    </a:lnTo>
                    <a:lnTo>
                      <a:pt x="229915" y="14116"/>
                    </a:lnTo>
                    <a:lnTo>
                      <a:pt x="229915" y="14116"/>
                    </a:lnTo>
                    <a:lnTo>
                      <a:pt x="214770" y="13144"/>
                    </a:lnTo>
                    <a:lnTo>
                      <a:pt x="214770" y="13144"/>
                    </a:lnTo>
                    <a:lnTo>
                      <a:pt x="196711" y="12059"/>
                    </a:lnTo>
                    <a:lnTo>
                      <a:pt x="196711" y="12059"/>
                    </a:lnTo>
                    <a:lnTo>
                      <a:pt x="184538" y="11316"/>
                    </a:lnTo>
                    <a:lnTo>
                      <a:pt x="184538" y="11316"/>
                    </a:lnTo>
                    <a:lnTo>
                      <a:pt x="169393" y="10401"/>
                    </a:lnTo>
                    <a:lnTo>
                      <a:pt x="169393" y="10401"/>
                    </a:lnTo>
                    <a:lnTo>
                      <a:pt x="154305" y="9430"/>
                    </a:lnTo>
                    <a:lnTo>
                      <a:pt x="154305" y="9430"/>
                    </a:lnTo>
                    <a:lnTo>
                      <a:pt x="139218" y="8515"/>
                    </a:lnTo>
                    <a:lnTo>
                      <a:pt x="139218" y="8515"/>
                    </a:lnTo>
                    <a:lnTo>
                      <a:pt x="124073" y="7601"/>
                    </a:lnTo>
                    <a:lnTo>
                      <a:pt x="124073" y="7601"/>
                    </a:lnTo>
                    <a:lnTo>
                      <a:pt x="108928" y="6686"/>
                    </a:lnTo>
                    <a:lnTo>
                      <a:pt x="108928" y="6686"/>
                    </a:lnTo>
                    <a:lnTo>
                      <a:pt x="93841" y="5715"/>
                    </a:lnTo>
                    <a:lnTo>
                      <a:pt x="93841" y="5715"/>
                    </a:lnTo>
                    <a:lnTo>
                      <a:pt x="78696" y="4800"/>
                    </a:lnTo>
                    <a:lnTo>
                      <a:pt x="78696" y="4800"/>
                    </a:lnTo>
                    <a:lnTo>
                      <a:pt x="63608" y="3886"/>
                    </a:lnTo>
                    <a:lnTo>
                      <a:pt x="63608" y="3886"/>
                    </a:lnTo>
                    <a:lnTo>
                      <a:pt x="48463" y="2972"/>
                    </a:lnTo>
                    <a:lnTo>
                      <a:pt x="48463" y="2972"/>
                    </a:lnTo>
                    <a:lnTo>
                      <a:pt x="33376" y="2000"/>
                    </a:lnTo>
                    <a:lnTo>
                      <a:pt x="33376" y="2000"/>
                    </a:lnTo>
                    <a:lnTo>
                      <a:pt x="18231" y="1086"/>
                    </a:lnTo>
                    <a:lnTo>
                      <a:pt x="18231" y="1086"/>
                    </a:lnTo>
                    <a:lnTo>
                      <a:pt x="229" y="0"/>
                    </a:lnTo>
                    <a:lnTo>
                      <a:pt x="0" y="3658"/>
                    </a:lnTo>
                    <a:lnTo>
                      <a:pt x="18002" y="4800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1" name="شكل حر: شكل 20">
                <a:extLst>
                  <a:ext uri="{FF2B5EF4-FFF2-40B4-BE49-F238E27FC236}">
                    <a16:creationId xmlns:a16="http://schemas.microsoft.com/office/drawing/2014/main" id="{990AB237-6975-401F-9165-D701AD8DBD24}"/>
                  </a:ext>
                </a:extLst>
              </p:cNvPr>
              <p:cNvSpPr/>
              <p:nvPr/>
            </p:nvSpPr>
            <p:spPr>
              <a:xfrm>
                <a:off x="6683959" y="5250427"/>
                <a:ext cx="1514817" cy="96868"/>
              </a:xfrm>
              <a:custGeom>
                <a:avLst/>
                <a:gdLst>
                  <a:gd name="connsiteX0" fmla="*/ 15088 w 1514817"/>
                  <a:gd name="connsiteY0" fmla="*/ 4686 h 96868"/>
                  <a:gd name="connsiteX1" fmla="*/ 30232 w 1514817"/>
                  <a:gd name="connsiteY1" fmla="*/ 5601 h 96868"/>
                  <a:gd name="connsiteX2" fmla="*/ 30232 w 1514817"/>
                  <a:gd name="connsiteY2" fmla="*/ 5601 h 96868"/>
                  <a:gd name="connsiteX3" fmla="*/ 45320 w 1514817"/>
                  <a:gd name="connsiteY3" fmla="*/ 6515 h 96868"/>
                  <a:gd name="connsiteX4" fmla="*/ 45320 w 1514817"/>
                  <a:gd name="connsiteY4" fmla="*/ 6515 h 96868"/>
                  <a:gd name="connsiteX5" fmla="*/ 63379 w 1514817"/>
                  <a:gd name="connsiteY5" fmla="*/ 7601 h 96868"/>
                  <a:gd name="connsiteX6" fmla="*/ 63379 w 1514817"/>
                  <a:gd name="connsiteY6" fmla="*/ 7601 h 96868"/>
                  <a:gd name="connsiteX7" fmla="*/ 75552 w 1514817"/>
                  <a:gd name="connsiteY7" fmla="*/ 8401 h 96868"/>
                  <a:gd name="connsiteX8" fmla="*/ 75552 w 1514817"/>
                  <a:gd name="connsiteY8" fmla="*/ 8401 h 96868"/>
                  <a:gd name="connsiteX9" fmla="*/ 90697 w 1514817"/>
                  <a:gd name="connsiteY9" fmla="*/ 9315 h 96868"/>
                  <a:gd name="connsiteX10" fmla="*/ 90697 w 1514817"/>
                  <a:gd name="connsiteY10" fmla="*/ 9315 h 96868"/>
                  <a:gd name="connsiteX11" fmla="*/ 108699 w 1514817"/>
                  <a:gd name="connsiteY11" fmla="*/ 10401 h 96868"/>
                  <a:gd name="connsiteX12" fmla="*/ 108699 w 1514817"/>
                  <a:gd name="connsiteY12" fmla="*/ 10401 h 96868"/>
                  <a:gd name="connsiteX13" fmla="*/ 120929 w 1514817"/>
                  <a:gd name="connsiteY13" fmla="*/ 11144 h 96868"/>
                  <a:gd name="connsiteX14" fmla="*/ 120929 w 1514817"/>
                  <a:gd name="connsiteY14" fmla="*/ 11144 h 96868"/>
                  <a:gd name="connsiteX15" fmla="*/ 136017 w 1514817"/>
                  <a:gd name="connsiteY15" fmla="*/ 12116 h 96868"/>
                  <a:gd name="connsiteX16" fmla="*/ 136017 w 1514817"/>
                  <a:gd name="connsiteY16" fmla="*/ 12116 h 96868"/>
                  <a:gd name="connsiteX17" fmla="*/ 154077 w 1514817"/>
                  <a:gd name="connsiteY17" fmla="*/ 13202 h 96868"/>
                  <a:gd name="connsiteX18" fmla="*/ 154077 w 1514817"/>
                  <a:gd name="connsiteY18" fmla="*/ 13202 h 96868"/>
                  <a:gd name="connsiteX19" fmla="*/ 166249 w 1514817"/>
                  <a:gd name="connsiteY19" fmla="*/ 13945 h 96868"/>
                  <a:gd name="connsiteX20" fmla="*/ 166249 w 1514817"/>
                  <a:gd name="connsiteY20" fmla="*/ 13945 h 96868"/>
                  <a:gd name="connsiteX21" fmla="*/ 181394 w 1514817"/>
                  <a:gd name="connsiteY21" fmla="*/ 14859 h 96868"/>
                  <a:gd name="connsiteX22" fmla="*/ 181394 w 1514817"/>
                  <a:gd name="connsiteY22" fmla="*/ 14859 h 96868"/>
                  <a:gd name="connsiteX23" fmla="*/ 196482 w 1514817"/>
                  <a:gd name="connsiteY23" fmla="*/ 15830 h 96868"/>
                  <a:gd name="connsiteX24" fmla="*/ 196482 w 1514817"/>
                  <a:gd name="connsiteY24" fmla="*/ 15830 h 96868"/>
                  <a:gd name="connsiteX25" fmla="*/ 214541 w 1514817"/>
                  <a:gd name="connsiteY25" fmla="*/ 16916 h 96868"/>
                  <a:gd name="connsiteX26" fmla="*/ 214541 w 1514817"/>
                  <a:gd name="connsiteY26" fmla="*/ 16916 h 96868"/>
                  <a:gd name="connsiteX27" fmla="*/ 226714 w 1514817"/>
                  <a:gd name="connsiteY27" fmla="*/ 17659 h 96868"/>
                  <a:gd name="connsiteX28" fmla="*/ 226714 w 1514817"/>
                  <a:gd name="connsiteY28" fmla="*/ 17659 h 96868"/>
                  <a:gd name="connsiteX29" fmla="*/ 241859 w 1514817"/>
                  <a:gd name="connsiteY29" fmla="*/ 18574 h 96868"/>
                  <a:gd name="connsiteX30" fmla="*/ 241859 w 1514817"/>
                  <a:gd name="connsiteY30" fmla="*/ 18574 h 96868"/>
                  <a:gd name="connsiteX31" fmla="*/ 257003 w 1514817"/>
                  <a:gd name="connsiteY31" fmla="*/ 19545 h 96868"/>
                  <a:gd name="connsiteX32" fmla="*/ 257003 w 1514817"/>
                  <a:gd name="connsiteY32" fmla="*/ 19545 h 96868"/>
                  <a:gd name="connsiteX33" fmla="*/ 275006 w 1514817"/>
                  <a:gd name="connsiteY33" fmla="*/ 20631 h 96868"/>
                  <a:gd name="connsiteX34" fmla="*/ 275006 w 1514817"/>
                  <a:gd name="connsiteY34" fmla="*/ 20631 h 96868"/>
                  <a:gd name="connsiteX35" fmla="*/ 287236 w 1514817"/>
                  <a:gd name="connsiteY35" fmla="*/ 21374 h 96868"/>
                  <a:gd name="connsiteX36" fmla="*/ 287236 w 1514817"/>
                  <a:gd name="connsiteY36" fmla="*/ 21374 h 96868"/>
                  <a:gd name="connsiteX37" fmla="*/ 302324 w 1514817"/>
                  <a:gd name="connsiteY37" fmla="*/ 22345 h 96868"/>
                  <a:gd name="connsiteX38" fmla="*/ 302324 w 1514817"/>
                  <a:gd name="connsiteY38" fmla="*/ 22345 h 96868"/>
                  <a:gd name="connsiteX39" fmla="*/ 318497 w 1514817"/>
                  <a:gd name="connsiteY39" fmla="*/ 23317 h 96868"/>
                  <a:gd name="connsiteX40" fmla="*/ 335470 w 1514817"/>
                  <a:gd name="connsiteY40" fmla="*/ 24346 h 96868"/>
                  <a:gd name="connsiteX41" fmla="*/ 335470 w 1514817"/>
                  <a:gd name="connsiteY41" fmla="*/ 24346 h 96868"/>
                  <a:gd name="connsiteX42" fmla="*/ 347700 w 1514817"/>
                  <a:gd name="connsiteY42" fmla="*/ 25089 h 96868"/>
                  <a:gd name="connsiteX43" fmla="*/ 347700 w 1514817"/>
                  <a:gd name="connsiteY43" fmla="*/ 25089 h 96868"/>
                  <a:gd name="connsiteX44" fmla="*/ 362788 w 1514817"/>
                  <a:gd name="connsiteY44" fmla="*/ 26060 h 96868"/>
                  <a:gd name="connsiteX45" fmla="*/ 362788 w 1514817"/>
                  <a:gd name="connsiteY45" fmla="*/ 26060 h 96868"/>
                  <a:gd name="connsiteX46" fmla="*/ 377933 w 1514817"/>
                  <a:gd name="connsiteY46" fmla="*/ 26975 h 96868"/>
                  <a:gd name="connsiteX47" fmla="*/ 377933 w 1514817"/>
                  <a:gd name="connsiteY47" fmla="*/ 26975 h 96868"/>
                  <a:gd name="connsiteX48" fmla="*/ 395935 w 1514817"/>
                  <a:gd name="connsiteY48" fmla="*/ 28060 h 96868"/>
                  <a:gd name="connsiteX49" fmla="*/ 395935 w 1514817"/>
                  <a:gd name="connsiteY49" fmla="*/ 28060 h 96868"/>
                  <a:gd name="connsiteX50" fmla="*/ 408166 w 1514817"/>
                  <a:gd name="connsiteY50" fmla="*/ 28803 h 96868"/>
                  <a:gd name="connsiteX51" fmla="*/ 408166 w 1514817"/>
                  <a:gd name="connsiteY51" fmla="*/ 28803 h 96868"/>
                  <a:gd name="connsiteX52" fmla="*/ 423253 w 1514817"/>
                  <a:gd name="connsiteY52" fmla="*/ 29775 h 96868"/>
                  <a:gd name="connsiteX53" fmla="*/ 423253 w 1514817"/>
                  <a:gd name="connsiteY53" fmla="*/ 29775 h 96868"/>
                  <a:gd name="connsiteX54" fmla="*/ 441312 w 1514817"/>
                  <a:gd name="connsiteY54" fmla="*/ 30861 h 96868"/>
                  <a:gd name="connsiteX55" fmla="*/ 441312 w 1514817"/>
                  <a:gd name="connsiteY55" fmla="*/ 30861 h 96868"/>
                  <a:gd name="connsiteX56" fmla="*/ 456400 w 1514817"/>
                  <a:gd name="connsiteY56" fmla="*/ 31775 h 96868"/>
                  <a:gd name="connsiteX57" fmla="*/ 456400 w 1514817"/>
                  <a:gd name="connsiteY57" fmla="*/ 31775 h 96868"/>
                  <a:gd name="connsiteX58" fmla="*/ 468630 w 1514817"/>
                  <a:gd name="connsiteY58" fmla="*/ 32518 h 96868"/>
                  <a:gd name="connsiteX59" fmla="*/ 468630 w 1514817"/>
                  <a:gd name="connsiteY59" fmla="*/ 32518 h 96868"/>
                  <a:gd name="connsiteX60" fmla="*/ 483718 w 1514817"/>
                  <a:gd name="connsiteY60" fmla="*/ 33490 h 96868"/>
                  <a:gd name="connsiteX61" fmla="*/ 483718 w 1514817"/>
                  <a:gd name="connsiteY61" fmla="*/ 33490 h 96868"/>
                  <a:gd name="connsiteX62" fmla="*/ 501777 w 1514817"/>
                  <a:gd name="connsiteY62" fmla="*/ 34576 h 96868"/>
                  <a:gd name="connsiteX63" fmla="*/ 501777 w 1514817"/>
                  <a:gd name="connsiteY63" fmla="*/ 34576 h 96868"/>
                  <a:gd name="connsiteX64" fmla="*/ 513950 w 1514817"/>
                  <a:gd name="connsiteY64" fmla="*/ 35319 h 96868"/>
                  <a:gd name="connsiteX65" fmla="*/ 513950 w 1514817"/>
                  <a:gd name="connsiteY65" fmla="*/ 35319 h 96868"/>
                  <a:gd name="connsiteX66" fmla="*/ 532009 w 1514817"/>
                  <a:gd name="connsiteY66" fmla="*/ 36462 h 96868"/>
                  <a:gd name="connsiteX67" fmla="*/ 532009 w 1514817"/>
                  <a:gd name="connsiteY67" fmla="*/ 36462 h 96868"/>
                  <a:gd name="connsiteX68" fmla="*/ 544182 w 1514817"/>
                  <a:gd name="connsiteY68" fmla="*/ 37204 h 96868"/>
                  <a:gd name="connsiteX69" fmla="*/ 544182 w 1514817"/>
                  <a:gd name="connsiteY69" fmla="*/ 37204 h 96868"/>
                  <a:gd name="connsiteX70" fmla="*/ 562242 w 1514817"/>
                  <a:gd name="connsiteY70" fmla="*/ 38290 h 96868"/>
                  <a:gd name="connsiteX71" fmla="*/ 562242 w 1514817"/>
                  <a:gd name="connsiteY71" fmla="*/ 38290 h 96868"/>
                  <a:gd name="connsiteX72" fmla="*/ 577329 w 1514817"/>
                  <a:gd name="connsiteY72" fmla="*/ 39205 h 96868"/>
                  <a:gd name="connsiteX73" fmla="*/ 577329 w 1514817"/>
                  <a:gd name="connsiteY73" fmla="*/ 39205 h 96868"/>
                  <a:gd name="connsiteX74" fmla="*/ 589560 w 1514817"/>
                  <a:gd name="connsiteY74" fmla="*/ 40005 h 96868"/>
                  <a:gd name="connsiteX75" fmla="*/ 589560 w 1514817"/>
                  <a:gd name="connsiteY75" fmla="*/ 40005 h 96868"/>
                  <a:gd name="connsiteX76" fmla="*/ 604647 w 1514817"/>
                  <a:gd name="connsiteY76" fmla="*/ 40919 h 96868"/>
                  <a:gd name="connsiteX77" fmla="*/ 604647 w 1514817"/>
                  <a:gd name="connsiteY77" fmla="*/ 40919 h 96868"/>
                  <a:gd name="connsiteX78" fmla="*/ 622706 w 1514817"/>
                  <a:gd name="connsiteY78" fmla="*/ 42005 h 96868"/>
                  <a:gd name="connsiteX79" fmla="*/ 622706 w 1514817"/>
                  <a:gd name="connsiteY79" fmla="*/ 42005 h 96868"/>
                  <a:gd name="connsiteX80" fmla="*/ 634879 w 1514817"/>
                  <a:gd name="connsiteY80" fmla="*/ 42748 h 96868"/>
                  <a:gd name="connsiteX81" fmla="*/ 634879 w 1514817"/>
                  <a:gd name="connsiteY81" fmla="*/ 42748 h 96868"/>
                  <a:gd name="connsiteX82" fmla="*/ 650024 w 1514817"/>
                  <a:gd name="connsiteY82" fmla="*/ 43720 h 96868"/>
                  <a:gd name="connsiteX83" fmla="*/ 650024 w 1514817"/>
                  <a:gd name="connsiteY83" fmla="*/ 43720 h 96868"/>
                  <a:gd name="connsiteX84" fmla="*/ 665112 w 1514817"/>
                  <a:gd name="connsiteY84" fmla="*/ 44634 h 96868"/>
                  <a:gd name="connsiteX85" fmla="*/ 665112 w 1514817"/>
                  <a:gd name="connsiteY85" fmla="*/ 44634 h 96868"/>
                  <a:gd name="connsiteX86" fmla="*/ 683171 w 1514817"/>
                  <a:gd name="connsiteY86" fmla="*/ 45720 h 96868"/>
                  <a:gd name="connsiteX87" fmla="*/ 683171 w 1514817"/>
                  <a:gd name="connsiteY87" fmla="*/ 45720 h 96868"/>
                  <a:gd name="connsiteX88" fmla="*/ 695344 w 1514817"/>
                  <a:gd name="connsiteY88" fmla="*/ 46463 h 96868"/>
                  <a:gd name="connsiteX89" fmla="*/ 695344 w 1514817"/>
                  <a:gd name="connsiteY89" fmla="*/ 46463 h 96868"/>
                  <a:gd name="connsiteX90" fmla="*/ 710489 w 1514817"/>
                  <a:gd name="connsiteY90" fmla="*/ 47434 h 96868"/>
                  <a:gd name="connsiteX91" fmla="*/ 710489 w 1514817"/>
                  <a:gd name="connsiteY91" fmla="*/ 47434 h 96868"/>
                  <a:gd name="connsiteX92" fmla="*/ 725576 w 1514817"/>
                  <a:gd name="connsiteY92" fmla="*/ 48349 h 96868"/>
                  <a:gd name="connsiteX93" fmla="*/ 725576 w 1514817"/>
                  <a:gd name="connsiteY93" fmla="*/ 48349 h 96868"/>
                  <a:gd name="connsiteX94" fmla="*/ 743636 w 1514817"/>
                  <a:gd name="connsiteY94" fmla="*/ 49435 h 96868"/>
                  <a:gd name="connsiteX95" fmla="*/ 743636 w 1514817"/>
                  <a:gd name="connsiteY95" fmla="*/ 49435 h 96868"/>
                  <a:gd name="connsiteX96" fmla="*/ 755809 w 1514817"/>
                  <a:gd name="connsiteY96" fmla="*/ 50178 h 96868"/>
                  <a:gd name="connsiteX97" fmla="*/ 755809 w 1514817"/>
                  <a:gd name="connsiteY97" fmla="*/ 50178 h 96868"/>
                  <a:gd name="connsiteX98" fmla="*/ 770954 w 1514817"/>
                  <a:gd name="connsiteY98" fmla="*/ 51149 h 96868"/>
                  <a:gd name="connsiteX99" fmla="*/ 770954 w 1514817"/>
                  <a:gd name="connsiteY99" fmla="*/ 51149 h 96868"/>
                  <a:gd name="connsiteX100" fmla="*/ 789013 w 1514817"/>
                  <a:gd name="connsiteY100" fmla="*/ 52235 h 96868"/>
                  <a:gd name="connsiteX101" fmla="*/ 789013 w 1514817"/>
                  <a:gd name="connsiteY101" fmla="*/ 52235 h 96868"/>
                  <a:gd name="connsiteX102" fmla="*/ 804100 w 1514817"/>
                  <a:gd name="connsiteY102" fmla="*/ 53149 h 96868"/>
                  <a:gd name="connsiteX103" fmla="*/ 804100 w 1514817"/>
                  <a:gd name="connsiteY103" fmla="*/ 53149 h 96868"/>
                  <a:gd name="connsiteX104" fmla="*/ 816330 w 1514817"/>
                  <a:gd name="connsiteY104" fmla="*/ 53950 h 96868"/>
                  <a:gd name="connsiteX105" fmla="*/ 816330 w 1514817"/>
                  <a:gd name="connsiteY105" fmla="*/ 53950 h 96868"/>
                  <a:gd name="connsiteX106" fmla="*/ 831418 w 1514817"/>
                  <a:gd name="connsiteY106" fmla="*/ 54864 h 96868"/>
                  <a:gd name="connsiteX107" fmla="*/ 831418 w 1514817"/>
                  <a:gd name="connsiteY107" fmla="*/ 54864 h 96868"/>
                  <a:gd name="connsiteX108" fmla="*/ 846563 w 1514817"/>
                  <a:gd name="connsiteY108" fmla="*/ 55778 h 96868"/>
                  <a:gd name="connsiteX109" fmla="*/ 846563 w 1514817"/>
                  <a:gd name="connsiteY109" fmla="*/ 55778 h 96868"/>
                  <a:gd name="connsiteX110" fmla="*/ 864565 w 1514817"/>
                  <a:gd name="connsiteY110" fmla="*/ 56864 h 96868"/>
                  <a:gd name="connsiteX111" fmla="*/ 864565 w 1514817"/>
                  <a:gd name="connsiteY111" fmla="*/ 56864 h 96868"/>
                  <a:gd name="connsiteX112" fmla="*/ 876796 w 1514817"/>
                  <a:gd name="connsiteY112" fmla="*/ 57664 h 96868"/>
                  <a:gd name="connsiteX113" fmla="*/ 876796 w 1514817"/>
                  <a:gd name="connsiteY113" fmla="*/ 57664 h 96868"/>
                  <a:gd name="connsiteX114" fmla="*/ 891883 w 1514817"/>
                  <a:gd name="connsiteY114" fmla="*/ 58579 h 96868"/>
                  <a:gd name="connsiteX115" fmla="*/ 891883 w 1514817"/>
                  <a:gd name="connsiteY115" fmla="*/ 58579 h 96868"/>
                  <a:gd name="connsiteX116" fmla="*/ 907027 w 1514817"/>
                  <a:gd name="connsiteY116" fmla="*/ 59493 h 96868"/>
                  <a:gd name="connsiteX117" fmla="*/ 907027 w 1514817"/>
                  <a:gd name="connsiteY117" fmla="*/ 59493 h 96868"/>
                  <a:gd name="connsiteX118" fmla="*/ 925030 w 1514817"/>
                  <a:gd name="connsiteY118" fmla="*/ 60636 h 96868"/>
                  <a:gd name="connsiteX119" fmla="*/ 925030 w 1514817"/>
                  <a:gd name="connsiteY119" fmla="*/ 60636 h 96868"/>
                  <a:gd name="connsiteX120" fmla="*/ 937260 w 1514817"/>
                  <a:gd name="connsiteY120" fmla="*/ 61379 h 96868"/>
                  <a:gd name="connsiteX121" fmla="*/ 937260 w 1514817"/>
                  <a:gd name="connsiteY121" fmla="*/ 61379 h 96868"/>
                  <a:gd name="connsiteX122" fmla="*/ 953433 w 1514817"/>
                  <a:gd name="connsiteY122" fmla="*/ 62350 h 96868"/>
                  <a:gd name="connsiteX123" fmla="*/ 970407 w 1514817"/>
                  <a:gd name="connsiteY123" fmla="*/ 63379 h 96868"/>
                  <a:gd name="connsiteX124" fmla="*/ 970407 w 1514817"/>
                  <a:gd name="connsiteY124" fmla="*/ 63379 h 96868"/>
                  <a:gd name="connsiteX125" fmla="*/ 982580 w 1514817"/>
                  <a:gd name="connsiteY125" fmla="*/ 64122 h 96868"/>
                  <a:gd name="connsiteX126" fmla="*/ 982580 w 1514817"/>
                  <a:gd name="connsiteY126" fmla="*/ 64122 h 96868"/>
                  <a:gd name="connsiteX127" fmla="*/ 1000639 w 1514817"/>
                  <a:gd name="connsiteY127" fmla="*/ 65265 h 96868"/>
                  <a:gd name="connsiteX128" fmla="*/ 1000639 w 1514817"/>
                  <a:gd name="connsiteY128" fmla="*/ 65265 h 96868"/>
                  <a:gd name="connsiteX129" fmla="*/ 1012812 w 1514817"/>
                  <a:gd name="connsiteY129" fmla="*/ 66008 h 96868"/>
                  <a:gd name="connsiteX130" fmla="*/ 1012812 w 1514817"/>
                  <a:gd name="connsiteY130" fmla="*/ 66008 h 96868"/>
                  <a:gd name="connsiteX131" fmla="*/ 1030872 w 1514817"/>
                  <a:gd name="connsiteY131" fmla="*/ 67094 h 96868"/>
                  <a:gd name="connsiteX132" fmla="*/ 1030872 w 1514817"/>
                  <a:gd name="connsiteY132" fmla="*/ 67094 h 96868"/>
                  <a:gd name="connsiteX133" fmla="*/ 1043045 w 1514817"/>
                  <a:gd name="connsiteY133" fmla="*/ 67837 h 96868"/>
                  <a:gd name="connsiteX134" fmla="*/ 1043045 w 1514817"/>
                  <a:gd name="connsiteY134" fmla="*/ 67837 h 96868"/>
                  <a:gd name="connsiteX135" fmla="*/ 1058190 w 1514817"/>
                  <a:gd name="connsiteY135" fmla="*/ 68808 h 96868"/>
                  <a:gd name="connsiteX136" fmla="*/ 1058190 w 1514817"/>
                  <a:gd name="connsiteY136" fmla="*/ 68808 h 96868"/>
                  <a:gd name="connsiteX137" fmla="*/ 1076191 w 1514817"/>
                  <a:gd name="connsiteY137" fmla="*/ 69894 h 96868"/>
                  <a:gd name="connsiteX138" fmla="*/ 1076191 w 1514817"/>
                  <a:gd name="connsiteY138" fmla="*/ 69894 h 96868"/>
                  <a:gd name="connsiteX139" fmla="*/ 1091336 w 1514817"/>
                  <a:gd name="connsiteY139" fmla="*/ 70809 h 96868"/>
                  <a:gd name="connsiteX140" fmla="*/ 1091336 w 1514817"/>
                  <a:gd name="connsiteY140" fmla="*/ 70809 h 96868"/>
                  <a:gd name="connsiteX141" fmla="*/ 1103509 w 1514817"/>
                  <a:gd name="connsiteY141" fmla="*/ 71609 h 96868"/>
                  <a:gd name="connsiteX142" fmla="*/ 1103509 w 1514817"/>
                  <a:gd name="connsiteY142" fmla="*/ 71609 h 96868"/>
                  <a:gd name="connsiteX143" fmla="*/ 1118654 w 1514817"/>
                  <a:gd name="connsiteY143" fmla="*/ 72523 h 96868"/>
                  <a:gd name="connsiteX144" fmla="*/ 1118654 w 1514817"/>
                  <a:gd name="connsiteY144" fmla="*/ 72523 h 96868"/>
                  <a:gd name="connsiteX145" fmla="*/ 1136656 w 1514817"/>
                  <a:gd name="connsiteY145" fmla="*/ 73609 h 96868"/>
                  <a:gd name="connsiteX146" fmla="*/ 1136656 w 1514817"/>
                  <a:gd name="connsiteY146" fmla="*/ 73609 h 96868"/>
                  <a:gd name="connsiteX147" fmla="*/ 1151801 w 1514817"/>
                  <a:gd name="connsiteY147" fmla="*/ 74523 h 96868"/>
                  <a:gd name="connsiteX148" fmla="*/ 1151801 w 1514817"/>
                  <a:gd name="connsiteY148" fmla="*/ 74523 h 96868"/>
                  <a:gd name="connsiteX149" fmla="*/ 1163974 w 1514817"/>
                  <a:gd name="connsiteY149" fmla="*/ 75324 h 96868"/>
                  <a:gd name="connsiteX150" fmla="*/ 1163974 w 1514817"/>
                  <a:gd name="connsiteY150" fmla="*/ 75324 h 96868"/>
                  <a:gd name="connsiteX151" fmla="*/ 1179119 w 1514817"/>
                  <a:gd name="connsiteY151" fmla="*/ 76238 h 96868"/>
                  <a:gd name="connsiteX152" fmla="*/ 1179119 w 1514817"/>
                  <a:gd name="connsiteY152" fmla="*/ 76238 h 96868"/>
                  <a:gd name="connsiteX153" fmla="*/ 1194206 w 1514817"/>
                  <a:gd name="connsiteY153" fmla="*/ 77153 h 96868"/>
                  <a:gd name="connsiteX154" fmla="*/ 1194206 w 1514817"/>
                  <a:gd name="connsiteY154" fmla="*/ 77153 h 96868"/>
                  <a:gd name="connsiteX155" fmla="*/ 1212266 w 1514817"/>
                  <a:gd name="connsiteY155" fmla="*/ 78295 h 96868"/>
                  <a:gd name="connsiteX156" fmla="*/ 1212266 w 1514817"/>
                  <a:gd name="connsiteY156" fmla="*/ 78295 h 96868"/>
                  <a:gd name="connsiteX157" fmla="*/ 1224439 w 1514817"/>
                  <a:gd name="connsiteY157" fmla="*/ 79038 h 96868"/>
                  <a:gd name="connsiteX158" fmla="*/ 1224439 w 1514817"/>
                  <a:gd name="connsiteY158" fmla="*/ 79038 h 96868"/>
                  <a:gd name="connsiteX159" fmla="*/ 1239584 w 1514817"/>
                  <a:gd name="connsiteY159" fmla="*/ 79953 h 96868"/>
                  <a:gd name="connsiteX160" fmla="*/ 1239584 w 1514817"/>
                  <a:gd name="connsiteY160" fmla="*/ 79953 h 96868"/>
                  <a:gd name="connsiteX161" fmla="*/ 1254671 w 1514817"/>
                  <a:gd name="connsiteY161" fmla="*/ 80867 h 96868"/>
                  <a:gd name="connsiteX162" fmla="*/ 1254671 w 1514817"/>
                  <a:gd name="connsiteY162" fmla="*/ 80867 h 96868"/>
                  <a:gd name="connsiteX163" fmla="*/ 1272730 w 1514817"/>
                  <a:gd name="connsiteY163" fmla="*/ 82010 h 96868"/>
                  <a:gd name="connsiteX164" fmla="*/ 1272730 w 1514817"/>
                  <a:gd name="connsiteY164" fmla="*/ 82010 h 96868"/>
                  <a:gd name="connsiteX165" fmla="*/ 1284903 w 1514817"/>
                  <a:gd name="connsiteY165" fmla="*/ 82753 h 96868"/>
                  <a:gd name="connsiteX166" fmla="*/ 1284903 w 1514817"/>
                  <a:gd name="connsiteY166" fmla="*/ 82753 h 96868"/>
                  <a:gd name="connsiteX167" fmla="*/ 1300048 w 1514817"/>
                  <a:gd name="connsiteY167" fmla="*/ 83667 h 96868"/>
                  <a:gd name="connsiteX168" fmla="*/ 1300048 w 1514817"/>
                  <a:gd name="connsiteY168" fmla="*/ 83667 h 96868"/>
                  <a:gd name="connsiteX169" fmla="*/ 1315193 w 1514817"/>
                  <a:gd name="connsiteY169" fmla="*/ 84582 h 96868"/>
                  <a:gd name="connsiteX170" fmla="*/ 1315193 w 1514817"/>
                  <a:gd name="connsiteY170" fmla="*/ 84582 h 96868"/>
                  <a:gd name="connsiteX171" fmla="*/ 1333195 w 1514817"/>
                  <a:gd name="connsiteY171" fmla="*/ 85725 h 96868"/>
                  <a:gd name="connsiteX172" fmla="*/ 1333195 w 1514817"/>
                  <a:gd name="connsiteY172" fmla="*/ 85725 h 96868"/>
                  <a:gd name="connsiteX173" fmla="*/ 1345426 w 1514817"/>
                  <a:gd name="connsiteY173" fmla="*/ 86468 h 96868"/>
                  <a:gd name="connsiteX174" fmla="*/ 1345426 w 1514817"/>
                  <a:gd name="connsiteY174" fmla="*/ 86468 h 96868"/>
                  <a:gd name="connsiteX175" fmla="*/ 1363427 w 1514817"/>
                  <a:gd name="connsiteY175" fmla="*/ 87554 h 96868"/>
                  <a:gd name="connsiteX176" fmla="*/ 1363427 w 1514817"/>
                  <a:gd name="connsiteY176" fmla="*/ 87554 h 96868"/>
                  <a:gd name="connsiteX177" fmla="*/ 1375657 w 1514817"/>
                  <a:gd name="connsiteY177" fmla="*/ 88296 h 96868"/>
                  <a:gd name="connsiteX178" fmla="*/ 1375657 w 1514817"/>
                  <a:gd name="connsiteY178" fmla="*/ 88296 h 96868"/>
                  <a:gd name="connsiteX179" fmla="*/ 1377487 w 1514817"/>
                  <a:gd name="connsiteY179" fmla="*/ 88411 h 96868"/>
                  <a:gd name="connsiteX180" fmla="*/ 1378572 w 1514817"/>
                  <a:gd name="connsiteY180" fmla="*/ 88468 h 96868"/>
                  <a:gd name="connsiteX181" fmla="*/ 1378572 w 1514817"/>
                  <a:gd name="connsiteY181" fmla="*/ 88468 h 96868"/>
                  <a:gd name="connsiteX182" fmla="*/ 1393660 w 1514817"/>
                  <a:gd name="connsiteY182" fmla="*/ 89440 h 96868"/>
                  <a:gd name="connsiteX183" fmla="*/ 1393660 w 1514817"/>
                  <a:gd name="connsiteY183" fmla="*/ 89440 h 96868"/>
                  <a:gd name="connsiteX184" fmla="*/ 1405890 w 1514817"/>
                  <a:gd name="connsiteY184" fmla="*/ 90183 h 96868"/>
                  <a:gd name="connsiteX185" fmla="*/ 1405890 w 1514817"/>
                  <a:gd name="connsiteY185" fmla="*/ 90183 h 96868"/>
                  <a:gd name="connsiteX186" fmla="*/ 1423892 w 1514817"/>
                  <a:gd name="connsiteY186" fmla="*/ 91268 h 96868"/>
                  <a:gd name="connsiteX187" fmla="*/ 1423892 w 1514817"/>
                  <a:gd name="connsiteY187" fmla="*/ 91268 h 96868"/>
                  <a:gd name="connsiteX188" fmla="*/ 1439037 w 1514817"/>
                  <a:gd name="connsiteY188" fmla="*/ 92240 h 96868"/>
                  <a:gd name="connsiteX189" fmla="*/ 1439037 w 1514817"/>
                  <a:gd name="connsiteY189" fmla="*/ 92240 h 96868"/>
                  <a:gd name="connsiteX190" fmla="*/ 1451210 w 1514817"/>
                  <a:gd name="connsiteY190" fmla="*/ 92983 h 96868"/>
                  <a:gd name="connsiteX191" fmla="*/ 1451210 w 1514817"/>
                  <a:gd name="connsiteY191" fmla="*/ 92983 h 96868"/>
                  <a:gd name="connsiteX192" fmla="*/ 1466355 w 1514817"/>
                  <a:gd name="connsiteY192" fmla="*/ 93897 h 96868"/>
                  <a:gd name="connsiteX193" fmla="*/ 1466355 w 1514817"/>
                  <a:gd name="connsiteY193" fmla="*/ 93897 h 96868"/>
                  <a:gd name="connsiteX194" fmla="*/ 1481442 w 1514817"/>
                  <a:gd name="connsiteY194" fmla="*/ 94812 h 96868"/>
                  <a:gd name="connsiteX195" fmla="*/ 1481442 w 1514817"/>
                  <a:gd name="connsiteY195" fmla="*/ 94812 h 96868"/>
                  <a:gd name="connsiteX196" fmla="*/ 1499502 w 1514817"/>
                  <a:gd name="connsiteY196" fmla="*/ 95955 h 96868"/>
                  <a:gd name="connsiteX197" fmla="*/ 1499502 w 1514817"/>
                  <a:gd name="connsiteY197" fmla="*/ 95955 h 96868"/>
                  <a:gd name="connsiteX198" fmla="*/ 1514589 w 1514817"/>
                  <a:gd name="connsiteY198" fmla="*/ 96869 h 96868"/>
                  <a:gd name="connsiteX199" fmla="*/ 1514818 w 1514817"/>
                  <a:gd name="connsiteY199" fmla="*/ 93154 h 96868"/>
                  <a:gd name="connsiteX200" fmla="*/ 1499731 w 1514817"/>
                  <a:gd name="connsiteY200" fmla="*/ 92240 h 96868"/>
                  <a:gd name="connsiteX201" fmla="*/ 1499731 w 1514817"/>
                  <a:gd name="connsiteY201" fmla="*/ 92240 h 96868"/>
                  <a:gd name="connsiteX202" fmla="*/ 1481671 w 1514817"/>
                  <a:gd name="connsiteY202" fmla="*/ 91097 h 96868"/>
                  <a:gd name="connsiteX203" fmla="*/ 1481671 w 1514817"/>
                  <a:gd name="connsiteY203" fmla="*/ 91097 h 96868"/>
                  <a:gd name="connsiteX204" fmla="*/ 1469498 w 1514817"/>
                  <a:gd name="connsiteY204" fmla="*/ 90354 h 96868"/>
                  <a:gd name="connsiteX205" fmla="*/ 1469498 w 1514817"/>
                  <a:gd name="connsiteY205" fmla="*/ 90354 h 96868"/>
                  <a:gd name="connsiteX206" fmla="*/ 1454353 w 1514817"/>
                  <a:gd name="connsiteY206" fmla="*/ 89440 h 96868"/>
                  <a:gd name="connsiteX207" fmla="*/ 1454353 w 1514817"/>
                  <a:gd name="connsiteY207" fmla="*/ 89440 h 96868"/>
                  <a:gd name="connsiteX208" fmla="*/ 1439265 w 1514817"/>
                  <a:gd name="connsiteY208" fmla="*/ 88525 h 96868"/>
                  <a:gd name="connsiteX209" fmla="*/ 1439265 w 1514817"/>
                  <a:gd name="connsiteY209" fmla="*/ 88525 h 96868"/>
                  <a:gd name="connsiteX210" fmla="*/ 1424121 w 1514817"/>
                  <a:gd name="connsiteY210" fmla="*/ 87554 h 96868"/>
                  <a:gd name="connsiteX211" fmla="*/ 1424121 w 1514817"/>
                  <a:gd name="connsiteY211" fmla="*/ 87554 h 96868"/>
                  <a:gd name="connsiteX212" fmla="*/ 1409034 w 1514817"/>
                  <a:gd name="connsiteY212" fmla="*/ 86639 h 96868"/>
                  <a:gd name="connsiteX213" fmla="*/ 1409034 w 1514817"/>
                  <a:gd name="connsiteY213" fmla="*/ 86639 h 96868"/>
                  <a:gd name="connsiteX214" fmla="*/ 1390974 w 1514817"/>
                  <a:gd name="connsiteY214" fmla="*/ 85553 h 96868"/>
                  <a:gd name="connsiteX215" fmla="*/ 1390974 w 1514817"/>
                  <a:gd name="connsiteY215" fmla="*/ 85553 h 96868"/>
                  <a:gd name="connsiteX216" fmla="*/ 1378801 w 1514817"/>
                  <a:gd name="connsiteY216" fmla="*/ 84810 h 96868"/>
                  <a:gd name="connsiteX217" fmla="*/ 1378801 w 1514817"/>
                  <a:gd name="connsiteY217" fmla="*/ 84810 h 96868"/>
                  <a:gd name="connsiteX218" fmla="*/ 1363656 w 1514817"/>
                  <a:gd name="connsiteY218" fmla="*/ 83839 h 96868"/>
                  <a:gd name="connsiteX219" fmla="*/ 1363656 w 1514817"/>
                  <a:gd name="connsiteY219" fmla="*/ 83839 h 96868"/>
                  <a:gd name="connsiteX220" fmla="*/ 1348568 w 1514817"/>
                  <a:gd name="connsiteY220" fmla="*/ 82924 h 96868"/>
                  <a:gd name="connsiteX221" fmla="*/ 1348568 w 1514817"/>
                  <a:gd name="connsiteY221" fmla="*/ 82924 h 96868"/>
                  <a:gd name="connsiteX222" fmla="*/ 1330509 w 1514817"/>
                  <a:gd name="connsiteY222" fmla="*/ 81839 h 96868"/>
                  <a:gd name="connsiteX223" fmla="*/ 1330509 w 1514817"/>
                  <a:gd name="connsiteY223" fmla="*/ 81839 h 96868"/>
                  <a:gd name="connsiteX224" fmla="*/ 1318337 w 1514817"/>
                  <a:gd name="connsiteY224" fmla="*/ 81096 h 96868"/>
                  <a:gd name="connsiteX225" fmla="*/ 1318337 w 1514817"/>
                  <a:gd name="connsiteY225" fmla="*/ 81096 h 96868"/>
                  <a:gd name="connsiteX226" fmla="*/ 1303192 w 1514817"/>
                  <a:gd name="connsiteY226" fmla="*/ 80124 h 96868"/>
                  <a:gd name="connsiteX227" fmla="*/ 1303192 w 1514817"/>
                  <a:gd name="connsiteY227" fmla="*/ 80124 h 96868"/>
                  <a:gd name="connsiteX228" fmla="*/ 1288104 w 1514817"/>
                  <a:gd name="connsiteY228" fmla="*/ 79210 h 96868"/>
                  <a:gd name="connsiteX229" fmla="*/ 1288104 w 1514817"/>
                  <a:gd name="connsiteY229" fmla="*/ 79210 h 96868"/>
                  <a:gd name="connsiteX230" fmla="*/ 1270044 w 1514817"/>
                  <a:gd name="connsiteY230" fmla="*/ 78124 h 96868"/>
                  <a:gd name="connsiteX231" fmla="*/ 1270044 w 1514817"/>
                  <a:gd name="connsiteY231" fmla="*/ 78124 h 96868"/>
                  <a:gd name="connsiteX232" fmla="*/ 1257871 w 1514817"/>
                  <a:gd name="connsiteY232" fmla="*/ 77381 h 96868"/>
                  <a:gd name="connsiteX233" fmla="*/ 1257871 w 1514817"/>
                  <a:gd name="connsiteY233" fmla="*/ 77381 h 96868"/>
                  <a:gd name="connsiteX234" fmla="*/ 1242727 w 1514817"/>
                  <a:gd name="connsiteY234" fmla="*/ 76410 h 96868"/>
                  <a:gd name="connsiteX235" fmla="*/ 1242727 w 1514817"/>
                  <a:gd name="connsiteY235" fmla="*/ 76410 h 96868"/>
                  <a:gd name="connsiteX236" fmla="*/ 1224668 w 1514817"/>
                  <a:gd name="connsiteY236" fmla="*/ 75324 h 96868"/>
                  <a:gd name="connsiteX237" fmla="*/ 1224668 w 1514817"/>
                  <a:gd name="connsiteY237" fmla="*/ 75324 h 96868"/>
                  <a:gd name="connsiteX238" fmla="*/ 1212495 w 1514817"/>
                  <a:gd name="connsiteY238" fmla="*/ 74581 h 96868"/>
                  <a:gd name="connsiteX239" fmla="*/ 1212495 w 1514817"/>
                  <a:gd name="connsiteY239" fmla="*/ 74581 h 96868"/>
                  <a:gd name="connsiteX240" fmla="*/ 1197350 w 1514817"/>
                  <a:gd name="connsiteY240" fmla="*/ 73609 h 96868"/>
                  <a:gd name="connsiteX241" fmla="*/ 1197350 w 1514817"/>
                  <a:gd name="connsiteY241" fmla="*/ 73609 h 96868"/>
                  <a:gd name="connsiteX242" fmla="*/ 1182262 w 1514817"/>
                  <a:gd name="connsiteY242" fmla="*/ 72695 h 96868"/>
                  <a:gd name="connsiteX243" fmla="*/ 1182262 w 1514817"/>
                  <a:gd name="connsiteY243" fmla="*/ 72695 h 96868"/>
                  <a:gd name="connsiteX244" fmla="*/ 1167117 w 1514817"/>
                  <a:gd name="connsiteY244" fmla="*/ 71780 h 96868"/>
                  <a:gd name="connsiteX245" fmla="*/ 1167117 w 1514817"/>
                  <a:gd name="connsiteY245" fmla="*/ 71780 h 96868"/>
                  <a:gd name="connsiteX246" fmla="*/ 1152030 w 1514817"/>
                  <a:gd name="connsiteY246" fmla="*/ 70866 h 96868"/>
                  <a:gd name="connsiteX247" fmla="*/ 1152030 w 1514817"/>
                  <a:gd name="connsiteY247" fmla="*/ 70866 h 96868"/>
                  <a:gd name="connsiteX248" fmla="*/ 1136885 w 1514817"/>
                  <a:gd name="connsiteY248" fmla="*/ 69894 h 96868"/>
                  <a:gd name="connsiteX249" fmla="*/ 1136885 w 1514817"/>
                  <a:gd name="connsiteY249" fmla="*/ 69894 h 96868"/>
                  <a:gd name="connsiteX250" fmla="*/ 1121798 w 1514817"/>
                  <a:gd name="connsiteY250" fmla="*/ 68980 h 96868"/>
                  <a:gd name="connsiteX251" fmla="*/ 1121798 w 1514817"/>
                  <a:gd name="connsiteY251" fmla="*/ 68980 h 96868"/>
                  <a:gd name="connsiteX252" fmla="*/ 1106653 w 1514817"/>
                  <a:gd name="connsiteY252" fmla="*/ 68066 h 96868"/>
                  <a:gd name="connsiteX253" fmla="*/ 1106653 w 1514817"/>
                  <a:gd name="connsiteY253" fmla="*/ 68066 h 96868"/>
                  <a:gd name="connsiteX254" fmla="*/ 1091565 w 1514817"/>
                  <a:gd name="connsiteY254" fmla="*/ 67151 h 96868"/>
                  <a:gd name="connsiteX255" fmla="*/ 1091565 w 1514817"/>
                  <a:gd name="connsiteY255" fmla="*/ 67151 h 96868"/>
                  <a:gd name="connsiteX256" fmla="*/ 1076420 w 1514817"/>
                  <a:gd name="connsiteY256" fmla="*/ 66179 h 96868"/>
                  <a:gd name="connsiteX257" fmla="*/ 1076420 w 1514817"/>
                  <a:gd name="connsiteY257" fmla="*/ 66179 h 96868"/>
                  <a:gd name="connsiteX258" fmla="*/ 1061332 w 1514817"/>
                  <a:gd name="connsiteY258" fmla="*/ 65265 h 96868"/>
                  <a:gd name="connsiteX259" fmla="*/ 1061332 w 1514817"/>
                  <a:gd name="connsiteY259" fmla="*/ 65265 h 96868"/>
                  <a:gd name="connsiteX260" fmla="*/ 1046188 w 1514817"/>
                  <a:gd name="connsiteY260" fmla="*/ 64351 h 96868"/>
                  <a:gd name="connsiteX261" fmla="*/ 1046188 w 1514817"/>
                  <a:gd name="connsiteY261" fmla="*/ 64351 h 96868"/>
                  <a:gd name="connsiteX262" fmla="*/ 1031101 w 1514817"/>
                  <a:gd name="connsiteY262" fmla="*/ 63436 h 96868"/>
                  <a:gd name="connsiteX263" fmla="*/ 1031101 w 1514817"/>
                  <a:gd name="connsiteY263" fmla="*/ 63436 h 96868"/>
                  <a:gd name="connsiteX264" fmla="*/ 1013041 w 1514817"/>
                  <a:gd name="connsiteY264" fmla="*/ 62293 h 96868"/>
                  <a:gd name="connsiteX265" fmla="*/ 1013041 w 1514817"/>
                  <a:gd name="connsiteY265" fmla="*/ 62293 h 96868"/>
                  <a:gd name="connsiteX266" fmla="*/ 1000868 w 1514817"/>
                  <a:gd name="connsiteY266" fmla="*/ 61550 h 96868"/>
                  <a:gd name="connsiteX267" fmla="*/ 1000868 w 1514817"/>
                  <a:gd name="connsiteY267" fmla="*/ 61550 h 96868"/>
                  <a:gd name="connsiteX268" fmla="*/ 985723 w 1514817"/>
                  <a:gd name="connsiteY268" fmla="*/ 60636 h 96868"/>
                  <a:gd name="connsiteX269" fmla="*/ 985723 w 1514817"/>
                  <a:gd name="connsiteY269" fmla="*/ 60636 h 96868"/>
                  <a:gd name="connsiteX270" fmla="*/ 970635 w 1514817"/>
                  <a:gd name="connsiteY270" fmla="*/ 59721 h 96868"/>
                  <a:gd name="connsiteX271" fmla="*/ 970635 w 1514817"/>
                  <a:gd name="connsiteY271" fmla="*/ 59665 h 96868"/>
                  <a:gd name="connsiteX272" fmla="*/ 955491 w 1514817"/>
                  <a:gd name="connsiteY272" fmla="*/ 58750 h 96868"/>
                  <a:gd name="connsiteX273" fmla="*/ 955491 w 1514817"/>
                  <a:gd name="connsiteY273" fmla="*/ 58750 h 96868"/>
                  <a:gd name="connsiteX274" fmla="*/ 940404 w 1514817"/>
                  <a:gd name="connsiteY274" fmla="*/ 57836 h 96868"/>
                  <a:gd name="connsiteX275" fmla="*/ 940404 w 1514817"/>
                  <a:gd name="connsiteY275" fmla="*/ 57836 h 96868"/>
                  <a:gd name="connsiteX276" fmla="*/ 925259 w 1514817"/>
                  <a:gd name="connsiteY276" fmla="*/ 56921 h 96868"/>
                  <a:gd name="connsiteX277" fmla="*/ 925259 w 1514817"/>
                  <a:gd name="connsiteY277" fmla="*/ 56921 h 96868"/>
                  <a:gd name="connsiteX278" fmla="*/ 910171 w 1514817"/>
                  <a:gd name="connsiteY278" fmla="*/ 55950 h 96868"/>
                  <a:gd name="connsiteX279" fmla="*/ 910171 w 1514817"/>
                  <a:gd name="connsiteY279" fmla="*/ 55950 h 96868"/>
                  <a:gd name="connsiteX280" fmla="*/ 895026 w 1514817"/>
                  <a:gd name="connsiteY280" fmla="*/ 55035 h 96868"/>
                  <a:gd name="connsiteX281" fmla="*/ 895026 w 1514817"/>
                  <a:gd name="connsiteY281" fmla="*/ 55035 h 96868"/>
                  <a:gd name="connsiteX282" fmla="*/ 879938 w 1514817"/>
                  <a:gd name="connsiteY282" fmla="*/ 54121 h 96868"/>
                  <a:gd name="connsiteX283" fmla="*/ 879938 w 1514817"/>
                  <a:gd name="connsiteY283" fmla="*/ 54121 h 96868"/>
                  <a:gd name="connsiteX284" fmla="*/ 864794 w 1514817"/>
                  <a:gd name="connsiteY284" fmla="*/ 53207 h 96868"/>
                  <a:gd name="connsiteX285" fmla="*/ 864794 w 1514817"/>
                  <a:gd name="connsiteY285" fmla="*/ 53207 h 96868"/>
                  <a:gd name="connsiteX286" fmla="*/ 849707 w 1514817"/>
                  <a:gd name="connsiteY286" fmla="*/ 52235 h 96868"/>
                  <a:gd name="connsiteX287" fmla="*/ 849707 w 1514817"/>
                  <a:gd name="connsiteY287" fmla="*/ 52235 h 96868"/>
                  <a:gd name="connsiteX288" fmla="*/ 834562 w 1514817"/>
                  <a:gd name="connsiteY288" fmla="*/ 51321 h 96868"/>
                  <a:gd name="connsiteX289" fmla="*/ 834562 w 1514817"/>
                  <a:gd name="connsiteY289" fmla="*/ 51321 h 96868"/>
                  <a:gd name="connsiteX290" fmla="*/ 819474 w 1514817"/>
                  <a:gd name="connsiteY290" fmla="*/ 50406 h 96868"/>
                  <a:gd name="connsiteX291" fmla="*/ 819474 w 1514817"/>
                  <a:gd name="connsiteY291" fmla="*/ 50406 h 96868"/>
                  <a:gd name="connsiteX292" fmla="*/ 804329 w 1514817"/>
                  <a:gd name="connsiteY292" fmla="*/ 49492 h 96868"/>
                  <a:gd name="connsiteX293" fmla="*/ 804329 w 1514817"/>
                  <a:gd name="connsiteY293" fmla="*/ 49492 h 96868"/>
                  <a:gd name="connsiteX294" fmla="*/ 789241 w 1514817"/>
                  <a:gd name="connsiteY294" fmla="*/ 48520 h 96868"/>
                  <a:gd name="connsiteX295" fmla="*/ 789241 w 1514817"/>
                  <a:gd name="connsiteY295" fmla="*/ 48520 h 96868"/>
                  <a:gd name="connsiteX296" fmla="*/ 774097 w 1514817"/>
                  <a:gd name="connsiteY296" fmla="*/ 47606 h 96868"/>
                  <a:gd name="connsiteX297" fmla="*/ 774097 w 1514817"/>
                  <a:gd name="connsiteY297" fmla="*/ 47606 h 96868"/>
                  <a:gd name="connsiteX298" fmla="*/ 759009 w 1514817"/>
                  <a:gd name="connsiteY298" fmla="*/ 46691 h 96868"/>
                  <a:gd name="connsiteX299" fmla="*/ 759009 w 1514817"/>
                  <a:gd name="connsiteY299" fmla="*/ 46691 h 96868"/>
                  <a:gd name="connsiteX300" fmla="*/ 743865 w 1514817"/>
                  <a:gd name="connsiteY300" fmla="*/ 45777 h 96868"/>
                  <a:gd name="connsiteX301" fmla="*/ 743865 w 1514817"/>
                  <a:gd name="connsiteY301" fmla="*/ 45777 h 96868"/>
                  <a:gd name="connsiteX302" fmla="*/ 728777 w 1514817"/>
                  <a:gd name="connsiteY302" fmla="*/ 44805 h 96868"/>
                  <a:gd name="connsiteX303" fmla="*/ 728777 w 1514817"/>
                  <a:gd name="connsiteY303" fmla="*/ 44805 h 96868"/>
                  <a:gd name="connsiteX304" fmla="*/ 713632 w 1514817"/>
                  <a:gd name="connsiteY304" fmla="*/ 43891 h 96868"/>
                  <a:gd name="connsiteX305" fmla="*/ 713632 w 1514817"/>
                  <a:gd name="connsiteY305" fmla="*/ 43891 h 96868"/>
                  <a:gd name="connsiteX306" fmla="*/ 698487 w 1514817"/>
                  <a:gd name="connsiteY306" fmla="*/ 42977 h 96868"/>
                  <a:gd name="connsiteX307" fmla="*/ 698487 w 1514817"/>
                  <a:gd name="connsiteY307" fmla="*/ 42977 h 96868"/>
                  <a:gd name="connsiteX308" fmla="*/ 683399 w 1514817"/>
                  <a:gd name="connsiteY308" fmla="*/ 42005 h 96868"/>
                  <a:gd name="connsiteX309" fmla="*/ 683399 w 1514817"/>
                  <a:gd name="connsiteY309" fmla="*/ 42005 h 96868"/>
                  <a:gd name="connsiteX310" fmla="*/ 668255 w 1514817"/>
                  <a:gd name="connsiteY310" fmla="*/ 41091 h 96868"/>
                  <a:gd name="connsiteX311" fmla="*/ 668255 w 1514817"/>
                  <a:gd name="connsiteY311" fmla="*/ 41091 h 96868"/>
                  <a:gd name="connsiteX312" fmla="*/ 653168 w 1514817"/>
                  <a:gd name="connsiteY312" fmla="*/ 40176 h 96868"/>
                  <a:gd name="connsiteX313" fmla="*/ 653168 w 1514817"/>
                  <a:gd name="connsiteY313" fmla="*/ 40176 h 96868"/>
                  <a:gd name="connsiteX314" fmla="*/ 638023 w 1514817"/>
                  <a:gd name="connsiteY314" fmla="*/ 39262 h 96868"/>
                  <a:gd name="connsiteX315" fmla="*/ 638023 w 1514817"/>
                  <a:gd name="connsiteY315" fmla="*/ 39262 h 96868"/>
                  <a:gd name="connsiteX316" fmla="*/ 622935 w 1514817"/>
                  <a:gd name="connsiteY316" fmla="*/ 38290 h 96868"/>
                  <a:gd name="connsiteX317" fmla="*/ 622935 w 1514817"/>
                  <a:gd name="connsiteY317" fmla="*/ 38290 h 96868"/>
                  <a:gd name="connsiteX318" fmla="*/ 607790 w 1514817"/>
                  <a:gd name="connsiteY318" fmla="*/ 37376 h 96868"/>
                  <a:gd name="connsiteX319" fmla="*/ 607790 w 1514817"/>
                  <a:gd name="connsiteY319" fmla="*/ 37376 h 96868"/>
                  <a:gd name="connsiteX320" fmla="*/ 589788 w 1514817"/>
                  <a:gd name="connsiteY320" fmla="*/ 36290 h 96868"/>
                  <a:gd name="connsiteX321" fmla="*/ 589788 w 1514817"/>
                  <a:gd name="connsiteY321" fmla="*/ 36290 h 96868"/>
                  <a:gd name="connsiteX322" fmla="*/ 577558 w 1514817"/>
                  <a:gd name="connsiteY322" fmla="*/ 35547 h 96868"/>
                  <a:gd name="connsiteX323" fmla="*/ 577558 w 1514817"/>
                  <a:gd name="connsiteY323" fmla="*/ 35547 h 96868"/>
                  <a:gd name="connsiteX324" fmla="*/ 562471 w 1514817"/>
                  <a:gd name="connsiteY324" fmla="*/ 34576 h 96868"/>
                  <a:gd name="connsiteX325" fmla="*/ 562471 w 1514817"/>
                  <a:gd name="connsiteY325" fmla="*/ 34576 h 96868"/>
                  <a:gd name="connsiteX326" fmla="*/ 544411 w 1514817"/>
                  <a:gd name="connsiteY326" fmla="*/ 33490 h 96868"/>
                  <a:gd name="connsiteX327" fmla="*/ 544411 w 1514817"/>
                  <a:gd name="connsiteY327" fmla="*/ 33490 h 96868"/>
                  <a:gd name="connsiteX328" fmla="*/ 532238 w 1514817"/>
                  <a:gd name="connsiteY328" fmla="*/ 32747 h 96868"/>
                  <a:gd name="connsiteX329" fmla="*/ 532238 w 1514817"/>
                  <a:gd name="connsiteY329" fmla="*/ 32747 h 96868"/>
                  <a:gd name="connsiteX330" fmla="*/ 517093 w 1514817"/>
                  <a:gd name="connsiteY330" fmla="*/ 31833 h 96868"/>
                  <a:gd name="connsiteX331" fmla="*/ 517093 w 1514817"/>
                  <a:gd name="connsiteY331" fmla="*/ 31833 h 96868"/>
                  <a:gd name="connsiteX332" fmla="*/ 502005 w 1514817"/>
                  <a:gd name="connsiteY332" fmla="*/ 30861 h 96868"/>
                  <a:gd name="connsiteX333" fmla="*/ 502005 w 1514817"/>
                  <a:gd name="connsiteY333" fmla="*/ 30861 h 96868"/>
                  <a:gd name="connsiteX334" fmla="*/ 486861 w 1514817"/>
                  <a:gd name="connsiteY334" fmla="*/ 29947 h 96868"/>
                  <a:gd name="connsiteX335" fmla="*/ 486861 w 1514817"/>
                  <a:gd name="connsiteY335" fmla="*/ 29947 h 96868"/>
                  <a:gd name="connsiteX336" fmla="*/ 471774 w 1514817"/>
                  <a:gd name="connsiteY336" fmla="*/ 29032 h 96868"/>
                  <a:gd name="connsiteX337" fmla="*/ 471774 w 1514817"/>
                  <a:gd name="connsiteY337" fmla="*/ 29032 h 96868"/>
                  <a:gd name="connsiteX338" fmla="*/ 456629 w 1514817"/>
                  <a:gd name="connsiteY338" fmla="*/ 28118 h 96868"/>
                  <a:gd name="connsiteX339" fmla="*/ 456629 w 1514817"/>
                  <a:gd name="connsiteY339" fmla="*/ 28118 h 96868"/>
                  <a:gd name="connsiteX340" fmla="*/ 441541 w 1514817"/>
                  <a:gd name="connsiteY340" fmla="*/ 27146 h 96868"/>
                  <a:gd name="connsiteX341" fmla="*/ 441541 w 1514817"/>
                  <a:gd name="connsiteY341" fmla="*/ 27146 h 96868"/>
                  <a:gd name="connsiteX342" fmla="*/ 426396 w 1514817"/>
                  <a:gd name="connsiteY342" fmla="*/ 26232 h 96868"/>
                  <a:gd name="connsiteX343" fmla="*/ 426396 w 1514817"/>
                  <a:gd name="connsiteY343" fmla="*/ 26232 h 96868"/>
                  <a:gd name="connsiteX344" fmla="*/ 411308 w 1514817"/>
                  <a:gd name="connsiteY344" fmla="*/ 25317 h 96868"/>
                  <a:gd name="connsiteX345" fmla="*/ 411308 w 1514817"/>
                  <a:gd name="connsiteY345" fmla="*/ 25317 h 96868"/>
                  <a:gd name="connsiteX346" fmla="*/ 396164 w 1514817"/>
                  <a:gd name="connsiteY346" fmla="*/ 24346 h 96868"/>
                  <a:gd name="connsiteX347" fmla="*/ 396164 w 1514817"/>
                  <a:gd name="connsiteY347" fmla="*/ 24346 h 96868"/>
                  <a:gd name="connsiteX348" fmla="*/ 381077 w 1514817"/>
                  <a:gd name="connsiteY348" fmla="*/ 23431 h 96868"/>
                  <a:gd name="connsiteX349" fmla="*/ 381077 w 1514817"/>
                  <a:gd name="connsiteY349" fmla="*/ 23431 h 96868"/>
                  <a:gd name="connsiteX350" fmla="*/ 365932 w 1514817"/>
                  <a:gd name="connsiteY350" fmla="*/ 22517 h 96868"/>
                  <a:gd name="connsiteX351" fmla="*/ 365932 w 1514817"/>
                  <a:gd name="connsiteY351" fmla="*/ 22517 h 96868"/>
                  <a:gd name="connsiteX352" fmla="*/ 350844 w 1514817"/>
                  <a:gd name="connsiteY352" fmla="*/ 21603 h 96868"/>
                  <a:gd name="connsiteX353" fmla="*/ 350844 w 1514817"/>
                  <a:gd name="connsiteY353" fmla="*/ 21603 h 96868"/>
                  <a:gd name="connsiteX354" fmla="*/ 335699 w 1514817"/>
                  <a:gd name="connsiteY354" fmla="*/ 20631 h 96868"/>
                  <a:gd name="connsiteX355" fmla="*/ 335699 w 1514817"/>
                  <a:gd name="connsiteY355" fmla="*/ 20631 h 96868"/>
                  <a:gd name="connsiteX356" fmla="*/ 320611 w 1514817"/>
                  <a:gd name="connsiteY356" fmla="*/ 19716 h 96868"/>
                  <a:gd name="connsiteX357" fmla="*/ 320611 w 1514817"/>
                  <a:gd name="connsiteY357" fmla="*/ 19716 h 96868"/>
                  <a:gd name="connsiteX358" fmla="*/ 305467 w 1514817"/>
                  <a:gd name="connsiteY358" fmla="*/ 18802 h 96868"/>
                  <a:gd name="connsiteX359" fmla="*/ 305467 w 1514817"/>
                  <a:gd name="connsiteY359" fmla="*/ 18802 h 96868"/>
                  <a:gd name="connsiteX360" fmla="*/ 290379 w 1514817"/>
                  <a:gd name="connsiteY360" fmla="*/ 17888 h 96868"/>
                  <a:gd name="connsiteX361" fmla="*/ 290379 w 1514817"/>
                  <a:gd name="connsiteY361" fmla="*/ 17888 h 96868"/>
                  <a:gd name="connsiteX362" fmla="*/ 275234 w 1514817"/>
                  <a:gd name="connsiteY362" fmla="*/ 16916 h 96868"/>
                  <a:gd name="connsiteX363" fmla="*/ 275234 w 1514817"/>
                  <a:gd name="connsiteY363" fmla="*/ 16916 h 96868"/>
                  <a:gd name="connsiteX364" fmla="*/ 260147 w 1514817"/>
                  <a:gd name="connsiteY364" fmla="*/ 16002 h 96868"/>
                  <a:gd name="connsiteX365" fmla="*/ 260147 w 1514817"/>
                  <a:gd name="connsiteY365" fmla="*/ 16002 h 96868"/>
                  <a:gd name="connsiteX366" fmla="*/ 245002 w 1514817"/>
                  <a:gd name="connsiteY366" fmla="*/ 15087 h 96868"/>
                  <a:gd name="connsiteX367" fmla="*/ 245002 w 1514817"/>
                  <a:gd name="connsiteY367" fmla="*/ 15087 h 96868"/>
                  <a:gd name="connsiteX368" fmla="*/ 229914 w 1514817"/>
                  <a:gd name="connsiteY368" fmla="*/ 14173 h 96868"/>
                  <a:gd name="connsiteX369" fmla="*/ 229914 w 1514817"/>
                  <a:gd name="connsiteY369" fmla="*/ 14173 h 96868"/>
                  <a:gd name="connsiteX370" fmla="*/ 214770 w 1514817"/>
                  <a:gd name="connsiteY370" fmla="*/ 13202 h 96868"/>
                  <a:gd name="connsiteX371" fmla="*/ 214770 w 1514817"/>
                  <a:gd name="connsiteY371" fmla="*/ 13202 h 96868"/>
                  <a:gd name="connsiteX372" fmla="*/ 199682 w 1514817"/>
                  <a:gd name="connsiteY372" fmla="*/ 12287 h 96868"/>
                  <a:gd name="connsiteX373" fmla="*/ 199682 w 1514817"/>
                  <a:gd name="connsiteY373" fmla="*/ 12287 h 96868"/>
                  <a:gd name="connsiteX374" fmla="*/ 184537 w 1514817"/>
                  <a:gd name="connsiteY374" fmla="*/ 11373 h 96868"/>
                  <a:gd name="connsiteX375" fmla="*/ 184537 w 1514817"/>
                  <a:gd name="connsiteY375" fmla="*/ 11373 h 96868"/>
                  <a:gd name="connsiteX376" fmla="*/ 166478 w 1514817"/>
                  <a:gd name="connsiteY376" fmla="*/ 10230 h 96868"/>
                  <a:gd name="connsiteX377" fmla="*/ 166478 w 1514817"/>
                  <a:gd name="connsiteY377" fmla="*/ 10230 h 96868"/>
                  <a:gd name="connsiteX378" fmla="*/ 154305 w 1514817"/>
                  <a:gd name="connsiteY378" fmla="*/ 9487 h 96868"/>
                  <a:gd name="connsiteX379" fmla="*/ 154305 w 1514817"/>
                  <a:gd name="connsiteY379" fmla="*/ 9487 h 96868"/>
                  <a:gd name="connsiteX380" fmla="*/ 139160 w 1514817"/>
                  <a:gd name="connsiteY380" fmla="*/ 8573 h 96868"/>
                  <a:gd name="connsiteX381" fmla="*/ 139160 w 1514817"/>
                  <a:gd name="connsiteY381" fmla="*/ 8573 h 96868"/>
                  <a:gd name="connsiteX382" fmla="*/ 121158 w 1514817"/>
                  <a:gd name="connsiteY382" fmla="*/ 7487 h 96868"/>
                  <a:gd name="connsiteX383" fmla="*/ 121158 w 1514817"/>
                  <a:gd name="connsiteY383" fmla="*/ 7487 h 96868"/>
                  <a:gd name="connsiteX384" fmla="*/ 108928 w 1514817"/>
                  <a:gd name="connsiteY384" fmla="*/ 6686 h 96868"/>
                  <a:gd name="connsiteX385" fmla="*/ 108928 w 1514817"/>
                  <a:gd name="connsiteY385" fmla="*/ 6686 h 96868"/>
                  <a:gd name="connsiteX386" fmla="*/ 93840 w 1514817"/>
                  <a:gd name="connsiteY386" fmla="*/ 5772 h 96868"/>
                  <a:gd name="connsiteX387" fmla="*/ 93840 w 1514817"/>
                  <a:gd name="connsiteY387" fmla="*/ 5772 h 96868"/>
                  <a:gd name="connsiteX388" fmla="*/ 78696 w 1514817"/>
                  <a:gd name="connsiteY388" fmla="*/ 4858 h 96868"/>
                  <a:gd name="connsiteX389" fmla="*/ 78696 w 1514817"/>
                  <a:gd name="connsiteY389" fmla="*/ 4858 h 96868"/>
                  <a:gd name="connsiteX390" fmla="*/ 63608 w 1514817"/>
                  <a:gd name="connsiteY390" fmla="*/ 3943 h 96868"/>
                  <a:gd name="connsiteX391" fmla="*/ 63608 w 1514817"/>
                  <a:gd name="connsiteY391" fmla="*/ 3943 h 96868"/>
                  <a:gd name="connsiteX392" fmla="*/ 48463 w 1514817"/>
                  <a:gd name="connsiteY392" fmla="*/ 2972 h 96868"/>
                  <a:gd name="connsiteX393" fmla="*/ 48463 w 1514817"/>
                  <a:gd name="connsiteY393" fmla="*/ 2972 h 96868"/>
                  <a:gd name="connsiteX394" fmla="*/ 33375 w 1514817"/>
                  <a:gd name="connsiteY394" fmla="*/ 2057 h 96868"/>
                  <a:gd name="connsiteX395" fmla="*/ 33375 w 1514817"/>
                  <a:gd name="connsiteY395" fmla="*/ 2057 h 96868"/>
                  <a:gd name="connsiteX396" fmla="*/ 18231 w 1514817"/>
                  <a:gd name="connsiteY396" fmla="*/ 1143 h 96868"/>
                  <a:gd name="connsiteX397" fmla="*/ 18231 w 1514817"/>
                  <a:gd name="connsiteY397" fmla="*/ 1143 h 96868"/>
                  <a:gd name="connsiteX398" fmla="*/ 228 w 1514817"/>
                  <a:gd name="connsiteY398" fmla="*/ 0 h 96868"/>
                  <a:gd name="connsiteX399" fmla="*/ 0 w 1514817"/>
                  <a:gd name="connsiteY399" fmla="*/ 3715 h 96868"/>
                  <a:gd name="connsiteX400" fmla="*/ 15088 w 1514817"/>
                  <a:gd name="connsiteY400" fmla="*/ 4686 h 96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</a:cxnLst>
                <a:rect l="l" t="t" r="r" b="b"/>
                <a:pathLst>
                  <a:path w="1514817" h="96868">
                    <a:moveTo>
                      <a:pt x="15088" y="4686"/>
                    </a:moveTo>
                    <a:lnTo>
                      <a:pt x="30232" y="5601"/>
                    </a:lnTo>
                    <a:lnTo>
                      <a:pt x="30232" y="5601"/>
                    </a:lnTo>
                    <a:lnTo>
                      <a:pt x="45320" y="6515"/>
                    </a:lnTo>
                    <a:lnTo>
                      <a:pt x="45320" y="6515"/>
                    </a:lnTo>
                    <a:lnTo>
                      <a:pt x="63379" y="7601"/>
                    </a:lnTo>
                    <a:lnTo>
                      <a:pt x="63379" y="7601"/>
                    </a:lnTo>
                    <a:lnTo>
                      <a:pt x="75552" y="8401"/>
                    </a:lnTo>
                    <a:lnTo>
                      <a:pt x="75552" y="8401"/>
                    </a:lnTo>
                    <a:lnTo>
                      <a:pt x="90697" y="9315"/>
                    </a:lnTo>
                    <a:lnTo>
                      <a:pt x="90697" y="9315"/>
                    </a:lnTo>
                    <a:lnTo>
                      <a:pt x="108699" y="10401"/>
                    </a:lnTo>
                    <a:lnTo>
                      <a:pt x="108699" y="10401"/>
                    </a:lnTo>
                    <a:lnTo>
                      <a:pt x="120929" y="11144"/>
                    </a:lnTo>
                    <a:lnTo>
                      <a:pt x="120929" y="11144"/>
                    </a:lnTo>
                    <a:lnTo>
                      <a:pt x="136017" y="12116"/>
                    </a:lnTo>
                    <a:lnTo>
                      <a:pt x="136017" y="12116"/>
                    </a:lnTo>
                    <a:lnTo>
                      <a:pt x="154077" y="13202"/>
                    </a:lnTo>
                    <a:lnTo>
                      <a:pt x="154077" y="13202"/>
                    </a:lnTo>
                    <a:lnTo>
                      <a:pt x="166249" y="13945"/>
                    </a:lnTo>
                    <a:lnTo>
                      <a:pt x="166249" y="13945"/>
                    </a:lnTo>
                    <a:lnTo>
                      <a:pt x="181394" y="14859"/>
                    </a:lnTo>
                    <a:lnTo>
                      <a:pt x="181394" y="14859"/>
                    </a:lnTo>
                    <a:lnTo>
                      <a:pt x="196482" y="15830"/>
                    </a:lnTo>
                    <a:lnTo>
                      <a:pt x="196482" y="15830"/>
                    </a:lnTo>
                    <a:lnTo>
                      <a:pt x="214541" y="16916"/>
                    </a:lnTo>
                    <a:lnTo>
                      <a:pt x="214541" y="16916"/>
                    </a:lnTo>
                    <a:lnTo>
                      <a:pt x="226714" y="17659"/>
                    </a:lnTo>
                    <a:lnTo>
                      <a:pt x="226714" y="17659"/>
                    </a:lnTo>
                    <a:lnTo>
                      <a:pt x="241859" y="18574"/>
                    </a:lnTo>
                    <a:lnTo>
                      <a:pt x="241859" y="18574"/>
                    </a:lnTo>
                    <a:lnTo>
                      <a:pt x="257003" y="19545"/>
                    </a:lnTo>
                    <a:lnTo>
                      <a:pt x="257003" y="19545"/>
                    </a:lnTo>
                    <a:lnTo>
                      <a:pt x="275006" y="20631"/>
                    </a:lnTo>
                    <a:lnTo>
                      <a:pt x="275006" y="20631"/>
                    </a:lnTo>
                    <a:lnTo>
                      <a:pt x="287236" y="21374"/>
                    </a:lnTo>
                    <a:lnTo>
                      <a:pt x="287236" y="21374"/>
                    </a:lnTo>
                    <a:lnTo>
                      <a:pt x="302324" y="22345"/>
                    </a:lnTo>
                    <a:lnTo>
                      <a:pt x="302324" y="22345"/>
                    </a:lnTo>
                    <a:lnTo>
                      <a:pt x="318497" y="23317"/>
                    </a:lnTo>
                    <a:lnTo>
                      <a:pt x="335470" y="24346"/>
                    </a:lnTo>
                    <a:lnTo>
                      <a:pt x="335470" y="24346"/>
                    </a:lnTo>
                    <a:lnTo>
                      <a:pt x="347700" y="25089"/>
                    </a:lnTo>
                    <a:lnTo>
                      <a:pt x="347700" y="25089"/>
                    </a:lnTo>
                    <a:lnTo>
                      <a:pt x="362788" y="26060"/>
                    </a:lnTo>
                    <a:lnTo>
                      <a:pt x="362788" y="26060"/>
                    </a:lnTo>
                    <a:lnTo>
                      <a:pt x="377933" y="26975"/>
                    </a:lnTo>
                    <a:lnTo>
                      <a:pt x="377933" y="26975"/>
                    </a:lnTo>
                    <a:lnTo>
                      <a:pt x="395935" y="28060"/>
                    </a:lnTo>
                    <a:lnTo>
                      <a:pt x="395935" y="28060"/>
                    </a:lnTo>
                    <a:lnTo>
                      <a:pt x="408166" y="28803"/>
                    </a:lnTo>
                    <a:lnTo>
                      <a:pt x="408166" y="28803"/>
                    </a:lnTo>
                    <a:lnTo>
                      <a:pt x="423253" y="29775"/>
                    </a:lnTo>
                    <a:lnTo>
                      <a:pt x="423253" y="29775"/>
                    </a:lnTo>
                    <a:lnTo>
                      <a:pt x="441312" y="30861"/>
                    </a:lnTo>
                    <a:lnTo>
                      <a:pt x="441312" y="30861"/>
                    </a:lnTo>
                    <a:lnTo>
                      <a:pt x="456400" y="31775"/>
                    </a:lnTo>
                    <a:lnTo>
                      <a:pt x="456400" y="31775"/>
                    </a:lnTo>
                    <a:lnTo>
                      <a:pt x="468630" y="32518"/>
                    </a:lnTo>
                    <a:lnTo>
                      <a:pt x="468630" y="32518"/>
                    </a:lnTo>
                    <a:lnTo>
                      <a:pt x="483718" y="33490"/>
                    </a:lnTo>
                    <a:lnTo>
                      <a:pt x="483718" y="33490"/>
                    </a:lnTo>
                    <a:lnTo>
                      <a:pt x="501777" y="34576"/>
                    </a:lnTo>
                    <a:lnTo>
                      <a:pt x="501777" y="34576"/>
                    </a:lnTo>
                    <a:lnTo>
                      <a:pt x="513950" y="35319"/>
                    </a:lnTo>
                    <a:lnTo>
                      <a:pt x="513950" y="35319"/>
                    </a:lnTo>
                    <a:lnTo>
                      <a:pt x="532009" y="36462"/>
                    </a:lnTo>
                    <a:lnTo>
                      <a:pt x="532009" y="36462"/>
                    </a:lnTo>
                    <a:lnTo>
                      <a:pt x="544182" y="37204"/>
                    </a:lnTo>
                    <a:lnTo>
                      <a:pt x="544182" y="37204"/>
                    </a:lnTo>
                    <a:lnTo>
                      <a:pt x="562242" y="38290"/>
                    </a:lnTo>
                    <a:lnTo>
                      <a:pt x="562242" y="38290"/>
                    </a:lnTo>
                    <a:lnTo>
                      <a:pt x="577329" y="39205"/>
                    </a:lnTo>
                    <a:lnTo>
                      <a:pt x="577329" y="39205"/>
                    </a:lnTo>
                    <a:lnTo>
                      <a:pt x="589560" y="40005"/>
                    </a:lnTo>
                    <a:lnTo>
                      <a:pt x="589560" y="40005"/>
                    </a:lnTo>
                    <a:lnTo>
                      <a:pt x="604647" y="40919"/>
                    </a:lnTo>
                    <a:lnTo>
                      <a:pt x="604647" y="40919"/>
                    </a:lnTo>
                    <a:lnTo>
                      <a:pt x="622706" y="42005"/>
                    </a:lnTo>
                    <a:lnTo>
                      <a:pt x="622706" y="42005"/>
                    </a:lnTo>
                    <a:lnTo>
                      <a:pt x="634879" y="42748"/>
                    </a:lnTo>
                    <a:lnTo>
                      <a:pt x="634879" y="42748"/>
                    </a:lnTo>
                    <a:lnTo>
                      <a:pt x="650024" y="43720"/>
                    </a:lnTo>
                    <a:lnTo>
                      <a:pt x="650024" y="43720"/>
                    </a:lnTo>
                    <a:lnTo>
                      <a:pt x="665112" y="44634"/>
                    </a:lnTo>
                    <a:lnTo>
                      <a:pt x="665112" y="44634"/>
                    </a:lnTo>
                    <a:lnTo>
                      <a:pt x="683171" y="45720"/>
                    </a:lnTo>
                    <a:lnTo>
                      <a:pt x="683171" y="45720"/>
                    </a:lnTo>
                    <a:lnTo>
                      <a:pt x="695344" y="46463"/>
                    </a:lnTo>
                    <a:lnTo>
                      <a:pt x="695344" y="46463"/>
                    </a:lnTo>
                    <a:lnTo>
                      <a:pt x="710489" y="47434"/>
                    </a:lnTo>
                    <a:lnTo>
                      <a:pt x="710489" y="47434"/>
                    </a:lnTo>
                    <a:lnTo>
                      <a:pt x="725576" y="48349"/>
                    </a:lnTo>
                    <a:lnTo>
                      <a:pt x="725576" y="48349"/>
                    </a:lnTo>
                    <a:lnTo>
                      <a:pt x="743636" y="49435"/>
                    </a:lnTo>
                    <a:lnTo>
                      <a:pt x="743636" y="49435"/>
                    </a:lnTo>
                    <a:lnTo>
                      <a:pt x="755809" y="50178"/>
                    </a:lnTo>
                    <a:lnTo>
                      <a:pt x="755809" y="50178"/>
                    </a:lnTo>
                    <a:lnTo>
                      <a:pt x="770954" y="51149"/>
                    </a:lnTo>
                    <a:lnTo>
                      <a:pt x="770954" y="51149"/>
                    </a:lnTo>
                    <a:lnTo>
                      <a:pt x="789013" y="52235"/>
                    </a:lnTo>
                    <a:lnTo>
                      <a:pt x="789013" y="52235"/>
                    </a:lnTo>
                    <a:lnTo>
                      <a:pt x="804100" y="53149"/>
                    </a:lnTo>
                    <a:lnTo>
                      <a:pt x="804100" y="53149"/>
                    </a:lnTo>
                    <a:lnTo>
                      <a:pt x="816330" y="53950"/>
                    </a:lnTo>
                    <a:lnTo>
                      <a:pt x="816330" y="53950"/>
                    </a:lnTo>
                    <a:lnTo>
                      <a:pt x="831418" y="54864"/>
                    </a:lnTo>
                    <a:lnTo>
                      <a:pt x="831418" y="54864"/>
                    </a:lnTo>
                    <a:lnTo>
                      <a:pt x="846563" y="55778"/>
                    </a:lnTo>
                    <a:lnTo>
                      <a:pt x="846563" y="55778"/>
                    </a:lnTo>
                    <a:lnTo>
                      <a:pt x="864565" y="56864"/>
                    </a:lnTo>
                    <a:lnTo>
                      <a:pt x="864565" y="56864"/>
                    </a:lnTo>
                    <a:lnTo>
                      <a:pt x="876796" y="57664"/>
                    </a:lnTo>
                    <a:lnTo>
                      <a:pt x="876796" y="57664"/>
                    </a:lnTo>
                    <a:lnTo>
                      <a:pt x="891883" y="58579"/>
                    </a:lnTo>
                    <a:lnTo>
                      <a:pt x="891883" y="58579"/>
                    </a:lnTo>
                    <a:lnTo>
                      <a:pt x="907027" y="59493"/>
                    </a:lnTo>
                    <a:lnTo>
                      <a:pt x="907027" y="59493"/>
                    </a:lnTo>
                    <a:lnTo>
                      <a:pt x="925030" y="60636"/>
                    </a:lnTo>
                    <a:lnTo>
                      <a:pt x="925030" y="60636"/>
                    </a:lnTo>
                    <a:lnTo>
                      <a:pt x="937260" y="61379"/>
                    </a:lnTo>
                    <a:lnTo>
                      <a:pt x="937260" y="61379"/>
                    </a:lnTo>
                    <a:lnTo>
                      <a:pt x="953433" y="62350"/>
                    </a:lnTo>
                    <a:lnTo>
                      <a:pt x="970407" y="63379"/>
                    </a:lnTo>
                    <a:lnTo>
                      <a:pt x="970407" y="63379"/>
                    </a:lnTo>
                    <a:lnTo>
                      <a:pt x="982580" y="64122"/>
                    </a:lnTo>
                    <a:lnTo>
                      <a:pt x="982580" y="64122"/>
                    </a:lnTo>
                    <a:lnTo>
                      <a:pt x="1000639" y="65265"/>
                    </a:lnTo>
                    <a:lnTo>
                      <a:pt x="1000639" y="65265"/>
                    </a:lnTo>
                    <a:lnTo>
                      <a:pt x="1012812" y="66008"/>
                    </a:lnTo>
                    <a:lnTo>
                      <a:pt x="1012812" y="66008"/>
                    </a:lnTo>
                    <a:lnTo>
                      <a:pt x="1030872" y="67094"/>
                    </a:lnTo>
                    <a:lnTo>
                      <a:pt x="1030872" y="67094"/>
                    </a:lnTo>
                    <a:lnTo>
                      <a:pt x="1043045" y="67837"/>
                    </a:lnTo>
                    <a:lnTo>
                      <a:pt x="1043045" y="67837"/>
                    </a:lnTo>
                    <a:lnTo>
                      <a:pt x="1058190" y="68808"/>
                    </a:lnTo>
                    <a:lnTo>
                      <a:pt x="1058190" y="68808"/>
                    </a:lnTo>
                    <a:lnTo>
                      <a:pt x="1076191" y="69894"/>
                    </a:lnTo>
                    <a:lnTo>
                      <a:pt x="1076191" y="69894"/>
                    </a:lnTo>
                    <a:lnTo>
                      <a:pt x="1091336" y="70809"/>
                    </a:lnTo>
                    <a:lnTo>
                      <a:pt x="1091336" y="70809"/>
                    </a:lnTo>
                    <a:lnTo>
                      <a:pt x="1103509" y="71609"/>
                    </a:lnTo>
                    <a:lnTo>
                      <a:pt x="1103509" y="71609"/>
                    </a:lnTo>
                    <a:lnTo>
                      <a:pt x="1118654" y="72523"/>
                    </a:lnTo>
                    <a:lnTo>
                      <a:pt x="1118654" y="72523"/>
                    </a:lnTo>
                    <a:lnTo>
                      <a:pt x="1136656" y="73609"/>
                    </a:lnTo>
                    <a:lnTo>
                      <a:pt x="1136656" y="73609"/>
                    </a:lnTo>
                    <a:lnTo>
                      <a:pt x="1151801" y="74523"/>
                    </a:lnTo>
                    <a:lnTo>
                      <a:pt x="1151801" y="74523"/>
                    </a:lnTo>
                    <a:lnTo>
                      <a:pt x="1163974" y="75324"/>
                    </a:lnTo>
                    <a:lnTo>
                      <a:pt x="1163974" y="75324"/>
                    </a:lnTo>
                    <a:lnTo>
                      <a:pt x="1179119" y="76238"/>
                    </a:lnTo>
                    <a:lnTo>
                      <a:pt x="1179119" y="76238"/>
                    </a:lnTo>
                    <a:lnTo>
                      <a:pt x="1194206" y="77153"/>
                    </a:lnTo>
                    <a:lnTo>
                      <a:pt x="1194206" y="77153"/>
                    </a:lnTo>
                    <a:lnTo>
                      <a:pt x="1212266" y="78295"/>
                    </a:lnTo>
                    <a:lnTo>
                      <a:pt x="1212266" y="78295"/>
                    </a:lnTo>
                    <a:lnTo>
                      <a:pt x="1224439" y="79038"/>
                    </a:lnTo>
                    <a:lnTo>
                      <a:pt x="1224439" y="79038"/>
                    </a:lnTo>
                    <a:lnTo>
                      <a:pt x="1239584" y="79953"/>
                    </a:lnTo>
                    <a:lnTo>
                      <a:pt x="1239584" y="79953"/>
                    </a:lnTo>
                    <a:lnTo>
                      <a:pt x="1254671" y="80867"/>
                    </a:lnTo>
                    <a:lnTo>
                      <a:pt x="1254671" y="80867"/>
                    </a:lnTo>
                    <a:lnTo>
                      <a:pt x="1272730" y="82010"/>
                    </a:lnTo>
                    <a:lnTo>
                      <a:pt x="1272730" y="82010"/>
                    </a:lnTo>
                    <a:lnTo>
                      <a:pt x="1284903" y="82753"/>
                    </a:lnTo>
                    <a:lnTo>
                      <a:pt x="1284903" y="82753"/>
                    </a:lnTo>
                    <a:lnTo>
                      <a:pt x="1300048" y="83667"/>
                    </a:lnTo>
                    <a:lnTo>
                      <a:pt x="1300048" y="83667"/>
                    </a:lnTo>
                    <a:lnTo>
                      <a:pt x="1315193" y="84582"/>
                    </a:lnTo>
                    <a:lnTo>
                      <a:pt x="1315193" y="84582"/>
                    </a:lnTo>
                    <a:lnTo>
                      <a:pt x="1333195" y="85725"/>
                    </a:lnTo>
                    <a:lnTo>
                      <a:pt x="1333195" y="85725"/>
                    </a:lnTo>
                    <a:lnTo>
                      <a:pt x="1345426" y="86468"/>
                    </a:lnTo>
                    <a:lnTo>
                      <a:pt x="1345426" y="86468"/>
                    </a:lnTo>
                    <a:lnTo>
                      <a:pt x="1363427" y="87554"/>
                    </a:lnTo>
                    <a:lnTo>
                      <a:pt x="1363427" y="87554"/>
                    </a:lnTo>
                    <a:lnTo>
                      <a:pt x="1375657" y="88296"/>
                    </a:lnTo>
                    <a:lnTo>
                      <a:pt x="1375657" y="88296"/>
                    </a:lnTo>
                    <a:lnTo>
                      <a:pt x="1377487" y="88411"/>
                    </a:lnTo>
                    <a:lnTo>
                      <a:pt x="1378572" y="88468"/>
                    </a:lnTo>
                    <a:lnTo>
                      <a:pt x="1378572" y="88468"/>
                    </a:lnTo>
                    <a:lnTo>
                      <a:pt x="1393660" y="89440"/>
                    </a:lnTo>
                    <a:lnTo>
                      <a:pt x="1393660" y="89440"/>
                    </a:lnTo>
                    <a:lnTo>
                      <a:pt x="1405890" y="90183"/>
                    </a:lnTo>
                    <a:lnTo>
                      <a:pt x="1405890" y="90183"/>
                    </a:lnTo>
                    <a:lnTo>
                      <a:pt x="1423892" y="91268"/>
                    </a:lnTo>
                    <a:lnTo>
                      <a:pt x="1423892" y="91268"/>
                    </a:lnTo>
                    <a:lnTo>
                      <a:pt x="1439037" y="92240"/>
                    </a:lnTo>
                    <a:lnTo>
                      <a:pt x="1439037" y="92240"/>
                    </a:lnTo>
                    <a:lnTo>
                      <a:pt x="1451210" y="92983"/>
                    </a:lnTo>
                    <a:lnTo>
                      <a:pt x="1451210" y="92983"/>
                    </a:lnTo>
                    <a:lnTo>
                      <a:pt x="1466355" y="93897"/>
                    </a:lnTo>
                    <a:lnTo>
                      <a:pt x="1466355" y="93897"/>
                    </a:lnTo>
                    <a:lnTo>
                      <a:pt x="1481442" y="94812"/>
                    </a:lnTo>
                    <a:lnTo>
                      <a:pt x="1481442" y="94812"/>
                    </a:lnTo>
                    <a:lnTo>
                      <a:pt x="1499502" y="95955"/>
                    </a:lnTo>
                    <a:lnTo>
                      <a:pt x="1499502" y="95955"/>
                    </a:lnTo>
                    <a:lnTo>
                      <a:pt x="1514589" y="96869"/>
                    </a:lnTo>
                    <a:lnTo>
                      <a:pt x="1514818" y="93154"/>
                    </a:lnTo>
                    <a:lnTo>
                      <a:pt x="1499731" y="92240"/>
                    </a:lnTo>
                    <a:lnTo>
                      <a:pt x="1499731" y="92240"/>
                    </a:lnTo>
                    <a:lnTo>
                      <a:pt x="1481671" y="91097"/>
                    </a:lnTo>
                    <a:lnTo>
                      <a:pt x="1481671" y="91097"/>
                    </a:lnTo>
                    <a:lnTo>
                      <a:pt x="1469498" y="90354"/>
                    </a:lnTo>
                    <a:lnTo>
                      <a:pt x="1469498" y="90354"/>
                    </a:lnTo>
                    <a:lnTo>
                      <a:pt x="1454353" y="89440"/>
                    </a:lnTo>
                    <a:lnTo>
                      <a:pt x="1454353" y="89440"/>
                    </a:lnTo>
                    <a:lnTo>
                      <a:pt x="1439265" y="88525"/>
                    </a:lnTo>
                    <a:lnTo>
                      <a:pt x="1439265" y="88525"/>
                    </a:lnTo>
                    <a:lnTo>
                      <a:pt x="1424121" y="87554"/>
                    </a:lnTo>
                    <a:lnTo>
                      <a:pt x="1424121" y="87554"/>
                    </a:lnTo>
                    <a:lnTo>
                      <a:pt x="1409034" y="86639"/>
                    </a:lnTo>
                    <a:lnTo>
                      <a:pt x="1409034" y="86639"/>
                    </a:lnTo>
                    <a:lnTo>
                      <a:pt x="1390974" y="85553"/>
                    </a:lnTo>
                    <a:lnTo>
                      <a:pt x="1390974" y="85553"/>
                    </a:lnTo>
                    <a:lnTo>
                      <a:pt x="1378801" y="84810"/>
                    </a:lnTo>
                    <a:lnTo>
                      <a:pt x="1378801" y="84810"/>
                    </a:lnTo>
                    <a:lnTo>
                      <a:pt x="1363656" y="83839"/>
                    </a:lnTo>
                    <a:lnTo>
                      <a:pt x="1363656" y="83839"/>
                    </a:lnTo>
                    <a:lnTo>
                      <a:pt x="1348568" y="82924"/>
                    </a:lnTo>
                    <a:lnTo>
                      <a:pt x="1348568" y="82924"/>
                    </a:lnTo>
                    <a:lnTo>
                      <a:pt x="1330509" y="81839"/>
                    </a:lnTo>
                    <a:lnTo>
                      <a:pt x="1330509" y="81839"/>
                    </a:lnTo>
                    <a:lnTo>
                      <a:pt x="1318337" y="81096"/>
                    </a:lnTo>
                    <a:lnTo>
                      <a:pt x="1318337" y="81096"/>
                    </a:lnTo>
                    <a:lnTo>
                      <a:pt x="1303192" y="80124"/>
                    </a:lnTo>
                    <a:lnTo>
                      <a:pt x="1303192" y="80124"/>
                    </a:lnTo>
                    <a:lnTo>
                      <a:pt x="1288104" y="79210"/>
                    </a:lnTo>
                    <a:lnTo>
                      <a:pt x="1288104" y="79210"/>
                    </a:lnTo>
                    <a:lnTo>
                      <a:pt x="1270044" y="78124"/>
                    </a:lnTo>
                    <a:lnTo>
                      <a:pt x="1270044" y="78124"/>
                    </a:lnTo>
                    <a:lnTo>
                      <a:pt x="1257871" y="77381"/>
                    </a:lnTo>
                    <a:lnTo>
                      <a:pt x="1257871" y="77381"/>
                    </a:lnTo>
                    <a:lnTo>
                      <a:pt x="1242727" y="76410"/>
                    </a:lnTo>
                    <a:lnTo>
                      <a:pt x="1242727" y="76410"/>
                    </a:lnTo>
                    <a:lnTo>
                      <a:pt x="1224668" y="75324"/>
                    </a:lnTo>
                    <a:lnTo>
                      <a:pt x="1224668" y="75324"/>
                    </a:lnTo>
                    <a:lnTo>
                      <a:pt x="1212495" y="74581"/>
                    </a:lnTo>
                    <a:lnTo>
                      <a:pt x="1212495" y="74581"/>
                    </a:lnTo>
                    <a:lnTo>
                      <a:pt x="1197350" y="73609"/>
                    </a:lnTo>
                    <a:lnTo>
                      <a:pt x="1197350" y="73609"/>
                    </a:lnTo>
                    <a:lnTo>
                      <a:pt x="1182262" y="72695"/>
                    </a:lnTo>
                    <a:lnTo>
                      <a:pt x="1182262" y="72695"/>
                    </a:lnTo>
                    <a:lnTo>
                      <a:pt x="1167117" y="71780"/>
                    </a:lnTo>
                    <a:lnTo>
                      <a:pt x="1167117" y="71780"/>
                    </a:lnTo>
                    <a:lnTo>
                      <a:pt x="1152030" y="70866"/>
                    </a:lnTo>
                    <a:lnTo>
                      <a:pt x="1152030" y="70866"/>
                    </a:lnTo>
                    <a:lnTo>
                      <a:pt x="1136885" y="69894"/>
                    </a:lnTo>
                    <a:lnTo>
                      <a:pt x="1136885" y="69894"/>
                    </a:lnTo>
                    <a:lnTo>
                      <a:pt x="1121798" y="68980"/>
                    </a:lnTo>
                    <a:lnTo>
                      <a:pt x="1121798" y="68980"/>
                    </a:lnTo>
                    <a:lnTo>
                      <a:pt x="1106653" y="68066"/>
                    </a:lnTo>
                    <a:lnTo>
                      <a:pt x="1106653" y="68066"/>
                    </a:lnTo>
                    <a:lnTo>
                      <a:pt x="1091565" y="67151"/>
                    </a:lnTo>
                    <a:lnTo>
                      <a:pt x="1091565" y="67151"/>
                    </a:lnTo>
                    <a:lnTo>
                      <a:pt x="1076420" y="66179"/>
                    </a:lnTo>
                    <a:lnTo>
                      <a:pt x="1076420" y="66179"/>
                    </a:lnTo>
                    <a:lnTo>
                      <a:pt x="1061332" y="65265"/>
                    </a:lnTo>
                    <a:lnTo>
                      <a:pt x="1061332" y="65265"/>
                    </a:lnTo>
                    <a:lnTo>
                      <a:pt x="1046188" y="64351"/>
                    </a:lnTo>
                    <a:lnTo>
                      <a:pt x="1046188" y="64351"/>
                    </a:lnTo>
                    <a:lnTo>
                      <a:pt x="1031101" y="63436"/>
                    </a:lnTo>
                    <a:lnTo>
                      <a:pt x="1031101" y="63436"/>
                    </a:lnTo>
                    <a:lnTo>
                      <a:pt x="1013041" y="62293"/>
                    </a:lnTo>
                    <a:lnTo>
                      <a:pt x="1013041" y="62293"/>
                    </a:lnTo>
                    <a:lnTo>
                      <a:pt x="1000868" y="61550"/>
                    </a:lnTo>
                    <a:lnTo>
                      <a:pt x="1000868" y="61550"/>
                    </a:lnTo>
                    <a:lnTo>
                      <a:pt x="985723" y="60636"/>
                    </a:lnTo>
                    <a:lnTo>
                      <a:pt x="985723" y="60636"/>
                    </a:lnTo>
                    <a:lnTo>
                      <a:pt x="970635" y="59721"/>
                    </a:lnTo>
                    <a:lnTo>
                      <a:pt x="970635" y="59665"/>
                    </a:lnTo>
                    <a:lnTo>
                      <a:pt x="955491" y="58750"/>
                    </a:lnTo>
                    <a:lnTo>
                      <a:pt x="955491" y="58750"/>
                    </a:lnTo>
                    <a:lnTo>
                      <a:pt x="940404" y="57836"/>
                    </a:lnTo>
                    <a:lnTo>
                      <a:pt x="940404" y="57836"/>
                    </a:lnTo>
                    <a:lnTo>
                      <a:pt x="925259" y="56921"/>
                    </a:lnTo>
                    <a:lnTo>
                      <a:pt x="925259" y="56921"/>
                    </a:lnTo>
                    <a:lnTo>
                      <a:pt x="910171" y="55950"/>
                    </a:lnTo>
                    <a:lnTo>
                      <a:pt x="910171" y="55950"/>
                    </a:lnTo>
                    <a:lnTo>
                      <a:pt x="895026" y="55035"/>
                    </a:lnTo>
                    <a:lnTo>
                      <a:pt x="895026" y="55035"/>
                    </a:lnTo>
                    <a:lnTo>
                      <a:pt x="879938" y="54121"/>
                    </a:lnTo>
                    <a:lnTo>
                      <a:pt x="879938" y="54121"/>
                    </a:lnTo>
                    <a:lnTo>
                      <a:pt x="864794" y="53207"/>
                    </a:lnTo>
                    <a:lnTo>
                      <a:pt x="864794" y="53207"/>
                    </a:lnTo>
                    <a:lnTo>
                      <a:pt x="849707" y="52235"/>
                    </a:lnTo>
                    <a:lnTo>
                      <a:pt x="849707" y="52235"/>
                    </a:lnTo>
                    <a:lnTo>
                      <a:pt x="834562" y="51321"/>
                    </a:lnTo>
                    <a:lnTo>
                      <a:pt x="834562" y="51321"/>
                    </a:lnTo>
                    <a:lnTo>
                      <a:pt x="819474" y="50406"/>
                    </a:lnTo>
                    <a:lnTo>
                      <a:pt x="819474" y="50406"/>
                    </a:lnTo>
                    <a:lnTo>
                      <a:pt x="804329" y="49492"/>
                    </a:lnTo>
                    <a:lnTo>
                      <a:pt x="804329" y="49492"/>
                    </a:lnTo>
                    <a:lnTo>
                      <a:pt x="789241" y="48520"/>
                    </a:lnTo>
                    <a:lnTo>
                      <a:pt x="789241" y="48520"/>
                    </a:lnTo>
                    <a:lnTo>
                      <a:pt x="774097" y="47606"/>
                    </a:lnTo>
                    <a:lnTo>
                      <a:pt x="774097" y="47606"/>
                    </a:lnTo>
                    <a:lnTo>
                      <a:pt x="759009" y="46691"/>
                    </a:lnTo>
                    <a:lnTo>
                      <a:pt x="759009" y="46691"/>
                    </a:lnTo>
                    <a:lnTo>
                      <a:pt x="743865" y="45777"/>
                    </a:lnTo>
                    <a:lnTo>
                      <a:pt x="743865" y="45777"/>
                    </a:lnTo>
                    <a:lnTo>
                      <a:pt x="728777" y="44805"/>
                    </a:lnTo>
                    <a:lnTo>
                      <a:pt x="728777" y="44805"/>
                    </a:lnTo>
                    <a:lnTo>
                      <a:pt x="713632" y="43891"/>
                    </a:lnTo>
                    <a:lnTo>
                      <a:pt x="713632" y="43891"/>
                    </a:lnTo>
                    <a:lnTo>
                      <a:pt x="698487" y="42977"/>
                    </a:lnTo>
                    <a:lnTo>
                      <a:pt x="698487" y="42977"/>
                    </a:lnTo>
                    <a:lnTo>
                      <a:pt x="683399" y="42005"/>
                    </a:lnTo>
                    <a:lnTo>
                      <a:pt x="683399" y="42005"/>
                    </a:lnTo>
                    <a:lnTo>
                      <a:pt x="668255" y="41091"/>
                    </a:lnTo>
                    <a:lnTo>
                      <a:pt x="668255" y="41091"/>
                    </a:lnTo>
                    <a:lnTo>
                      <a:pt x="653168" y="40176"/>
                    </a:lnTo>
                    <a:lnTo>
                      <a:pt x="653168" y="40176"/>
                    </a:lnTo>
                    <a:lnTo>
                      <a:pt x="638023" y="39262"/>
                    </a:lnTo>
                    <a:lnTo>
                      <a:pt x="638023" y="39262"/>
                    </a:lnTo>
                    <a:lnTo>
                      <a:pt x="622935" y="38290"/>
                    </a:lnTo>
                    <a:lnTo>
                      <a:pt x="622935" y="38290"/>
                    </a:lnTo>
                    <a:lnTo>
                      <a:pt x="607790" y="37376"/>
                    </a:lnTo>
                    <a:lnTo>
                      <a:pt x="607790" y="37376"/>
                    </a:lnTo>
                    <a:lnTo>
                      <a:pt x="589788" y="36290"/>
                    </a:lnTo>
                    <a:lnTo>
                      <a:pt x="589788" y="36290"/>
                    </a:lnTo>
                    <a:lnTo>
                      <a:pt x="577558" y="35547"/>
                    </a:lnTo>
                    <a:lnTo>
                      <a:pt x="577558" y="35547"/>
                    </a:lnTo>
                    <a:lnTo>
                      <a:pt x="562471" y="34576"/>
                    </a:lnTo>
                    <a:lnTo>
                      <a:pt x="562471" y="34576"/>
                    </a:lnTo>
                    <a:lnTo>
                      <a:pt x="544411" y="33490"/>
                    </a:lnTo>
                    <a:lnTo>
                      <a:pt x="544411" y="33490"/>
                    </a:lnTo>
                    <a:lnTo>
                      <a:pt x="532238" y="32747"/>
                    </a:lnTo>
                    <a:lnTo>
                      <a:pt x="532238" y="32747"/>
                    </a:lnTo>
                    <a:lnTo>
                      <a:pt x="517093" y="31833"/>
                    </a:lnTo>
                    <a:lnTo>
                      <a:pt x="517093" y="31833"/>
                    </a:lnTo>
                    <a:lnTo>
                      <a:pt x="502005" y="30861"/>
                    </a:lnTo>
                    <a:lnTo>
                      <a:pt x="502005" y="30861"/>
                    </a:lnTo>
                    <a:lnTo>
                      <a:pt x="486861" y="29947"/>
                    </a:lnTo>
                    <a:lnTo>
                      <a:pt x="486861" y="29947"/>
                    </a:lnTo>
                    <a:lnTo>
                      <a:pt x="471774" y="29032"/>
                    </a:lnTo>
                    <a:lnTo>
                      <a:pt x="471774" y="29032"/>
                    </a:lnTo>
                    <a:lnTo>
                      <a:pt x="456629" y="28118"/>
                    </a:lnTo>
                    <a:lnTo>
                      <a:pt x="456629" y="28118"/>
                    </a:lnTo>
                    <a:lnTo>
                      <a:pt x="441541" y="27146"/>
                    </a:lnTo>
                    <a:lnTo>
                      <a:pt x="441541" y="27146"/>
                    </a:lnTo>
                    <a:lnTo>
                      <a:pt x="426396" y="26232"/>
                    </a:lnTo>
                    <a:lnTo>
                      <a:pt x="426396" y="26232"/>
                    </a:lnTo>
                    <a:lnTo>
                      <a:pt x="411308" y="25317"/>
                    </a:lnTo>
                    <a:lnTo>
                      <a:pt x="411308" y="25317"/>
                    </a:lnTo>
                    <a:lnTo>
                      <a:pt x="396164" y="24346"/>
                    </a:lnTo>
                    <a:lnTo>
                      <a:pt x="396164" y="24346"/>
                    </a:lnTo>
                    <a:lnTo>
                      <a:pt x="381077" y="23431"/>
                    </a:lnTo>
                    <a:lnTo>
                      <a:pt x="381077" y="23431"/>
                    </a:lnTo>
                    <a:lnTo>
                      <a:pt x="365932" y="22517"/>
                    </a:lnTo>
                    <a:lnTo>
                      <a:pt x="365932" y="22517"/>
                    </a:lnTo>
                    <a:lnTo>
                      <a:pt x="350844" y="21603"/>
                    </a:lnTo>
                    <a:lnTo>
                      <a:pt x="350844" y="21603"/>
                    </a:lnTo>
                    <a:lnTo>
                      <a:pt x="335699" y="20631"/>
                    </a:lnTo>
                    <a:lnTo>
                      <a:pt x="335699" y="20631"/>
                    </a:lnTo>
                    <a:lnTo>
                      <a:pt x="320611" y="19716"/>
                    </a:lnTo>
                    <a:lnTo>
                      <a:pt x="320611" y="19716"/>
                    </a:lnTo>
                    <a:lnTo>
                      <a:pt x="305467" y="18802"/>
                    </a:lnTo>
                    <a:lnTo>
                      <a:pt x="305467" y="18802"/>
                    </a:lnTo>
                    <a:lnTo>
                      <a:pt x="290379" y="17888"/>
                    </a:lnTo>
                    <a:lnTo>
                      <a:pt x="290379" y="17888"/>
                    </a:lnTo>
                    <a:lnTo>
                      <a:pt x="275234" y="16916"/>
                    </a:lnTo>
                    <a:lnTo>
                      <a:pt x="275234" y="16916"/>
                    </a:lnTo>
                    <a:lnTo>
                      <a:pt x="260147" y="16002"/>
                    </a:lnTo>
                    <a:lnTo>
                      <a:pt x="260147" y="16002"/>
                    </a:lnTo>
                    <a:lnTo>
                      <a:pt x="245002" y="15087"/>
                    </a:lnTo>
                    <a:lnTo>
                      <a:pt x="245002" y="15087"/>
                    </a:lnTo>
                    <a:lnTo>
                      <a:pt x="229914" y="14173"/>
                    </a:lnTo>
                    <a:lnTo>
                      <a:pt x="229914" y="14173"/>
                    </a:lnTo>
                    <a:lnTo>
                      <a:pt x="214770" y="13202"/>
                    </a:lnTo>
                    <a:lnTo>
                      <a:pt x="214770" y="13202"/>
                    </a:lnTo>
                    <a:lnTo>
                      <a:pt x="199682" y="12287"/>
                    </a:lnTo>
                    <a:lnTo>
                      <a:pt x="199682" y="12287"/>
                    </a:lnTo>
                    <a:lnTo>
                      <a:pt x="184537" y="11373"/>
                    </a:lnTo>
                    <a:lnTo>
                      <a:pt x="184537" y="11373"/>
                    </a:lnTo>
                    <a:lnTo>
                      <a:pt x="166478" y="10230"/>
                    </a:lnTo>
                    <a:lnTo>
                      <a:pt x="166478" y="10230"/>
                    </a:lnTo>
                    <a:lnTo>
                      <a:pt x="154305" y="9487"/>
                    </a:lnTo>
                    <a:lnTo>
                      <a:pt x="154305" y="9487"/>
                    </a:lnTo>
                    <a:lnTo>
                      <a:pt x="139160" y="8573"/>
                    </a:lnTo>
                    <a:lnTo>
                      <a:pt x="139160" y="8573"/>
                    </a:lnTo>
                    <a:lnTo>
                      <a:pt x="121158" y="7487"/>
                    </a:lnTo>
                    <a:lnTo>
                      <a:pt x="121158" y="7487"/>
                    </a:lnTo>
                    <a:lnTo>
                      <a:pt x="108928" y="6686"/>
                    </a:lnTo>
                    <a:lnTo>
                      <a:pt x="108928" y="6686"/>
                    </a:lnTo>
                    <a:lnTo>
                      <a:pt x="93840" y="5772"/>
                    </a:lnTo>
                    <a:lnTo>
                      <a:pt x="93840" y="5772"/>
                    </a:lnTo>
                    <a:lnTo>
                      <a:pt x="78696" y="4858"/>
                    </a:lnTo>
                    <a:lnTo>
                      <a:pt x="78696" y="4858"/>
                    </a:lnTo>
                    <a:lnTo>
                      <a:pt x="63608" y="3943"/>
                    </a:lnTo>
                    <a:lnTo>
                      <a:pt x="63608" y="3943"/>
                    </a:lnTo>
                    <a:lnTo>
                      <a:pt x="48463" y="2972"/>
                    </a:lnTo>
                    <a:lnTo>
                      <a:pt x="48463" y="2972"/>
                    </a:lnTo>
                    <a:lnTo>
                      <a:pt x="33375" y="2057"/>
                    </a:lnTo>
                    <a:lnTo>
                      <a:pt x="33375" y="2057"/>
                    </a:lnTo>
                    <a:lnTo>
                      <a:pt x="18231" y="1143"/>
                    </a:lnTo>
                    <a:lnTo>
                      <a:pt x="18231" y="1143"/>
                    </a:lnTo>
                    <a:lnTo>
                      <a:pt x="228" y="0"/>
                    </a:lnTo>
                    <a:lnTo>
                      <a:pt x="0" y="3715"/>
                    </a:lnTo>
                    <a:lnTo>
                      <a:pt x="15088" y="4686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2" name="شكل حر: شكل 21">
                <a:extLst>
                  <a:ext uri="{FF2B5EF4-FFF2-40B4-BE49-F238E27FC236}">
                    <a16:creationId xmlns:a16="http://schemas.microsoft.com/office/drawing/2014/main" id="{21EEEDEF-9772-4571-A902-06B59BD1EA75}"/>
                  </a:ext>
                </a:extLst>
              </p:cNvPr>
              <p:cNvSpPr/>
              <p:nvPr/>
            </p:nvSpPr>
            <p:spPr>
              <a:xfrm>
                <a:off x="6676244" y="5375928"/>
                <a:ext cx="1514817" cy="96869"/>
              </a:xfrm>
              <a:custGeom>
                <a:avLst/>
                <a:gdLst>
                  <a:gd name="connsiteX0" fmla="*/ 15087 w 1514817"/>
                  <a:gd name="connsiteY0" fmla="*/ 4629 h 96869"/>
                  <a:gd name="connsiteX1" fmla="*/ 30232 w 1514817"/>
                  <a:gd name="connsiteY1" fmla="*/ 5601 h 96869"/>
                  <a:gd name="connsiteX2" fmla="*/ 30232 w 1514817"/>
                  <a:gd name="connsiteY2" fmla="*/ 5601 h 96869"/>
                  <a:gd name="connsiteX3" fmla="*/ 45320 w 1514817"/>
                  <a:gd name="connsiteY3" fmla="*/ 6515 h 96869"/>
                  <a:gd name="connsiteX4" fmla="*/ 45320 w 1514817"/>
                  <a:gd name="connsiteY4" fmla="*/ 6515 h 96869"/>
                  <a:gd name="connsiteX5" fmla="*/ 60464 w 1514817"/>
                  <a:gd name="connsiteY5" fmla="*/ 7429 h 96869"/>
                  <a:gd name="connsiteX6" fmla="*/ 60464 w 1514817"/>
                  <a:gd name="connsiteY6" fmla="*/ 7429 h 96869"/>
                  <a:gd name="connsiteX7" fmla="*/ 75552 w 1514817"/>
                  <a:gd name="connsiteY7" fmla="*/ 8344 h 96869"/>
                  <a:gd name="connsiteX8" fmla="*/ 75552 w 1514817"/>
                  <a:gd name="connsiteY8" fmla="*/ 8344 h 96869"/>
                  <a:gd name="connsiteX9" fmla="*/ 90697 w 1514817"/>
                  <a:gd name="connsiteY9" fmla="*/ 9315 h 96869"/>
                  <a:gd name="connsiteX10" fmla="*/ 90697 w 1514817"/>
                  <a:gd name="connsiteY10" fmla="*/ 9315 h 96869"/>
                  <a:gd name="connsiteX11" fmla="*/ 105784 w 1514817"/>
                  <a:gd name="connsiteY11" fmla="*/ 10230 h 96869"/>
                  <a:gd name="connsiteX12" fmla="*/ 105784 w 1514817"/>
                  <a:gd name="connsiteY12" fmla="*/ 10230 h 96869"/>
                  <a:gd name="connsiteX13" fmla="*/ 120929 w 1514817"/>
                  <a:gd name="connsiteY13" fmla="*/ 11144 h 96869"/>
                  <a:gd name="connsiteX14" fmla="*/ 120929 w 1514817"/>
                  <a:gd name="connsiteY14" fmla="*/ 11144 h 96869"/>
                  <a:gd name="connsiteX15" fmla="*/ 136017 w 1514817"/>
                  <a:gd name="connsiteY15" fmla="*/ 12059 h 96869"/>
                  <a:gd name="connsiteX16" fmla="*/ 136017 w 1514817"/>
                  <a:gd name="connsiteY16" fmla="*/ 12059 h 96869"/>
                  <a:gd name="connsiteX17" fmla="*/ 151161 w 1514817"/>
                  <a:gd name="connsiteY17" fmla="*/ 13030 h 96869"/>
                  <a:gd name="connsiteX18" fmla="*/ 151161 w 1514817"/>
                  <a:gd name="connsiteY18" fmla="*/ 13030 h 96869"/>
                  <a:gd name="connsiteX19" fmla="*/ 166249 w 1514817"/>
                  <a:gd name="connsiteY19" fmla="*/ 13945 h 96869"/>
                  <a:gd name="connsiteX20" fmla="*/ 166249 w 1514817"/>
                  <a:gd name="connsiteY20" fmla="*/ 13945 h 96869"/>
                  <a:gd name="connsiteX21" fmla="*/ 181394 w 1514817"/>
                  <a:gd name="connsiteY21" fmla="*/ 14859 h 96869"/>
                  <a:gd name="connsiteX22" fmla="*/ 181394 w 1514817"/>
                  <a:gd name="connsiteY22" fmla="*/ 14859 h 96869"/>
                  <a:gd name="connsiteX23" fmla="*/ 199453 w 1514817"/>
                  <a:gd name="connsiteY23" fmla="*/ 16002 h 96869"/>
                  <a:gd name="connsiteX24" fmla="*/ 199453 w 1514817"/>
                  <a:gd name="connsiteY24" fmla="*/ 16002 h 96869"/>
                  <a:gd name="connsiteX25" fmla="*/ 211626 w 1514817"/>
                  <a:gd name="connsiteY25" fmla="*/ 16745 h 96869"/>
                  <a:gd name="connsiteX26" fmla="*/ 211626 w 1514817"/>
                  <a:gd name="connsiteY26" fmla="*/ 16745 h 96869"/>
                  <a:gd name="connsiteX27" fmla="*/ 226714 w 1514817"/>
                  <a:gd name="connsiteY27" fmla="*/ 17660 h 96869"/>
                  <a:gd name="connsiteX28" fmla="*/ 226714 w 1514817"/>
                  <a:gd name="connsiteY28" fmla="*/ 17660 h 96869"/>
                  <a:gd name="connsiteX29" fmla="*/ 241859 w 1514817"/>
                  <a:gd name="connsiteY29" fmla="*/ 18574 h 96869"/>
                  <a:gd name="connsiteX30" fmla="*/ 241859 w 1514817"/>
                  <a:gd name="connsiteY30" fmla="*/ 18574 h 96869"/>
                  <a:gd name="connsiteX31" fmla="*/ 257003 w 1514817"/>
                  <a:gd name="connsiteY31" fmla="*/ 19546 h 96869"/>
                  <a:gd name="connsiteX32" fmla="*/ 257003 w 1514817"/>
                  <a:gd name="connsiteY32" fmla="*/ 19546 h 96869"/>
                  <a:gd name="connsiteX33" fmla="*/ 272091 w 1514817"/>
                  <a:gd name="connsiteY33" fmla="*/ 20460 h 96869"/>
                  <a:gd name="connsiteX34" fmla="*/ 272091 w 1514817"/>
                  <a:gd name="connsiteY34" fmla="*/ 20460 h 96869"/>
                  <a:gd name="connsiteX35" fmla="*/ 287236 w 1514817"/>
                  <a:gd name="connsiteY35" fmla="*/ 21374 h 96869"/>
                  <a:gd name="connsiteX36" fmla="*/ 287236 w 1514817"/>
                  <a:gd name="connsiteY36" fmla="*/ 21374 h 96869"/>
                  <a:gd name="connsiteX37" fmla="*/ 302323 w 1514817"/>
                  <a:gd name="connsiteY37" fmla="*/ 22289 h 96869"/>
                  <a:gd name="connsiteX38" fmla="*/ 302323 w 1514817"/>
                  <a:gd name="connsiteY38" fmla="*/ 22289 h 96869"/>
                  <a:gd name="connsiteX39" fmla="*/ 317468 w 1514817"/>
                  <a:gd name="connsiteY39" fmla="*/ 23260 h 96869"/>
                  <a:gd name="connsiteX40" fmla="*/ 317468 w 1514817"/>
                  <a:gd name="connsiteY40" fmla="*/ 23260 h 96869"/>
                  <a:gd name="connsiteX41" fmla="*/ 332556 w 1514817"/>
                  <a:gd name="connsiteY41" fmla="*/ 24175 h 96869"/>
                  <a:gd name="connsiteX42" fmla="*/ 332556 w 1514817"/>
                  <a:gd name="connsiteY42" fmla="*/ 24175 h 96869"/>
                  <a:gd name="connsiteX43" fmla="*/ 347700 w 1514817"/>
                  <a:gd name="connsiteY43" fmla="*/ 25089 h 96869"/>
                  <a:gd name="connsiteX44" fmla="*/ 347700 w 1514817"/>
                  <a:gd name="connsiteY44" fmla="*/ 25089 h 96869"/>
                  <a:gd name="connsiteX45" fmla="*/ 362788 w 1514817"/>
                  <a:gd name="connsiteY45" fmla="*/ 26003 h 96869"/>
                  <a:gd name="connsiteX46" fmla="*/ 362788 w 1514817"/>
                  <a:gd name="connsiteY46" fmla="*/ 26003 h 96869"/>
                  <a:gd name="connsiteX47" fmla="*/ 377933 w 1514817"/>
                  <a:gd name="connsiteY47" fmla="*/ 26975 h 96869"/>
                  <a:gd name="connsiteX48" fmla="*/ 377933 w 1514817"/>
                  <a:gd name="connsiteY48" fmla="*/ 26975 h 96869"/>
                  <a:gd name="connsiteX49" fmla="*/ 393021 w 1514817"/>
                  <a:gd name="connsiteY49" fmla="*/ 27889 h 96869"/>
                  <a:gd name="connsiteX50" fmla="*/ 393021 w 1514817"/>
                  <a:gd name="connsiteY50" fmla="*/ 27889 h 96869"/>
                  <a:gd name="connsiteX51" fmla="*/ 411080 w 1514817"/>
                  <a:gd name="connsiteY51" fmla="*/ 28975 h 96869"/>
                  <a:gd name="connsiteX52" fmla="*/ 411080 w 1514817"/>
                  <a:gd name="connsiteY52" fmla="*/ 28975 h 96869"/>
                  <a:gd name="connsiteX53" fmla="*/ 423253 w 1514817"/>
                  <a:gd name="connsiteY53" fmla="*/ 29775 h 96869"/>
                  <a:gd name="connsiteX54" fmla="*/ 423253 w 1514817"/>
                  <a:gd name="connsiteY54" fmla="*/ 29775 h 96869"/>
                  <a:gd name="connsiteX55" fmla="*/ 438397 w 1514817"/>
                  <a:gd name="connsiteY55" fmla="*/ 30690 h 96869"/>
                  <a:gd name="connsiteX56" fmla="*/ 438397 w 1514817"/>
                  <a:gd name="connsiteY56" fmla="*/ 30690 h 96869"/>
                  <a:gd name="connsiteX57" fmla="*/ 453485 w 1514817"/>
                  <a:gd name="connsiteY57" fmla="*/ 31604 h 96869"/>
                  <a:gd name="connsiteX58" fmla="*/ 453485 w 1514817"/>
                  <a:gd name="connsiteY58" fmla="*/ 31604 h 96869"/>
                  <a:gd name="connsiteX59" fmla="*/ 468630 w 1514817"/>
                  <a:gd name="connsiteY59" fmla="*/ 32518 h 96869"/>
                  <a:gd name="connsiteX60" fmla="*/ 468630 w 1514817"/>
                  <a:gd name="connsiteY60" fmla="*/ 32518 h 96869"/>
                  <a:gd name="connsiteX61" fmla="*/ 483718 w 1514817"/>
                  <a:gd name="connsiteY61" fmla="*/ 33490 h 96869"/>
                  <a:gd name="connsiteX62" fmla="*/ 483718 w 1514817"/>
                  <a:gd name="connsiteY62" fmla="*/ 33490 h 96869"/>
                  <a:gd name="connsiteX63" fmla="*/ 498862 w 1514817"/>
                  <a:gd name="connsiteY63" fmla="*/ 34404 h 96869"/>
                  <a:gd name="connsiteX64" fmla="*/ 498862 w 1514817"/>
                  <a:gd name="connsiteY64" fmla="*/ 34404 h 96869"/>
                  <a:gd name="connsiteX65" fmla="*/ 513950 w 1514817"/>
                  <a:gd name="connsiteY65" fmla="*/ 35319 h 96869"/>
                  <a:gd name="connsiteX66" fmla="*/ 513950 w 1514817"/>
                  <a:gd name="connsiteY66" fmla="*/ 35319 h 96869"/>
                  <a:gd name="connsiteX67" fmla="*/ 529094 w 1514817"/>
                  <a:gd name="connsiteY67" fmla="*/ 36233 h 96869"/>
                  <a:gd name="connsiteX68" fmla="*/ 529094 w 1514817"/>
                  <a:gd name="connsiteY68" fmla="*/ 36233 h 96869"/>
                  <a:gd name="connsiteX69" fmla="*/ 544182 w 1514817"/>
                  <a:gd name="connsiteY69" fmla="*/ 37205 h 96869"/>
                  <a:gd name="connsiteX70" fmla="*/ 544182 w 1514817"/>
                  <a:gd name="connsiteY70" fmla="*/ 37205 h 96869"/>
                  <a:gd name="connsiteX71" fmla="*/ 559327 w 1514817"/>
                  <a:gd name="connsiteY71" fmla="*/ 38119 h 96869"/>
                  <a:gd name="connsiteX72" fmla="*/ 559327 w 1514817"/>
                  <a:gd name="connsiteY72" fmla="*/ 38119 h 96869"/>
                  <a:gd name="connsiteX73" fmla="*/ 574415 w 1514817"/>
                  <a:gd name="connsiteY73" fmla="*/ 39034 h 96869"/>
                  <a:gd name="connsiteX74" fmla="*/ 574415 w 1514817"/>
                  <a:gd name="connsiteY74" fmla="*/ 39034 h 96869"/>
                  <a:gd name="connsiteX75" fmla="*/ 589559 w 1514817"/>
                  <a:gd name="connsiteY75" fmla="*/ 39948 h 96869"/>
                  <a:gd name="connsiteX76" fmla="*/ 589559 w 1514817"/>
                  <a:gd name="connsiteY76" fmla="*/ 39948 h 96869"/>
                  <a:gd name="connsiteX77" fmla="*/ 604647 w 1514817"/>
                  <a:gd name="connsiteY77" fmla="*/ 40920 h 96869"/>
                  <a:gd name="connsiteX78" fmla="*/ 604647 w 1514817"/>
                  <a:gd name="connsiteY78" fmla="*/ 40920 h 96869"/>
                  <a:gd name="connsiteX79" fmla="*/ 619792 w 1514817"/>
                  <a:gd name="connsiteY79" fmla="*/ 41834 h 96869"/>
                  <a:gd name="connsiteX80" fmla="*/ 619792 w 1514817"/>
                  <a:gd name="connsiteY80" fmla="*/ 41834 h 96869"/>
                  <a:gd name="connsiteX81" fmla="*/ 634879 w 1514817"/>
                  <a:gd name="connsiteY81" fmla="*/ 42748 h 96869"/>
                  <a:gd name="connsiteX82" fmla="*/ 634879 w 1514817"/>
                  <a:gd name="connsiteY82" fmla="*/ 42748 h 96869"/>
                  <a:gd name="connsiteX83" fmla="*/ 650024 w 1514817"/>
                  <a:gd name="connsiteY83" fmla="*/ 43663 h 96869"/>
                  <a:gd name="connsiteX84" fmla="*/ 650024 w 1514817"/>
                  <a:gd name="connsiteY84" fmla="*/ 43663 h 96869"/>
                  <a:gd name="connsiteX85" fmla="*/ 668026 w 1514817"/>
                  <a:gd name="connsiteY85" fmla="*/ 44806 h 96869"/>
                  <a:gd name="connsiteX86" fmla="*/ 668026 w 1514817"/>
                  <a:gd name="connsiteY86" fmla="*/ 44806 h 96869"/>
                  <a:gd name="connsiteX87" fmla="*/ 680257 w 1514817"/>
                  <a:gd name="connsiteY87" fmla="*/ 45549 h 96869"/>
                  <a:gd name="connsiteX88" fmla="*/ 680257 w 1514817"/>
                  <a:gd name="connsiteY88" fmla="*/ 45549 h 96869"/>
                  <a:gd name="connsiteX89" fmla="*/ 695344 w 1514817"/>
                  <a:gd name="connsiteY89" fmla="*/ 46463 h 96869"/>
                  <a:gd name="connsiteX90" fmla="*/ 695344 w 1514817"/>
                  <a:gd name="connsiteY90" fmla="*/ 46463 h 96869"/>
                  <a:gd name="connsiteX91" fmla="*/ 710489 w 1514817"/>
                  <a:gd name="connsiteY91" fmla="*/ 47434 h 96869"/>
                  <a:gd name="connsiteX92" fmla="*/ 710489 w 1514817"/>
                  <a:gd name="connsiteY92" fmla="*/ 47434 h 96869"/>
                  <a:gd name="connsiteX93" fmla="*/ 725576 w 1514817"/>
                  <a:gd name="connsiteY93" fmla="*/ 48349 h 96869"/>
                  <a:gd name="connsiteX94" fmla="*/ 725576 w 1514817"/>
                  <a:gd name="connsiteY94" fmla="*/ 48349 h 96869"/>
                  <a:gd name="connsiteX95" fmla="*/ 740721 w 1514817"/>
                  <a:gd name="connsiteY95" fmla="*/ 49263 h 96869"/>
                  <a:gd name="connsiteX96" fmla="*/ 740721 w 1514817"/>
                  <a:gd name="connsiteY96" fmla="*/ 49263 h 96869"/>
                  <a:gd name="connsiteX97" fmla="*/ 755809 w 1514817"/>
                  <a:gd name="connsiteY97" fmla="*/ 50178 h 96869"/>
                  <a:gd name="connsiteX98" fmla="*/ 755809 w 1514817"/>
                  <a:gd name="connsiteY98" fmla="*/ 50178 h 96869"/>
                  <a:gd name="connsiteX99" fmla="*/ 770954 w 1514817"/>
                  <a:gd name="connsiteY99" fmla="*/ 51149 h 96869"/>
                  <a:gd name="connsiteX100" fmla="*/ 770954 w 1514817"/>
                  <a:gd name="connsiteY100" fmla="*/ 51149 h 96869"/>
                  <a:gd name="connsiteX101" fmla="*/ 786098 w 1514817"/>
                  <a:gd name="connsiteY101" fmla="*/ 52064 h 96869"/>
                  <a:gd name="connsiteX102" fmla="*/ 786098 w 1514817"/>
                  <a:gd name="connsiteY102" fmla="*/ 52064 h 96869"/>
                  <a:gd name="connsiteX103" fmla="*/ 801186 w 1514817"/>
                  <a:gd name="connsiteY103" fmla="*/ 52978 h 96869"/>
                  <a:gd name="connsiteX104" fmla="*/ 801186 w 1514817"/>
                  <a:gd name="connsiteY104" fmla="*/ 52978 h 96869"/>
                  <a:gd name="connsiteX105" fmla="*/ 816330 w 1514817"/>
                  <a:gd name="connsiteY105" fmla="*/ 53892 h 96869"/>
                  <a:gd name="connsiteX106" fmla="*/ 816330 w 1514817"/>
                  <a:gd name="connsiteY106" fmla="*/ 53892 h 96869"/>
                  <a:gd name="connsiteX107" fmla="*/ 834333 w 1514817"/>
                  <a:gd name="connsiteY107" fmla="*/ 55035 h 96869"/>
                  <a:gd name="connsiteX108" fmla="*/ 834333 w 1514817"/>
                  <a:gd name="connsiteY108" fmla="*/ 55035 h 96869"/>
                  <a:gd name="connsiteX109" fmla="*/ 846563 w 1514817"/>
                  <a:gd name="connsiteY109" fmla="*/ 55778 h 96869"/>
                  <a:gd name="connsiteX110" fmla="*/ 846563 w 1514817"/>
                  <a:gd name="connsiteY110" fmla="*/ 55778 h 96869"/>
                  <a:gd name="connsiteX111" fmla="*/ 864565 w 1514817"/>
                  <a:gd name="connsiteY111" fmla="*/ 56864 h 96869"/>
                  <a:gd name="connsiteX112" fmla="*/ 864565 w 1514817"/>
                  <a:gd name="connsiteY112" fmla="*/ 56864 h 96869"/>
                  <a:gd name="connsiteX113" fmla="*/ 879710 w 1514817"/>
                  <a:gd name="connsiteY113" fmla="*/ 57836 h 96869"/>
                  <a:gd name="connsiteX114" fmla="*/ 879710 w 1514817"/>
                  <a:gd name="connsiteY114" fmla="*/ 57836 h 96869"/>
                  <a:gd name="connsiteX115" fmla="*/ 891883 w 1514817"/>
                  <a:gd name="connsiteY115" fmla="*/ 58579 h 96869"/>
                  <a:gd name="connsiteX116" fmla="*/ 891883 w 1514817"/>
                  <a:gd name="connsiteY116" fmla="*/ 58579 h 96869"/>
                  <a:gd name="connsiteX117" fmla="*/ 907027 w 1514817"/>
                  <a:gd name="connsiteY117" fmla="*/ 59493 h 96869"/>
                  <a:gd name="connsiteX118" fmla="*/ 907027 w 1514817"/>
                  <a:gd name="connsiteY118" fmla="*/ 59493 h 96869"/>
                  <a:gd name="connsiteX119" fmla="*/ 925030 w 1514817"/>
                  <a:gd name="connsiteY119" fmla="*/ 60579 h 96869"/>
                  <a:gd name="connsiteX120" fmla="*/ 925030 w 1514817"/>
                  <a:gd name="connsiteY120" fmla="*/ 60579 h 96869"/>
                  <a:gd name="connsiteX121" fmla="*/ 937260 w 1514817"/>
                  <a:gd name="connsiteY121" fmla="*/ 61379 h 96869"/>
                  <a:gd name="connsiteX122" fmla="*/ 937260 w 1514817"/>
                  <a:gd name="connsiteY122" fmla="*/ 61379 h 96869"/>
                  <a:gd name="connsiteX123" fmla="*/ 952348 w 1514817"/>
                  <a:gd name="connsiteY123" fmla="*/ 62294 h 96869"/>
                  <a:gd name="connsiteX124" fmla="*/ 952348 w 1514817"/>
                  <a:gd name="connsiteY124" fmla="*/ 62294 h 96869"/>
                  <a:gd name="connsiteX125" fmla="*/ 967492 w 1514817"/>
                  <a:gd name="connsiteY125" fmla="*/ 63208 h 96869"/>
                  <a:gd name="connsiteX126" fmla="*/ 967492 w 1514817"/>
                  <a:gd name="connsiteY126" fmla="*/ 63208 h 96869"/>
                  <a:gd name="connsiteX127" fmla="*/ 982580 w 1514817"/>
                  <a:gd name="connsiteY127" fmla="*/ 64122 h 96869"/>
                  <a:gd name="connsiteX128" fmla="*/ 982580 w 1514817"/>
                  <a:gd name="connsiteY128" fmla="*/ 64122 h 96869"/>
                  <a:gd name="connsiteX129" fmla="*/ 997724 w 1514817"/>
                  <a:gd name="connsiteY129" fmla="*/ 65094 h 96869"/>
                  <a:gd name="connsiteX130" fmla="*/ 997724 w 1514817"/>
                  <a:gd name="connsiteY130" fmla="*/ 65094 h 96869"/>
                  <a:gd name="connsiteX131" fmla="*/ 1012812 w 1514817"/>
                  <a:gd name="connsiteY131" fmla="*/ 66008 h 96869"/>
                  <a:gd name="connsiteX132" fmla="*/ 1012812 w 1514817"/>
                  <a:gd name="connsiteY132" fmla="*/ 66008 h 96869"/>
                  <a:gd name="connsiteX133" fmla="*/ 1027957 w 1514817"/>
                  <a:gd name="connsiteY133" fmla="*/ 66923 h 96869"/>
                  <a:gd name="connsiteX134" fmla="*/ 1027957 w 1514817"/>
                  <a:gd name="connsiteY134" fmla="*/ 66923 h 96869"/>
                  <a:gd name="connsiteX135" fmla="*/ 1043045 w 1514817"/>
                  <a:gd name="connsiteY135" fmla="*/ 67837 h 96869"/>
                  <a:gd name="connsiteX136" fmla="*/ 1043045 w 1514817"/>
                  <a:gd name="connsiteY136" fmla="*/ 67837 h 96869"/>
                  <a:gd name="connsiteX137" fmla="*/ 1058189 w 1514817"/>
                  <a:gd name="connsiteY137" fmla="*/ 68809 h 96869"/>
                  <a:gd name="connsiteX138" fmla="*/ 1058189 w 1514817"/>
                  <a:gd name="connsiteY138" fmla="*/ 68809 h 96869"/>
                  <a:gd name="connsiteX139" fmla="*/ 1073277 w 1514817"/>
                  <a:gd name="connsiteY139" fmla="*/ 69723 h 96869"/>
                  <a:gd name="connsiteX140" fmla="*/ 1073277 w 1514817"/>
                  <a:gd name="connsiteY140" fmla="*/ 69723 h 96869"/>
                  <a:gd name="connsiteX141" fmla="*/ 1088422 w 1514817"/>
                  <a:gd name="connsiteY141" fmla="*/ 70638 h 96869"/>
                  <a:gd name="connsiteX142" fmla="*/ 1088422 w 1514817"/>
                  <a:gd name="connsiteY142" fmla="*/ 70638 h 96869"/>
                  <a:gd name="connsiteX143" fmla="*/ 1103509 w 1514817"/>
                  <a:gd name="connsiteY143" fmla="*/ 71552 h 96869"/>
                  <a:gd name="connsiteX144" fmla="*/ 1103509 w 1514817"/>
                  <a:gd name="connsiteY144" fmla="*/ 71552 h 96869"/>
                  <a:gd name="connsiteX145" fmla="*/ 1118654 w 1514817"/>
                  <a:gd name="connsiteY145" fmla="*/ 72523 h 96869"/>
                  <a:gd name="connsiteX146" fmla="*/ 1118654 w 1514817"/>
                  <a:gd name="connsiteY146" fmla="*/ 72523 h 96869"/>
                  <a:gd name="connsiteX147" fmla="*/ 1133742 w 1514817"/>
                  <a:gd name="connsiteY147" fmla="*/ 73438 h 96869"/>
                  <a:gd name="connsiteX148" fmla="*/ 1133742 w 1514817"/>
                  <a:gd name="connsiteY148" fmla="*/ 73438 h 96869"/>
                  <a:gd name="connsiteX149" fmla="*/ 1148887 w 1514817"/>
                  <a:gd name="connsiteY149" fmla="*/ 74352 h 96869"/>
                  <a:gd name="connsiteX150" fmla="*/ 1148887 w 1514817"/>
                  <a:gd name="connsiteY150" fmla="*/ 74352 h 96869"/>
                  <a:gd name="connsiteX151" fmla="*/ 1163974 w 1514817"/>
                  <a:gd name="connsiteY151" fmla="*/ 75267 h 96869"/>
                  <a:gd name="connsiteX152" fmla="*/ 1163974 w 1514817"/>
                  <a:gd name="connsiteY152" fmla="*/ 75267 h 96869"/>
                  <a:gd name="connsiteX153" fmla="*/ 1179119 w 1514817"/>
                  <a:gd name="connsiteY153" fmla="*/ 76238 h 96869"/>
                  <a:gd name="connsiteX154" fmla="*/ 1179119 w 1514817"/>
                  <a:gd name="connsiteY154" fmla="*/ 76238 h 96869"/>
                  <a:gd name="connsiteX155" fmla="*/ 1194206 w 1514817"/>
                  <a:gd name="connsiteY155" fmla="*/ 77153 h 96869"/>
                  <a:gd name="connsiteX156" fmla="*/ 1194206 w 1514817"/>
                  <a:gd name="connsiteY156" fmla="*/ 77153 h 96869"/>
                  <a:gd name="connsiteX157" fmla="*/ 1212266 w 1514817"/>
                  <a:gd name="connsiteY157" fmla="*/ 78238 h 96869"/>
                  <a:gd name="connsiteX158" fmla="*/ 1212266 w 1514817"/>
                  <a:gd name="connsiteY158" fmla="*/ 78238 h 96869"/>
                  <a:gd name="connsiteX159" fmla="*/ 1224439 w 1514817"/>
                  <a:gd name="connsiteY159" fmla="*/ 79039 h 96869"/>
                  <a:gd name="connsiteX160" fmla="*/ 1224439 w 1514817"/>
                  <a:gd name="connsiteY160" fmla="*/ 79039 h 96869"/>
                  <a:gd name="connsiteX161" fmla="*/ 1239584 w 1514817"/>
                  <a:gd name="connsiteY161" fmla="*/ 79953 h 96869"/>
                  <a:gd name="connsiteX162" fmla="*/ 1239584 w 1514817"/>
                  <a:gd name="connsiteY162" fmla="*/ 79953 h 96869"/>
                  <a:gd name="connsiteX163" fmla="*/ 1254671 w 1514817"/>
                  <a:gd name="connsiteY163" fmla="*/ 80867 h 96869"/>
                  <a:gd name="connsiteX164" fmla="*/ 1254671 w 1514817"/>
                  <a:gd name="connsiteY164" fmla="*/ 80867 h 96869"/>
                  <a:gd name="connsiteX165" fmla="*/ 1272730 w 1514817"/>
                  <a:gd name="connsiteY165" fmla="*/ 81953 h 96869"/>
                  <a:gd name="connsiteX166" fmla="*/ 1272730 w 1514817"/>
                  <a:gd name="connsiteY166" fmla="*/ 81953 h 96869"/>
                  <a:gd name="connsiteX167" fmla="*/ 1284903 w 1514817"/>
                  <a:gd name="connsiteY167" fmla="*/ 82753 h 96869"/>
                  <a:gd name="connsiteX168" fmla="*/ 1284903 w 1514817"/>
                  <a:gd name="connsiteY168" fmla="*/ 82753 h 96869"/>
                  <a:gd name="connsiteX169" fmla="*/ 1302963 w 1514817"/>
                  <a:gd name="connsiteY169" fmla="*/ 83839 h 96869"/>
                  <a:gd name="connsiteX170" fmla="*/ 1302963 w 1514817"/>
                  <a:gd name="connsiteY170" fmla="*/ 83839 h 96869"/>
                  <a:gd name="connsiteX171" fmla="*/ 1315193 w 1514817"/>
                  <a:gd name="connsiteY171" fmla="*/ 84582 h 96869"/>
                  <a:gd name="connsiteX172" fmla="*/ 1315193 w 1514817"/>
                  <a:gd name="connsiteY172" fmla="*/ 84582 h 96869"/>
                  <a:gd name="connsiteX173" fmla="*/ 1333195 w 1514817"/>
                  <a:gd name="connsiteY173" fmla="*/ 85725 h 96869"/>
                  <a:gd name="connsiteX174" fmla="*/ 1333195 w 1514817"/>
                  <a:gd name="connsiteY174" fmla="*/ 85725 h 96869"/>
                  <a:gd name="connsiteX175" fmla="*/ 1348340 w 1514817"/>
                  <a:gd name="connsiteY175" fmla="*/ 86640 h 96869"/>
                  <a:gd name="connsiteX176" fmla="*/ 1348340 w 1514817"/>
                  <a:gd name="connsiteY176" fmla="*/ 86640 h 96869"/>
                  <a:gd name="connsiteX177" fmla="*/ 1360513 w 1514817"/>
                  <a:gd name="connsiteY177" fmla="*/ 87383 h 96869"/>
                  <a:gd name="connsiteX178" fmla="*/ 1360513 w 1514817"/>
                  <a:gd name="connsiteY178" fmla="*/ 87383 h 96869"/>
                  <a:gd name="connsiteX179" fmla="*/ 1375657 w 1514817"/>
                  <a:gd name="connsiteY179" fmla="*/ 88297 h 96869"/>
                  <a:gd name="connsiteX180" fmla="*/ 1375657 w 1514817"/>
                  <a:gd name="connsiteY180" fmla="*/ 88297 h 96869"/>
                  <a:gd name="connsiteX181" fmla="*/ 1393660 w 1514817"/>
                  <a:gd name="connsiteY181" fmla="*/ 89440 h 96869"/>
                  <a:gd name="connsiteX182" fmla="*/ 1393660 w 1514817"/>
                  <a:gd name="connsiteY182" fmla="*/ 89440 h 96869"/>
                  <a:gd name="connsiteX183" fmla="*/ 1405890 w 1514817"/>
                  <a:gd name="connsiteY183" fmla="*/ 90183 h 96869"/>
                  <a:gd name="connsiteX184" fmla="*/ 1405890 w 1514817"/>
                  <a:gd name="connsiteY184" fmla="*/ 90183 h 96869"/>
                  <a:gd name="connsiteX185" fmla="*/ 1420978 w 1514817"/>
                  <a:gd name="connsiteY185" fmla="*/ 91097 h 96869"/>
                  <a:gd name="connsiteX186" fmla="*/ 1420978 w 1514817"/>
                  <a:gd name="connsiteY186" fmla="*/ 91097 h 96869"/>
                  <a:gd name="connsiteX187" fmla="*/ 1436122 w 1514817"/>
                  <a:gd name="connsiteY187" fmla="*/ 92012 h 96869"/>
                  <a:gd name="connsiteX188" fmla="*/ 1436122 w 1514817"/>
                  <a:gd name="connsiteY188" fmla="*/ 92012 h 96869"/>
                  <a:gd name="connsiteX189" fmla="*/ 1451210 w 1514817"/>
                  <a:gd name="connsiteY189" fmla="*/ 92926 h 96869"/>
                  <a:gd name="connsiteX190" fmla="*/ 1451210 w 1514817"/>
                  <a:gd name="connsiteY190" fmla="*/ 92926 h 96869"/>
                  <a:gd name="connsiteX191" fmla="*/ 1466355 w 1514817"/>
                  <a:gd name="connsiteY191" fmla="*/ 93897 h 96869"/>
                  <a:gd name="connsiteX192" fmla="*/ 1466355 w 1514817"/>
                  <a:gd name="connsiteY192" fmla="*/ 93897 h 96869"/>
                  <a:gd name="connsiteX193" fmla="*/ 1481442 w 1514817"/>
                  <a:gd name="connsiteY193" fmla="*/ 94812 h 96869"/>
                  <a:gd name="connsiteX194" fmla="*/ 1481442 w 1514817"/>
                  <a:gd name="connsiteY194" fmla="*/ 94812 h 96869"/>
                  <a:gd name="connsiteX195" fmla="*/ 1499502 w 1514817"/>
                  <a:gd name="connsiteY195" fmla="*/ 95898 h 96869"/>
                  <a:gd name="connsiteX196" fmla="*/ 1499502 w 1514817"/>
                  <a:gd name="connsiteY196" fmla="*/ 95898 h 96869"/>
                  <a:gd name="connsiteX197" fmla="*/ 1514589 w 1514817"/>
                  <a:gd name="connsiteY197" fmla="*/ 96869 h 96869"/>
                  <a:gd name="connsiteX198" fmla="*/ 1514818 w 1514817"/>
                  <a:gd name="connsiteY198" fmla="*/ 93154 h 96869"/>
                  <a:gd name="connsiteX199" fmla="*/ 1499730 w 1514817"/>
                  <a:gd name="connsiteY199" fmla="*/ 92240 h 96869"/>
                  <a:gd name="connsiteX200" fmla="*/ 1499730 w 1514817"/>
                  <a:gd name="connsiteY200" fmla="*/ 92240 h 96869"/>
                  <a:gd name="connsiteX201" fmla="*/ 1484586 w 1514817"/>
                  <a:gd name="connsiteY201" fmla="*/ 91269 h 96869"/>
                  <a:gd name="connsiteX202" fmla="*/ 1484586 w 1514817"/>
                  <a:gd name="connsiteY202" fmla="*/ 91269 h 96869"/>
                  <a:gd name="connsiteX203" fmla="*/ 1469498 w 1514817"/>
                  <a:gd name="connsiteY203" fmla="*/ 90354 h 96869"/>
                  <a:gd name="connsiteX204" fmla="*/ 1469498 w 1514817"/>
                  <a:gd name="connsiteY204" fmla="*/ 90354 h 96869"/>
                  <a:gd name="connsiteX205" fmla="*/ 1454353 w 1514817"/>
                  <a:gd name="connsiteY205" fmla="*/ 89440 h 96869"/>
                  <a:gd name="connsiteX206" fmla="*/ 1454353 w 1514817"/>
                  <a:gd name="connsiteY206" fmla="*/ 89440 h 96869"/>
                  <a:gd name="connsiteX207" fmla="*/ 1439265 w 1514817"/>
                  <a:gd name="connsiteY207" fmla="*/ 88525 h 96869"/>
                  <a:gd name="connsiteX208" fmla="*/ 1439265 w 1514817"/>
                  <a:gd name="connsiteY208" fmla="*/ 88525 h 96869"/>
                  <a:gd name="connsiteX209" fmla="*/ 1424121 w 1514817"/>
                  <a:gd name="connsiteY209" fmla="*/ 87554 h 96869"/>
                  <a:gd name="connsiteX210" fmla="*/ 1424121 w 1514817"/>
                  <a:gd name="connsiteY210" fmla="*/ 87554 h 96869"/>
                  <a:gd name="connsiteX211" fmla="*/ 1409033 w 1514817"/>
                  <a:gd name="connsiteY211" fmla="*/ 86640 h 96869"/>
                  <a:gd name="connsiteX212" fmla="*/ 1409033 w 1514817"/>
                  <a:gd name="connsiteY212" fmla="*/ 86640 h 96869"/>
                  <a:gd name="connsiteX213" fmla="*/ 1393889 w 1514817"/>
                  <a:gd name="connsiteY213" fmla="*/ 85725 h 96869"/>
                  <a:gd name="connsiteX214" fmla="*/ 1393889 w 1514817"/>
                  <a:gd name="connsiteY214" fmla="*/ 85725 h 96869"/>
                  <a:gd name="connsiteX215" fmla="*/ 1378801 w 1514817"/>
                  <a:gd name="connsiteY215" fmla="*/ 84754 h 96869"/>
                  <a:gd name="connsiteX216" fmla="*/ 1378801 w 1514817"/>
                  <a:gd name="connsiteY216" fmla="*/ 84754 h 96869"/>
                  <a:gd name="connsiteX217" fmla="*/ 1360741 w 1514817"/>
                  <a:gd name="connsiteY217" fmla="*/ 83668 h 96869"/>
                  <a:gd name="connsiteX218" fmla="*/ 1360741 w 1514817"/>
                  <a:gd name="connsiteY218" fmla="*/ 83668 h 96869"/>
                  <a:gd name="connsiteX219" fmla="*/ 1348568 w 1514817"/>
                  <a:gd name="connsiteY219" fmla="*/ 82925 h 96869"/>
                  <a:gd name="connsiteX220" fmla="*/ 1348568 w 1514817"/>
                  <a:gd name="connsiteY220" fmla="*/ 82925 h 96869"/>
                  <a:gd name="connsiteX221" fmla="*/ 1333424 w 1514817"/>
                  <a:gd name="connsiteY221" fmla="*/ 82010 h 96869"/>
                  <a:gd name="connsiteX222" fmla="*/ 1333424 w 1514817"/>
                  <a:gd name="connsiteY222" fmla="*/ 82010 h 96869"/>
                  <a:gd name="connsiteX223" fmla="*/ 1315421 w 1514817"/>
                  <a:gd name="connsiteY223" fmla="*/ 80867 h 96869"/>
                  <a:gd name="connsiteX224" fmla="*/ 1315421 w 1514817"/>
                  <a:gd name="connsiteY224" fmla="*/ 80867 h 96869"/>
                  <a:gd name="connsiteX225" fmla="*/ 1303192 w 1514817"/>
                  <a:gd name="connsiteY225" fmla="*/ 80124 h 96869"/>
                  <a:gd name="connsiteX226" fmla="*/ 1303192 w 1514817"/>
                  <a:gd name="connsiteY226" fmla="*/ 80124 h 96869"/>
                  <a:gd name="connsiteX227" fmla="*/ 1288104 w 1514817"/>
                  <a:gd name="connsiteY227" fmla="*/ 79210 h 96869"/>
                  <a:gd name="connsiteX228" fmla="*/ 1288104 w 1514817"/>
                  <a:gd name="connsiteY228" fmla="*/ 79210 h 96869"/>
                  <a:gd name="connsiteX229" fmla="*/ 1272959 w 1514817"/>
                  <a:gd name="connsiteY229" fmla="*/ 78296 h 96869"/>
                  <a:gd name="connsiteX230" fmla="*/ 1272959 w 1514817"/>
                  <a:gd name="connsiteY230" fmla="*/ 78296 h 96869"/>
                  <a:gd name="connsiteX231" fmla="*/ 1257871 w 1514817"/>
                  <a:gd name="connsiteY231" fmla="*/ 77324 h 96869"/>
                  <a:gd name="connsiteX232" fmla="*/ 1257871 w 1514817"/>
                  <a:gd name="connsiteY232" fmla="*/ 77324 h 96869"/>
                  <a:gd name="connsiteX233" fmla="*/ 1242727 w 1514817"/>
                  <a:gd name="connsiteY233" fmla="*/ 76410 h 96869"/>
                  <a:gd name="connsiteX234" fmla="*/ 1242727 w 1514817"/>
                  <a:gd name="connsiteY234" fmla="*/ 76410 h 96869"/>
                  <a:gd name="connsiteX235" fmla="*/ 1227582 w 1514817"/>
                  <a:gd name="connsiteY235" fmla="*/ 75495 h 96869"/>
                  <a:gd name="connsiteX236" fmla="*/ 1227582 w 1514817"/>
                  <a:gd name="connsiteY236" fmla="*/ 75495 h 96869"/>
                  <a:gd name="connsiteX237" fmla="*/ 1212494 w 1514817"/>
                  <a:gd name="connsiteY237" fmla="*/ 74581 h 96869"/>
                  <a:gd name="connsiteX238" fmla="*/ 1212494 w 1514817"/>
                  <a:gd name="connsiteY238" fmla="*/ 74581 h 96869"/>
                  <a:gd name="connsiteX239" fmla="*/ 1197350 w 1514817"/>
                  <a:gd name="connsiteY239" fmla="*/ 73609 h 96869"/>
                  <a:gd name="connsiteX240" fmla="*/ 1197350 w 1514817"/>
                  <a:gd name="connsiteY240" fmla="*/ 73609 h 96869"/>
                  <a:gd name="connsiteX241" fmla="*/ 1182262 w 1514817"/>
                  <a:gd name="connsiteY241" fmla="*/ 72695 h 96869"/>
                  <a:gd name="connsiteX242" fmla="*/ 1182262 w 1514817"/>
                  <a:gd name="connsiteY242" fmla="*/ 72695 h 96869"/>
                  <a:gd name="connsiteX243" fmla="*/ 1167117 w 1514817"/>
                  <a:gd name="connsiteY243" fmla="*/ 71780 h 96869"/>
                  <a:gd name="connsiteX244" fmla="*/ 1167117 w 1514817"/>
                  <a:gd name="connsiteY244" fmla="*/ 71780 h 96869"/>
                  <a:gd name="connsiteX245" fmla="*/ 1152030 w 1514817"/>
                  <a:gd name="connsiteY245" fmla="*/ 70866 h 96869"/>
                  <a:gd name="connsiteX246" fmla="*/ 1152030 w 1514817"/>
                  <a:gd name="connsiteY246" fmla="*/ 70866 h 96869"/>
                  <a:gd name="connsiteX247" fmla="*/ 1136885 w 1514817"/>
                  <a:gd name="connsiteY247" fmla="*/ 69895 h 96869"/>
                  <a:gd name="connsiteX248" fmla="*/ 1136885 w 1514817"/>
                  <a:gd name="connsiteY248" fmla="*/ 69895 h 96869"/>
                  <a:gd name="connsiteX249" fmla="*/ 1121797 w 1514817"/>
                  <a:gd name="connsiteY249" fmla="*/ 68980 h 96869"/>
                  <a:gd name="connsiteX250" fmla="*/ 1121797 w 1514817"/>
                  <a:gd name="connsiteY250" fmla="*/ 68980 h 96869"/>
                  <a:gd name="connsiteX251" fmla="*/ 1106653 w 1514817"/>
                  <a:gd name="connsiteY251" fmla="*/ 68066 h 96869"/>
                  <a:gd name="connsiteX252" fmla="*/ 1106653 w 1514817"/>
                  <a:gd name="connsiteY252" fmla="*/ 68066 h 96869"/>
                  <a:gd name="connsiteX253" fmla="*/ 1091565 w 1514817"/>
                  <a:gd name="connsiteY253" fmla="*/ 67094 h 96869"/>
                  <a:gd name="connsiteX254" fmla="*/ 1091565 w 1514817"/>
                  <a:gd name="connsiteY254" fmla="*/ 67094 h 96869"/>
                  <a:gd name="connsiteX255" fmla="*/ 1076420 w 1514817"/>
                  <a:gd name="connsiteY255" fmla="*/ 66180 h 96869"/>
                  <a:gd name="connsiteX256" fmla="*/ 1076420 w 1514817"/>
                  <a:gd name="connsiteY256" fmla="*/ 66180 h 96869"/>
                  <a:gd name="connsiteX257" fmla="*/ 1061332 w 1514817"/>
                  <a:gd name="connsiteY257" fmla="*/ 65266 h 96869"/>
                  <a:gd name="connsiteX258" fmla="*/ 1061332 w 1514817"/>
                  <a:gd name="connsiteY258" fmla="*/ 65266 h 96869"/>
                  <a:gd name="connsiteX259" fmla="*/ 1046188 w 1514817"/>
                  <a:gd name="connsiteY259" fmla="*/ 64351 h 96869"/>
                  <a:gd name="connsiteX260" fmla="*/ 1046188 w 1514817"/>
                  <a:gd name="connsiteY260" fmla="*/ 64351 h 96869"/>
                  <a:gd name="connsiteX261" fmla="*/ 1031100 w 1514817"/>
                  <a:gd name="connsiteY261" fmla="*/ 63380 h 96869"/>
                  <a:gd name="connsiteX262" fmla="*/ 1031100 w 1514817"/>
                  <a:gd name="connsiteY262" fmla="*/ 63380 h 96869"/>
                  <a:gd name="connsiteX263" fmla="*/ 1015956 w 1514817"/>
                  <a:gd name="connsiteY263" fmla="*/ 62465 h 96869"/>
                  <a:gd name="connsiteX264" fmla="*/ 1015956 w 1514817"/>
                  <a:gd name="connsiteY264" fmla="*/ 62465 h 96869"/>
                  <a:gd name="connsiteX265" fmla="*/ 1000868 w 1514817"/>
                  <a:gd name="connsiteY265" fmla="*/ 61551 h 96869"/>
                  <a:gd name="connsiteX266" fmla="*/ 1000868 w 1514817"/>
                  <a:gd name="connsiteY266" fmla="*/ 61551 h 96869"/>
                  <a:gd name="connsiteX267" fmla="*/ 985723 w 1514817"/>
                  <a:gd name="connsiteY267" fmla="*/ 60636 h 96869"/>
                  <a:gd name="connsiteX268" fmla="*/ 985723 w 1514817"/>
                  <a:gd name="connsiteY268" fmla="*/ 60636 h 96869"/>
                  <a:gd name="connsiteX269" fmla="*/ 970635 w 1514817"/>
                  <a:gd name="connsiteY269" fmla="*/ 59665 h 96869"/>
                  <a:gd name="connsiteX270" fmla="*/ 970635 w 1514817"/>
                  <a:gd name="connsiteY270" fmla="*/ 59665 h 96869"/>
                  <a:gd name="connsiteX271" fmla="*/ 955491 w 1514817"/>
                  <a:gd name="connsiteY271" fmla="*/ 58750 h 96869"/>
                  <a:gd name="connsiteX272" fmla="*/ 955491 w 1514817"/>
                  <a:gd name="connsiteY272" fmla="*/ 58750 h 96869"/>
                  <a:gd name="connsiteX273" fmla="*/ 937488 w 1514817"/>
                  <a:gd name="connsiteY273" fmla="*/ 57665 h 96869"/>
                  <a:gd name="connsiteX274" fmla="*/ 937488 w 1514817"/>
                  <a:gd name="connsiteY274" fmla="*/ 57665 h 96869"/>
                  <a:gd name="connsiteX275" fmla="*/ 925259 w 1514817"/>
                  <a:gd name="connsiteY275" fmla="*/ 56922 h 96869"/>
                  <a:gd name="connsiteX276" fmla="*/ 925259 w 1514817"/>
                  <a:gd name="connsiteY276" fmla="*/ 56922 h 96869"/>
                  <a:gd name="connsiteX277" fmla="*/ 910171 w 1514817"/>
                  <a:gd name="connsiteY277" fmla="*/ 55950 h 96869"/>
                  <a:gd name="connsiteX278" fmla="*/ 910171 w 1514817"/>
                  <a:gd name="connsiteY278" fmla="*/ 55950 h 96869"/>
                  <a:gd name="connsiteX279" fmla="*/ 892111 w 1514817"/>
                  <a:gd name="connsiteY279" fmla="*/ 54864 h 96869"/>
                  <a:gd name="connsiteX280" fmla="*/ 892111 w 1514817"/>
                  <a:gd name="connsiteY280" fmla="*/ 54864 h 96869"/>
                  <a:gd name="connsiteX281" fmla="*/ 879938 w 1514817"/>
                  <a:gd name="connsiteY281" fmla="*/ 54121 h 96869"/>
                  <a:gd name="connsiteX282" fmla="*/ 879938 w 1514817"/>
                  <a:gd name="connsiteY282" fmla="*/ 54121 h 96869"/>
                  <a:gd name="connsiteX283" fmla="*/ 864794 w 1514817"/>
                  <a:gd name="connsiteY283" fmla="*/ 53149 h 96869"/>
                  <a:gd name="connsiteX284" fmla="*/ 864794 w 1514817"/>
                  <a:gd name="connsiteY284" fmla="*/ 53149 h 96869"/>
                  <a:gd name="connsiteX285" fmla="*/ 849706 w 1514817"/>
                  <a:gd name="connsiteY285" fmla="*/ 52235 h 96869"/>
                  <a:gd name="connsiteX286" fmla="*/ 849706 w 1514817"/>
                  <a:gd name="connsiteY286" fmla="*/ 52235 h 96869"/>
                  <a:gd name="connsiteX287" fmla="*/ 834562 w 1514817"/>
                  <a:gd name="connsiteY287" fmla="*/ 51321 h 96869"/>
                  <a:gd name="connsiteX288" fmla="*/ 834562 w 1514817"/>
                  <a:gd name="connsiteY288" fmla="*/ 51321 h 96869"/>
                  <a:gd name="connsiteX289" fmla="*/ 819474 w 1514817"/>
                  <a:gd name="connsiteY289" fmla="*/ 50406 h 96869"/>
                  <a:gd name="connsiteX290" fmla="*/ 819474 w 1514817"/>
                  <a:gd name="connsiteY290" fmla="*/ 50406 h 96869"/>
                  <a:gd name="connsiteX291" fmla="*/ 804329 w 1514817"/>
                  <a:gd name="connsiteY291" fmla="*/ 49435 h 96869"/>
                  <a:gd name="connsiteX292" fmla="*/ 804329 w 1514817"/>
                  <a:gd name="connsiteY292" fmla="*/ 49435 h 96869"/>
                  <a:gd name="connsiteX293" fmla="*/ 789241 w 1514817"/>
                  <a:gd name="connsiteY293" fmla="*/ 48520 h 96869"/>
                  <a:gd name="connsiteX294" fmla="*/ 789241 w 1514817"/>
                  <a:gd name="connsiteY294" fmla="*/ 48520 h 96869"/>
                  <a:gd name="connsiteX295" fmla="*/ 774097 w 1514817"/>
                  <a:gd name="connsiteY295" fmla="*/ 47606 h 96869"/>
                  <a:gd name="connsiteX296" fmla="*/ 774097 w 1514817"/>
                  <a:gd name="connsiteY296" fmla="*/ 47606 h 96869"/>
                  <a:gd name="connsiteX297" fmla="*/ 759009 w 1514817"/>
                  <a:gd name="connsiteY297" fmla="*/ 46692 h 96869"/>
                  <a:gd name="connsiteX298" fmla="*/ 759009 w 1514817"/>
                  <a:gd name="connsiteY298" fmla="*/ 46692 h 96869"/>
                  <a:gd name="connsiteX299" fmla="*/ 743864 w 1514817"/>
                  <a:gd name="connsiteY299" fmla="*/ 45720 h 96869"/>
                  <a:gd name="connsiteX300" fmla="*/ 743864 w 1514817"/>
                  <a:gd name="connsiteY300" fmla="*/ 45720 h 96869"/>
                  <a:gd name="connsiteX301" fmla="*/ 728777 w 1514817"/>
                  <a:gd name="connsiteY301" fmla="*/ 44806 h 96869"/>
                  <a:gd name="connsiteX302" fmla="*/ 728777 w 1514817"/>
                  <a:gd name="connsiteY302" fmla="*/ 44806 h 96869"/>
                  <a:gd name="connsiteX303" fmla="*/ 713632 w 1514817"/>
                  <a:gd name="connsiteY303" fmla="*/ 43891 h 96869"/>
                  <a:gd name="connsiteX304" fmla="*/ 713632 w 1514817"/>
                  <a:gd name="connsiteY304" fmla="*/ 43891 h 96869"/>
                  <a:gd name="connsiteX305" fmla="*/ 698487 w 1514817"/>
                  <a:gd name="connsiteY305" fmla="*/ 42977 h 96869"/>
                  <a:gd name="connsiteX306" fmla="*/ 698487 w 1514817"/>
                  <a:gd name="connsiteY306" fmla="*/ 42977 h 96869"/>
                  <a:gd name="connsiteX307" fmla="*/ 683399 w 1514817"/>
                  <a:gd name="connsiteY307" fmla="*/ 42005 h 96869"/>
                  <a:gd name="connsiteX308" fmla="*/ 683399 w 1514817"/>
                  <a:gd name="connsiteY308" fmla="*/ 42005 h 96869"/>
                  <a:gd name="connsiteX309" fmla="*/ 668255 w 1514817"/>
                  <a:gd name="connsiteY309" fmla="*/ 41091 h 96869"/>
                  <a:gd name="connsiteX310" fmla="*/ 668255 w 1514817"/>
                  <a:gd name="connsiteY310" fmla="*/ 41091 h 96869"/>
                  <a:gd name="connsiteX311" fmla="*/ 653167 w 1514817"/>
                  <a:gd name="connsiteY311" fmla="*/ 40177 h 96869"/>
                  <a:gd name="connsiteX312" fmla="*/ 653167 w 1514817"/>
                  <a:gd name="connsiteY312" fmla="*/ 40177 h 96869"/>
                  <a:gd name="connsiteX313" fmla="*/ 638023 w 1514817"/>
                  <a:gd name="connsiteY313" fmla="*/ 39262 h 96869"/>
                  <a:gd name="connsiteX314" fmla="*/ 638023 w 1514817"/>
                  <a:gd name="connsiteY314" fmla="*/ 39262 h 96869"/>
                  <a:gd name="connsiteX315" fmla="*/ 620020 w 1514817"/>
                  <a:gd name="connsiteY315" fmla="*/ 38119 h 96869"/>
                  <a:gd name="connsiteX316" fmla="*/ 620020 w 1514817"/>
                  <a:gd name="connsiteY316" fmla="*/ 38119 h 96869"/>
                  <a:gd name="connsiteX317" fmla="*/ 607790 w 1514817"/>
                  <a:gd name="connsiteY317" fmla="*/ 37376 h 96869"/>
                  <a:gd name="connsiteX318" fmla="*/ 607790 w 1514817"/>
                  <a:gd name="connsiteY318" fmla="*/ 37376 h 96869"/>
                  <a:gd name="connsiteX319" fmla="*/ 592702 w 1514817"/>
                  <a:gd name="connsiteY319" fmla="*/ 36462 h 96869"/>
                  <a:gd name="connsiteX320" fmla="*/ 592702 w 1514817"/>
                  <a:gd name="connsiteY320" fmla="*/ 36462 h 96869"/>
                  <a:gd name="connsiteX321" fmla="*/ 577558 w 1514817"/>
                  <a:gd name="connsiteY321" fmla="*/ 35490 h 96869"/>
                  <a:gd name="connsiteX322" fmla="*/ 577558 w 1514817"/>
                  <a:gd name="connsiteY322" fmla="*/ 35490 h 96869"/>
                  <a:gd name="connsiteX323" fmla="*/ 559555 w 1514817"/>
                  <a:gd name="connsiteY323" fmla="*/ 34404 h 96869"/>
                  <a:gd name="connsiteX324" fmla="*/ 559555 w 1514817"/>
                  <a:gd name="connsiteY324" fmla="*/ 34404 h 96869"/>
                  <a:gd name="connsiteX325" fmla="*/ 547326 w 1514817"/>
                  <a:gd name="connsiteY325" fmla="*/ 33661 h 96869"/>
                  <a:gd name="connsiteX326" fmla="*/ 547326 w 1514817"/>
                  <a:gd name="connsiteY326" fmla="*/ 33661 h 96869"/>
                  <a:gd name="connsiteX327" fmla="*/ 532238 w 1514817"/>
                  <a:gd name="connsiteY327" fmla="*/ 32747 h 96869"/>
                  <a:gd name="connsiteX328" fmla="*/ 532238 w 1514817"/>
                  <a:gd name="connsiteY328" fmla="*/ 32747 h 96869"/>
                  <a:gd name="connsiteX329" fmla="*/ 516064 w 1514817"/>
                  <a:gd name="connsiteY329" fmla="*/ 31718 h 96869"/>
                  <a:gd name="connsiteX330" fmla="*/ 499091 w 1514817"/>
                  <a:gd name="connsiteY330" fmla="*/ 30690 h 96869"/>
                  <a:gd name="connsiteX331" fmla="*/ 499091 w 1514817"/>
                  <a:gd name="connsiteY331" fmla="*/ 30690 h 96869"/>
                  <a:gd name="connsiteX332" fmla="*/ 486861 w 1514817"/>
                  <a:gd name="connsiteY332" fmla="*/ 29947 h 96869"/>
                  <a:gd name="connsiteX333" fmla="*/ 486861 w 1514817"/>
                  <a:gd name="connsiteY333" fmla="*/ 29947 h 96869"/>
                  <a:gd name="connsiteX334" fmla="*/ 468858 w 1514817"/>
                  <a:gd name="connsiteY334" fmla="*/ 28804 h 96869"/>
                  <a:gd name="connsiteX335" fmla="*/ 468858 w 1514817"/>
                  <a:gd name="connsiteY335" fmla="*/ 28804 h 96869"/>
                  <a:gd name="connsiteX336" fmla="*/ 456629 w 1514817"/>
                  <a:gd name="connsiteY336" fmla="*/ 28061 h 96869"/>
                  <a:gd name="connsiteX337" fmla="*/ 456629 w 1514817"/>
                  <a:gd name="connsiteY337" fmla="*/ 28061 h 96869"/>
                  <a:gd name="connsiteX338" fmla="*/ 441541 w 1514817"/>
                  <a:gd name="connsiteY338" fmla="*/ 27146 h 96869"/>
                  <a:gd name="connsiteX339" fmla="*/ 441541 w 1514817"/>
                  <a:gd name="connsiteY339" fmla="*/ 27146 h 96869"/>
                  <a:gd name="connsiteX340" fmla="*/ 426396 w 1514817"/>
                  <a:gd name="connsiteY340" fmla="*/ 26232 h 96869"/>
                  <a:gd name="connsiteX341" fmla="*/ 426396 w 1514817"/>
                  <a:gd name="connsiteY341" fmla="*/ 26232 h 96869"/>
                  <a:gd name="connsiteX342" fmla="*/ 411308 w 1514817"/>
                  <a:gd name="connsiteY342" fmla="*/ 25317 h 96869"/>
                  <a:gd name="connsiteX343" fmla="*/ 411308 w 1514817"/>
                  <a:gd name="connsiteY343" fmla="*/ 25317 h 96869"/>
                  <a:gd name="connsiteX344" fmla="*/ 396164 w 1514817"/>
                  <a:gd name="connsiteY344" fmla="*/ 24346 h 96869"/>
                  <a:gd name="connsiteX345" fmla="*/ 396164 w 1514817"/>
                  <a:gd name="connsiteY345" fmla="*/ 24346 h 96869"/>
                  <a:gd name="connsiteX346" fmla="*/ 381076 w 1514817"/>
                  <a:gd name="connsiteY346" fmla="*/ 23432 h 96869"/>
                  <a:gd name="connsiteX347" fmla="*/ 381076 w 1514817"/>
                  <a:gd name="connsiteY347" fmla="*/ 23432 h 96869"/>
                  <a:gd name="connsiteX348" fmla="*/ 365932 w 1514817"/>
                  <a:gd name="connsiteY348" fmla="*/ 22517 h 96869"/>
                  <a:gd name="connsiteX349" fmla="*/ 365932 w 1514817"/>
                  <a:gd name="connsiteY349" fmla="*/ 22517 h 96869"/>
                  <a:gd name="connsiteX350" fmla="*/ 350844 w 1514817"/>
                  <a:gd name="connsiteY350" fmla="*/ 21603 h 96869"/>
                  <a:gd name="connsiteX351" fmla="*/ 350844 w 1514817"/>
                  <a:gd name="connsiteY351" fmla="*/ 21603 h 96869"/>
                  <a:gd name="connsiteX352" fmla="*/ 335699 w 1514817"/>
                  <a:gd name="connsiteY352" fmla="*/ 20631 h 96869"/>
                  <a:gd name="connsiteX353" fmla="*/ 335699 w 1514817"/>
                  <a:gd name="connsiteY353" fmla="*/ 20631 h 96869"/>
                  <a:gd name="connsiteX354" fmla="*/ 320611 w 1514817"/>
                  <a:gd name="connsiteY354" fmla="*/ 19717 h 96869"/>
                  <a:gd name="connsiteX355" fmla="*/ 320611 w 1514817"/>
                  <a:gd name="connsiteY355" fmla="*/ 19717 h 96869"/>
                  <a:gd name="connsiteX356" fmla="*/ 305466 w 1514817"/>
                  <a:gd name="connsiteY356" fmla="*/ 18803 h 96869"/>
                  <a:gd name="connsiteX357" fmla="*/ 305466 w 1514817"/>
                  <a:gd name="connsiteY357" fmla="*/ 18803 h 96869"/>
                  <a:gd name="connsiteX358" fmla="*/ 290379 w 1514817"/>
                  <a:gd name="connsiteY358" fmla="*/ 17831 h 96869"/>
                  <a:gd name="connsiteX359" fmla="*/ 290379 w 1514817"/>
                  <a:gd name="connsiteY359" fmla="*/ 17831 h 96869"/>
                  <a:gd name="connsiteX360" fmla="*/ 272320 w 1514817"/>
                  <a:gd name="connsiteY360" fmla="*/ 16745 h 96869"/>
                  <a:gd name="connsiteX361" fmla="*/ 272320 w 1514817"/>
                  <a:gd name="connsiteY361" fmla="*/ 16745 h 96869"/>
                  <a:gd name="connsiteX362" fmla="*/ 257232 w 1514817"/>
                  <a:gd name="connsiteY362" fmla="*/ 15831 h 96869"/>
                  <a:gd name="connsiteX363" fmla="*/ 257232 w 1514817"/>
                  <a:gd name="connsiteY363" fmla="*/ 15831 h 96869"/>
                  <a:gd name="connsiteX364" fmla="*/ 245002 w 1514817"/>
                  <a:gd name="connsiteY364" fmla="*/ 15088 h 96869"/>
                  <a:gd name="connsiteX365" fmla="*/ 245002 w 1514817"/>
                  <a:gd name="connsiteY365" fmla="*/ 15088 h 96869"/>
                  <a:gd name="connsiteX366" fmla="*/ 229914 w 1514817"/>
                  <a:gd name="connsiteY366" fmla="*/ 14116 h 96869"/>
                  <a:gd name="connsiteX367" fmla="*/ 229914 w 1514817"/>
                  <a:gd name="connsiteY367" fmla="*/ 14116 h 96869"/>
                  <a:gd name="connsiteX368" fmla="*/ 211855 w 1514817"/>
                  <a:gd name="connsiteY368" fmla="*/ 13030 h 96869"/>
                  <a:gd name="connsiteX369" fmla="*/ 211855 w 1514817"/>
                  <a:gd name="connsiteY369" fmla="*/ 13030 h 96869"/>
                  <a:gd name="connsiteX370" fmla="*/ 199682 w 1514817"/>
                  <a:gd name="connsiteY370" fmla="*/ 12287 h 96869"/>
                  <a:gd name="connsiteX371" fmla="*/ 199682 w 1514817"/>
                  <a:gd name="connsiteY371" fmla="*/ 12287 h 96869"/>
                  <a:gd name="connsiteX372" fmla="*/ 184537 w 1514817"/>
                  <a:gd name="connsiteY372" fmla="*/ 11373 h 96869"/>
                  <a:gd name="connsiteX373" fmla="*/ 184537 w 1514817"/>
                  <a:gd name="connsiteY373" fmla="*/ 11373 h 96869"/>
                  <a:gd name="connsiteX374" fmla="*/ 169392 w 1514817"/>
                  <a:gd name="connsiteY374" fmla="*/ 10401 h 96869"/>
                  <a:gd name="connsiteX375" fmla="*/ 169392 w 1514817"/>
                  <a:gd name="connsiteY375" fmla="*/ 10401 h 96869"/>
                  <a:gd name="connsiteX376" fmla="*/ 151390 w 1514817"/>
                  <a:gd name="connsiteY376" fmla="*/ 9315 h 96869"/>
                  <a:gd name="connsiteX377" fmla="*/ 151390 w 1514817"/>
                  <a:gd name="connsiteY377" fmla="*/ 9315 h 96869"/>
                  <a:gd name="connsiteX378" fmla="*/ 139160 w 1514817"/>
                  <a:gd name="connsiteY378" fmla="*/ 8573 h 96869"/>
                  <a:gd name="connsiteX379" fmla="*/ 139160 w 1514817"/>
                  <a:gd name="connsiteY379" fmla="*/ 8573 h 96869"/>
                  <a:gd name="connsiteX380" fmla="*/ 124072 w 1514817"/>
                  <a:gd name="connsiteY380" fmla="*/ 7658 h 96869"/>
                  <a:gd name="connsiteX381" fmla="*/ 124072 w 1514817"/>
                  <a:gd name="connsiteY381" fmla="*/ 7658 h 96869"/>
                  <a:gd name="connsiteX382" fmla="*/ 108928 w 1514817"/>
                  <a:gd name="connsiteY382" fmla="*/ 6687 h 96869"/>
                  <a:gd name="connsiteX383" fmla="*/ 108928 w 1514817"/>
                  <a:gd name="connsiteY383" fmla="*/ 6687 h 96869"/>
                  <a:gd name="connsiteX384" fmla="*/ 90926 w 1514817"/>
                  <a:gd name="connsiteY384" fmla="*/ 5601 h 96869"/>
                  <a:gd name="connsiteX385" fmla="*/ 90926 w 1514817"/>
                  <a:gd name="connsiteY385" fmla="*/ 5601 h 96869"/>
                  <a:gd name="connsiteX386" fmla="*/ 78695 w 1514817"/>
                  <a:gd name="connsiteY386" fmla="*/ 4858 h 96869"/>
                  <a:gd name="connsiteX387" fmla="*/ 78695 w 1514817"/>
                  <a:gd name="connsiteY387" fmla="*/ 4858 h 96869"/>
                  <a:gd name="connsiteX388" fmla="*/ 63608 w 1514817"/>
                  <a:gd name="connsiteY388" fmla="*/ 3886 h 96869"/>
                  <a:gd name="connsiteX389" fmla="*/ 63608 w 1514817"/>
                  <a:gd name="connsiteY389" fmla="*/ 3886 h 96869"/>
                  <a:gd name="connsiteX390" fmla="*/ 47434 w 1514817"/>
                  <a:gd name="connsiteY390" fmla="*/ 2915 h 96869"/>
                  <a:gd name="connsiteX391" fmla="*/ 30461 w 1514817"/>
                  <a:gd name="connsiteY391" fmla="*/ 1886 h 96869"/>
                  <a:gd name="connsiteX392" fmla="*/ 30461 w 1514817"/>
                  <a:gd name="connsiteY392" fmla="*/ 1886 h 96869"/>
                  <a:gd name="connsiteX393" fmla="*/ 18231 w 1514817"/>
                  <a:gd name="connsiteY393" fmla="*/ 1143 h 96869"/>
                  <a:gd name="connsiteX394" fmla="*/ 18231 w 1514817"/>
                  <a:gd name="connsiteY394" fmla="*/ 1143 h 96869"/>
                  <a:gd name="connsiteX395" fmla="*/ 228 w 1514817"/>
                  <a:gd name="connsiteY395" fmla="*/ 0 h 96869"/>
                  <a:gd name="connsiteX396" fmla="*/ 0 w 1514817"/>
                  <a:gd name="connsiteY396" fmla="*/ 3715 h 96869"/>
                  <a:gd name="connsiteX397" fmla="*/ 15087 w 1514817"/>
                  <a:gd name="connsiteY397" fmla="*/ 4629 h 96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</a:cxnLst>
                <a:rect l="l" t="t" r="r" b="b"/>
                <a:pathLst>
                  <a:path w="1514817" h="96869">
                    <a:moveTo>
                      <a:pt x="15087" y="4629"/>
                    </a:moveTo>
                    <a:lnTo>
                      <a:pt x="30232" y="5601"/>
                    </a:lnTo>
                    <a:lnTo>
                      <a:pt x="30232" y="5601"/>
                    </a:lnTo>
                    <a:lnTo>
                      <a:pt x="45320" y="6515"/>
                    </a:lnTo>
                    <a:lnTo>
                      <a:pt x="45320" y="6515"/>
                    </a:lnTo>
                    <a:lnTo>
                      <a:pt x="60464" y="7429"/>
                    </a:lnTo>
                    <a:lnTo>
                      <a:pt x="60464" y="7429"/>
                    </a:lnTo>
                    <a:lnTo>
                      <a:pt x="75552" y="8344"/>
                    </a:lnTo>
                    <a:lnTo>
                      <a:pt x="75552" y="8344"/>
                    </a:lnTo>
                    <a:lnTo>
                      <a:pt x="90697" y="9315"/>
                    </a:lnTo>
                    <a:lnTo>
                      <a:pt x="90697" y="9315"/>
                    </a:lnTo>
                    <a:lnTo>
                      <a:pt x="105784" y="10230"/>
                    </a:lnTo>
                    <a:lnTo>
                      <a:pt x="105784" y="10230"/>
                    </a:lnTo>
                    <a:lnTo>
                      <a:pt x="120929" y="11144"/>
                    </a:lnTo>
                    <a:lnTo>
                      <a:pt x="120929" y="11144"/>
                    </a:lnTo>
                    <a:lnTo>
                      <a:pt x="136017" y="12059"/>
                    </a:lnTo>
                    <a:lnTo>
                      <a:pt x="136017" y="12059"/>
                    </a:lnTo>
                    <a:lnTo>
                      <a:pt x="151161" y="13030"/>
                    </a:lnTo>
                    <a:lnTo>
                      <a:pt x="151161" y="13030"/>
                    </a:lnTo>
                    <a:lnTo>
                      <a:pt x="166249" y="13945"/>
                    </a:lnTo>
                    <a:lnTo>
                      <a:pt x="166249" y="13945"/>
                    </a:lnTo>
                    <a:lnTo>
                      <a:pt x="181394" y="14859"/>
                    </a:lnTo>
                    <a:lnTo>
                      <a:pt x="181394" y="14859"/>
                    </a:lnTo>
                    <a:lnTo>
                      <a:pt x="199453" y="16002"/>
                    </a:lnTo>
                    <a:lnTo>
                      <a:pt x="199453" y="16002"/>
                    </a:lnTo>
                    <a:lnTo>
                      <a:pt x="211626" y="16745"/>
                    </a:lnTo>
                    <a:lnTo>
                      <a:pt x="211626" y="16745"/>
                    </a:lnTo>
                    <a:lnTo>
                      <a:pt x="226714" y="17660"/>
                    </a:lnTo>
                    <a:lnTo>
                      <a:pt x="226714" y="17660"/>
                    </a:lnTo>
                    <a:lnTo>
                      <a:pt x="241859" y="18574"/>
                    </a:lnTo>
                    <a:lnTo>
                      <a:pt x="241859" y="18574"/>
                    </a:lnTo>
                    <a:lnTo>
                      <a:pt x="257003" y="19546"/>
                    </a:lnTo>
                    <a:lnTo>
                      <a:pt x="257003" y="19546"/>
                    </a:lnTo>
                    <a:lnTo>
                      <a:pt x="272091" y="20460"/>
                    </a:lnTo>
                    <a:lnTo>
                      <a:pt x="272091" y="20460"/>
                    </a:lnTo>
                    <a:lnTo>
                      <a:pt x="287236" y="21374"/>
                    </a:lnTo>
                    <a:lnTo>
                      <a:pt x="287236" y="21374"/>
                    </a:lnTo>
                    <a:lnTo>
                      <a:pt x="302323" y="22289"/>
                    </a:lnTo>
                    <a:lnTo>
                      <a:pt x="302323" y="22289"/>
                    </a:lnTo>
                    <a:lnTo>
                      <a:pt x="317468" y="23260"/>
                    </a:lnTo>
                    <a:lnTo>
                      <a:pt x="317468" y="23260"/>
                    </a:lnTo>
                    <a:lnTo>
                      <a:pt x="332556" y="24175"/>
                    </a:lnTo>
                    <a:lnTo>
                      <a:pt x="332556" y="24175"/>
                    </a:lnTo>
                    <a:lnTo>
                      <a:pt x="347700" y="25089"/>
                    </a:lnTo>
                    <a:lnTo>
                      <a:pt x="347700" y="25089"/>
                    </a:lnTo>
                    <a:lnTo>
                      <a:pt x="362788" y="26003"/>
                    </a:lnTo>
                    <a:lnTo>
                      <a:pt x="362788" y="26003"/>
                    </a:lnTo>
                    <a:lnTo>
                      <a:pt x="377933" y="26975"/>
                    </a:lnTo>
                    <a:lnTo>
                      <a:pt x="377933" y="26975"/>
                    </a:lnTo>
                    <a:lnTo>
                      <a:pt x="393021" y="27889"/>
                    </a:lnTo>
                    <a:lnTo>
                      <a:pt x="393021" y="27889"/>
                    </a:lnTo>
                    <a:lnTo>
                      <a:pt x="411080" y="28975"/>
                    </a:lnTo>
                    <a:lnTo>
                      <a:pt x="411080" y="28975"/>
                    </a:lnTo>
                    <a:lnTo>
                      <a:pt x="423253" y="29775"/>
                    </a:lnTo>
                    <a:lnTo>
                      <a:pt x="423253" y="29775"/>
                    </a:lnTo>
                    <a:lnTo>
                      <a:pt x="438397" y="30690"/>
                    </a:lnTo>
                    <a:lnTo>
                      <a:pt x="438397" y="30690"/>
                    </a:lnTo>
                    <a:lnTo>
                      <a:pt x="453485" y="31604"/>
                    </a:lnTo>
                    <a:lnTo>
                      <a:pt x="453485" y="31604"/>
                    </a:lnTo>
                    <a:lnTo>
                      <a:pt x="468630" y="32518"/>
                    </a:lnTo>
                    <a:lnTo>
                      <a:pt x="468630" y="32518"/>
                    </a:lnTo>
                    <a:lnTo>
                      <a:pt x="483718" y="33490"/>
                    </a:lnTo>
                    <a:lnTo>
                      <a:pt x="483718" y="33490"/>
                    </a:lnTo>
                    <a:lnTo>
                      <a:pt x="498862" y="34404"/>
                    </a:lnTo>
                    <a:lnTo>
                      <a:pt x="498862" y="34404"/>
                    </a:lnTo>
                    <a:lnTo>
                      <a:pt x="513950" y="35319"/>
                    </a:lnTo>
                    <a:lnTo>
                      <a:pt x="513950" y="35319"/>
                    </a:lnTo>
                    <a:lnTo>
                      <a:pt x="529094" y="36233"/>
                    </a:lnTo>
                    <a:lnTo>
                      <a:pt x="529094" y="36233"/>
                    </a:lnTo>
                    <a:lnTo>
                      <a:pt x="544182" y="37205"/>
                    </a:lnTo>
                    <a:lnTo>
                      <a:pt x="544182" y="37205"/>
                    </a:lnTo>
                    <a:lnTo>
                      <a:pt x="559327" y="38119"/>
                    </a:lnTo>
                    <a:lnTo>
                      <a:pt x="559327" y="38119"/>
                    </a:lnTo>
                    <a:lnTo>
                      <a:pt x="574415" y="39034"/>
                    </a:lnTo>
                    <a:lnTo>
                      <a:pt x="574415" y="39034"/>
                    </a:lnTo>
                    <a:lnTo>
                      <a:pt x="589559" y="39948"/>
                    </a:lnTo>
                    <a:lnTo>
                      <a:pt x="589559" y="39948"/>
                    </a:lnTo>
                    <a:lnTo>
                      <a:pt x="604647" y="40920"/>
                    </a:lnTo>
                    <a:lnTo>
                      <a:pt x="604647" y="40920"/>
                    </a:lnTo>
                    <a:lnTo>
                      <a:pt x="619792" y="41834"/>
                    </a:lnTo>
                    <a:lnTo>
                      <a:pt x="619792" y="41834"/>
                    </a:lnTo>
                    <a:lnTo>
                      <a:pt x="634879" y="42748"/>
                    </a:lnTo>
                    <a:lnTo>
                      <a:pt x="634879" y="42748"/>
                    </a:lnTo>
                    <a:lnTo>
                      <a:pt x="650024" y="43663"/>
                    </a:lnTo>
                    <a:lnTo>
                      <a:pt x="650024" y="43663"/>
                    </a:lnTo>
                    <a:lnTo>
                      <a:pt x="668026" y="44806"/>
                    </a:lnTo>
                    <a:lnTo>
                      <a:pt x="668026" y="44806"/>
                    </a:lnTo>
                    <a:lnTo>
                      <a:pt x="680257" y="45549"/>
                    </a:lnTo>
                    <a:lnTo>
                      <a:pt x="680257" y="45549"/>
                    </a:lnTo>
                    <a:lnTo>
                      <a:pt x="695344" y="46463"/>
                    </a:lnTo>
                    <a:lnTo>
                      <a:pt x="695344" y="46463"/>
                    </a:lnTo>
                    <a:lnTo>
                      <a:pt x="710489" y="47434"/>
                    </a:lnTo>
                    <a:lnTo>
                      <a:pt x="710489" y="47434"/>
                    </a:lnTo>
                    <a:lnTo>
                      <a:pt x="725576" y="48349"/>
                    </a:lnTo>
                    <a:lnTo>
                      <a:pt x="725576" y="48349"/>
                    </a:lnTo>
                    <a:lnTo>
                      <a:pt x="740721" y="49263"/>
                    </a:lnTo>
                    <a:lnTo>
                      <a:pt x="740721" y="49263"/>
                    </a:lnTo>
                    <a:lnTo>
                      <a:pt x="755809" y="50178"/>
                    </a:lnTo>
                    <a:lnTo>
                      <a:pt x="755809" y="50178"/>
                    </a:lnTo>
                    <a:lnTo>
                      <a:pt x="770954" y="51149"/>
                    </a:lnTo>
                    <a:lnTo>
                      <a:pt x="770954" y="51149"/>
                    </a:lnTo>
                    <a:lnTo>
                      <a:pt x="786098" y="52064"/>
                    </a:lnTo>
                    <a:lnTo>
                      <a:pt x="786098" y="52064"/>
                    </a:lnTo>
                    <a:lnTo>
                      <a:pt x="801186" y="52978"/>
                    </a:lnTo>
                    <a:lnTo>
                      <a:pt x="801186" y="52978"/>
                    </a:lnTo>
                    <a:lnTo>
                      <a:pt x="816330" y="53892"/>
                    </a:lnTo>
                    <a:lnTo>
                      <a:pt x="816330" y="53892"/>
                    </a:lnTo>
                    <a:lnTo>
                      <a:pt x="834333" y="55035"/>
                    </a:lnTo>
                    <a:lnTo>
                      <a:pt x="834333" y="55035"/>
                    </a:lnTo>
                    <a:lnTo>
                      <a:pt x="846563" y="55778"/>
                    </a:lnTo>
                    <a:lnTo>
                      <a:pt x="846563" y="55778"/>
                    </a:lnTo>
                    <a:lnTo>
                      <a:pt x="864565" y="56864"/>
                    </a:lnTo>
                    <a:lnTo>
                      <a:pt x="864565" y="56864"/>
                    </a:lnTo>
                    <a:lnTo>
                      <a:pt x="879710" y="57836"/>
                    </a:lnTo>
                    <a:lnTo>
                      <a:pt x="879710" y="57836"/>
                    </a:lnTo>
                    <a:lnTo>
                      <a:pt x="891883" y="58579"/>
                    </a:lnTo>
                    <a:lnTo>
                      <a:pt x="891883" y="58579"/>
                    </a:lnTo>
                    <a:lnTo>
                      <a:pt x="907027" y="59493"/>
                    </a:lnTo>
                    <a:lnTo>
                      <a:pt x="907027" y="59493"/>
                    </a:lnTo>
                    <a:lnTo>
                      <a:pt x="925030" y="60579"/>
                    </a:lnTo>
                    <a:lnTo>
                      <a:pt x="925030" y="60579"/>
                    </a:lnTo>
                    <a:lnTo>
                      <a:pt x="937260" y="61379"/>
                    </a:lnTo>
                    <a:lnTo>
                      <a:pt x="937260" y="61379"/>
                    </a:lnTo>
                    <a:lnTo>
                      <a:pt x="952348" y="62294"/>
                    </a:lnTo>
                    <a:lnTo>
                      <a:pt x="952348" y="62294"/>
                    </a:lnTo>
                    <a:lnTo>
                      <a:pt x="967492" y="63208"/>
                    </a:lnTo>
                    <a:lnTo>
                      <a:pt x="967492" y="63208"/>
                    </a:lnTo>
                    <a:lnTo>
                      <a:pt x="982580" y="64122"/>
                    </a:lnTo>
                    <a:lnTo>
                      <a:pt x="982580" y="64122"/>
                    </a:lnTo>
                    <a:lnTo>
                      <a:pt x="997724" y="65094"/>
                    </a:lnTo>
                    <a:lnTo>
                      <a:pt x="997724" y="65094"/>
                    </a:lnTo>
                    <a:lnTo>
                      <a:pt x="1012812" y="66008"/>
                    </a:lnTo>
                    <a:lnTo>
                      <a:pt x="1012812" y="66008"/>
                    </a:lnTo>
                    <a:lnTo>
                      <a:pt x="1027957" y="66923"/>
                    </a:lnTo>
                    <a:lnTo>
                      <a:pt x="1027957" y="66923"/>
                    </a:lnTo>
                    <a:lnTo>
                      <a:pt x="1043045" y="67837"/>
                    </a:lnTo>
                    <a:lnTo>
                      <a:pt x="1043045" y="67837"/>
                    </a:lnTo>
                    <a:lnTo>
                      <a:pt x="1058189" y="68809"/>
                    </a:lnTo>
                    <a:lnTo>
                      <a:pt x="1058189" y="68809"/>
                    </a:lnTo>
                    <a:lnTo>
                      <a:pt x="1073277" y="69723"/>
                    </a:lnTo>
                    <a:lnTo>
                      <a:pt x="1073277" y="69723"/>
                    </a:lnTo>
                    <a:lnTo>
                      <a:pt x="1088422" y="70638"/>
                    </a:lnTo>
                    <a:lnTo>
                      <a:pt x="1088422" y="70638"/>
                    </a:lnTo>
                    <a:lnTo>
                      <a:pt x="1103509" y="71552"/>
                    </a:lnTo>
                    <a:lnTo>
                      <a:pt x="1103509" y="71552"/>
                    </a:lnTo>
                    <a:lnTo>
                      <a:pt x="1118654" y="72523"/>
                    </a:lnTo>
                    <a:lnTo>
                      <a:pt x="1118654" y="72523"/>
                    </a:lnTo>
                    <a:lnTo>
                      <a:pt x="1133742" y="73438"/>
                    </a:lnTo>
                    <a:lnTo>
                      <a:pt x="1133742" y="73438"/>
                    </a:lnTo>
                    <a:lnTo>
                      <a:pt x="1148887" y="74352"/>
                    </a:lnTo>
                    <a:lnTo>
                      <a:pt x="1148887" y="74352"/>
                    </a:lnTo>
                    <a:lnTo>
                      <a:pt x="1163974" y="75267"/>
                    </a:lnTo>
                    <a:lnTo>
                      <a:pt x="1163974" y="75267"/>
                    </a:lnTo>
                    <a:lnTo>
                      <a:pt x="1179119" y="76238"/>
                    </a:lnTo>
                    <a:lnTo>
                      <a:pt x="1179119" y="76238"/>
                    </a:lnTo>
                    <a:lnTo>
                      <a:pt x="1194206" y="77153"/>
                    </a:lnTo>
                    <a:lnTo>
                      <a:pt x="1194206" y="77153"/>
                    </a:lnTo>
                    <a:lnTo>
                      <a:pt x="1212266" y="78238"/>
                    </a:lnTo>
                    <a:lnTo>
                      <a:pt x="1212266" y="78238"/>
                    </a:lnTo>
                    <a:lnTo>
                      <a:pt x="1224439" y="79039"/>
                    </a:lnTo>
                    <a:lnTo>
                      <a:pt x="1224439" y="79039"/>
                    </a:lnTo>
                    <a:lnTo>
                      <a:pt x="1239584" y="79953"/>
                    </a:lnTo>
                    <a:lnTo>
                      <a:pt x="1239584" y="79953"/>
                    </a:lnTo>
                    <a:lnTo>
                      <a:pt x="1254671" y="80867"/>
                    </a:lnTo>
                    <a:lnTo>
                      <a:pt x="1254671" y="80867"/>
                    </a:lnTo>
                    <a:lnTo>
                      <a:pt x="1272730" y="81953"/>
                    </a:lnTo>
                    <a:lnTo>
                      <a:pt x="1272730" y="81953"/>
                    </a:lnTo>
                    <a:lnTo>
                      <a:pt x="1284903" y="82753"/>
                    </a:lnTo>
                    <a:lnTo>
                      <a:pt x="1284903" y="82753"/>
                    </a:lnTo>
                    <a:lnTo>
                      <a:pt x="1302963" y="83839"/>
                    </a:lnTo>
                    <a:lnTo>
                      <a:pt x="1302963" y="83839"/>
                    </a:lnTo>
                    <a:lnTo>
                      <a:pt x="1315193" y="84582"/>
                    </a:lnTo>
                    <a:lnTo>
                      <a:pt x="1315193" y="84582"/>
                    </a:lnTo>
                    <a:lnTo>
                      <a:pt x="1333195" y="85725"/>
                    </a:lnTo>
                    <a:lnTo>
                      <a:pt x="1333195" y="85725"/>
                    </a:lnTo>
                    <a:lnTo>
                      <a:pt x="1348340" y="86640"/>
                    </a:lnTo>
                    <a:lnTo>
                      <a:pt x="1348340" y="86640"/>
                    </a:lnTo>
                    <a:lnTo>
                      <a:pt x="1360513" y="87383"/>
                    </a:lnTo>
                    <a:lnTo>
                      <a:pt x="1360513" y="87383"/>
                    </a:lnTo>
                    <a:lnTo>
                      <a:pt x="1375657" y="88297"/>
                    </a:lnTo>
                    <a:lnTo>
                      <a:pt x="1375657" y="88297"/>
                    </a:lnTo>
                    <a:lnTo>
                      <a:pt x="1393660" y="89440"/>
                    </a:lnTo>
                    <a:lnTo>
                      <a:pt x="1393660" y="89440"/>
                    </a:lnTo>
                    <a:lnTo>
                      <a:pt x="1405890" y="90183"/>
                    </a:lnTo>
                    <a:lnTo>
                      <a:pt x="1405890" y="90183"/>
                    </a:lnTo>
                    <a:lnTo>
                      <a:pt x="1420978" y="91097"/>
                    </a:lnTo>
                    <a:lnTo>
                      <a:pt x="1420978" y="91097"/>
                    </a:lnTo>
                    <a:lnTo>
                      <a:pt x="1436122" y="92012"/>
                    </a:lnTo>
                    <a:lnTo>
                      <a:pt x="1436122" y="92012"/>
                    </a:lnTo>
                    <a:lnTo>
                      <a:pt x="1451210" y="92926"/>
                    </a:lnTo>
                    <a:lnTo>
                      <a:pt x="1451210" y="92926"/>
                    </a:lnTo>
                    <a:lnTo>
                      <a:pt x="1466355" y="93897"/>
                    </a:lnTo>
                    <a:lnTo>
                      <a:pt x="1466355" y="93897"/>
                    </a:lnTo>
                    <a:lnTo>
                      <a:pt x="1481442" y="94812"/>
                    </a:lnTo>
                    <a:lnTo>
                      <a:pt x="1481442" y="94812"/>
                    </a:lnTo>
                    <a:lnTo>
                      <a:pt x="1499502" y="95898"/>
                    </a:lnTo>
                    <a:lnTo>
                      <a:pt x="1499502" y="95898"/>
                    </a:lnTo>
                    <a:lnTo>
                      <a:pt x="1514589" y="96869"/>
                    </a:lnTo>
                    <a:lnTo>
                      <a:pt x="1514818" y="93154"/>
                    </a:lnTo>
                    <a:lnTo>
                      <a:pt x="1499730" y="92240"/>
                    </a:lnTo>
                    <a:lnTo>
                      <a:pt x="1499730" y="92240"/>
                    </a:lnTo>
                    <a:lnTo>
                      <a:pt x="1484586" y="91269"/>
                    </a:lnTo>
                    <a:lnTo>
                      <a:pt x="1484586" y="91269"/>
                    </a:lnTo>
                    <a:lnTo>
                      <a:pt x="1469498" y="90354"/>
                    </a:lnTo>
                    <a:lnTo>
                      <a:pt x="1469498" y="90354"/>
                    </a:lnTo>
                    <a:lnTo>
                      <a:pt x="1454353" y="89440"/>
                    </a:lnTo>
                    <a:lnTo>
                      <a:pt x="1454353" y="89440"/>
                    </a:lnTo>
                    <a:lnTo>
                      <a:pt x="1439265" y="88525"/>
                    </a:lnTo>
                    <a:lnTo>
                      <a:pt x="1439265" y="88525"/>
                    </a:lnTo>
                    <a:lnTo>
                      <a:pt x="1424121" y="87554"/>
                    </a:lnTo>
                    <a:lnTo>
                      <a:pt x="1424121" y="87554"/>
                    </a:lnTo>
                    <a:lnTo>
                      <a:pt x="1409033" y="86640"/>
                    </a:lnTo>
                    <a:lnTo>
                      <a:pt x="1409033" y="86640"/>
                    </a:lnTo>
                    <a:lnTo>
                      <a:pt x="1393889" y="85725"/>
                    </a:lnTo>
                    <a:lnTo>
                      <a:pt x="1393889" y="85725"/>
                    </a:lnTo>
                    <a:lnTo>
                      <a:pt x="1378801" y="84754"/>
                    </a:lnTo>
                    <a:lnTo>
                      <a:pt x="1378801" y="84754"/>
                    </a:lnTo>
                    <a:lnTo>
                      <a:pt x="1360741" y="83668"/>
                    </a:lnTo>
                    <a:lnTo>
                      <a:pt x="1360741" y="83668"/>
                    </a:lnTo>
                    <a:lnTo>
                      <a:pt x="1348568" y="82925"/>
                    </a:lnTo>
                    <a:lnTo>
                      <a:pt x="1348568" y="82925"/>
                    </a:lnTo>
                    <a:lnTo>
                      <a:pt x="1333424" y="82010"/>
                    </a:lnTo>
                    <a:lnTo>
                      <a:pt x="1333424" y="82010"/>
                    </a:lnTo>
                    <a:lnTo>
                      <a:pt x="1315421" y="80867"/>
                    </a:lnTo>
                    <a:lnTo>
                      <a:pt x="1315421" y="80867"/>
                    </a:lnTo>
                    <a:lnTo>
                      <a:pt x="1303192" y="80124"/>
                    </a:lnTo>
                    <a:lnTo>
                      <a:pt x="1303192" y="80124"/>
                    </a:lnTo>
                    <a:lnTo>
                      <a:pt x="1288104" y="79210"/>
                    </a:lnTo>
                    <a:lnTo>
                      <a:pt x="1288104" y="79210"/>
                    </a:lnTo>
                    <a:lnTo>
                      <a:pt x="1272959" y="78296"/>
                    </a:lnTo>
                    <a:lnTo>
                      <a:pt x="1272959" y="78296"/>
                    </a:lnTo>
                    <a:lnTo>
                      <a:pt x="1257871" y="77324"/>
                    </a:lnTo>
                    <a:lnTo>
                      <a:pt x="1257871" y="77324"/>
                    </a:lnTo>
                    <a:lnTo>
                      <a:pt x="1242727" y="76410"/>
                    </a:lnTo>
                    <a:lnTo>
                      <a:pt x="1242727" y="76410"/>
                    </a:lnTo>
                    <a:lnTo>
                      <a:pt x="1227582" y="75495"/>
                    </a:lnTo>
                    <a:lnTo>
                      <a:pt x="1227582" y="75495"/>
                    </a:lnTo>
                    <a:lnTo>
                      <a:pt x="1212494" y="74581"/>
                    </a:lnTo>
                    <a:lnTo>
                      <a:pt x="1212494" y="74581"/>
                    </a:lnTo>
                    <a:lnTo>
                      <a:pt x="1197350" y="73609"/>
                    </a:lnTo>
                    <a:lnTo>
                      <a:pt x="1197350" y="73609"/>
                    </a:lnTo>
                    <a:lnTo>
                      <a:pt x="1182262" y="72695"/>
                    </a:lnTo>
                    <a:lnTo>
                      <a:pt x="1182262" y="72695"/>
                    </a:lnTo>
                    <a:lnTo>
                      <a:pt x="1167117" y="71780"/>
                    </a:lnTo>
                    <a:lnTo>
                      <a:pt x="1167117" y="71780"/>
                    </a:lnTo>
                    <a:lnTo>
                      <a:pt x="1152030" y="70866"/>
                    </a:lnTo>
                    <a:lnTo>
                      <a:pt x="1152030" y="70866"/>
                    </a:lnTo>
                    <a:lnTo>
                      <a:pt x="1136885" y="69895"/>
                    </a:lnTo>
                    <a:lnTo>
                      <a:pt x="1136885" y="69895"/>
                    </a:lnTo>
                    <a:lnTo>
                      <a:pt x="1121797" y="68980"/>
                    </a:lnTo>
                    <a:lnTo>
                      <a:pt x="1121797" y="68980"/>
                    </a:lnTo>
                    <a:lnTo>
                      <a:pt x="1106653" y="68066"/>
                    </a:lnTo>
                    <a:lnTo>
                      <a:pt x="1106653" y="68066"/>
                    </a:lnTo>
                    <a:lnTo>
                      <a:pt x="1091565" y="67094"/>
                    </a:lnTo>
                    <a:lnTo>
                      <a:pt x="1091565" y="67094"/>
                    </a:lnTo>
                    <a:lnTo>
                      <a:pt x="1076420" y="66180"/>
                    </a:lnTo>
                    <a:lnTo>
                      <a:pt x="1076420" y="66180"/>
                    </a:lnTo>
                    <a:lnTo>
                      <a:pt x="1061332" y="65266"/>
                    </a:lnTo>
                    <a:lnTo>
                      <a:pt x="1061332" y="65266"/>
                    </a:lnTo>
                    <a:lnTo>
                      <a:pt x="1046188" y="64351"/>
                    </a:lnTo>
                    <a:lnTo>
                      <a:pt x="1046188" y="64351"/>
                    </a:lnTo>
                    <a:lnTo>
                      <a:pt x="1031100" y="63380"/>
                    </a:lnTo>
                    <a:lnTo>
                      <a:pt x="1031100" y="63380"/>
                    </a:lnTo>
                    <a:lnTo>
                      <a:pt x="1015956" y="62465"/>
                    </a:lnTo>
                    <a:lnTo>
                      <a:pt x="1015956" y="62465"/>
                    </a:lnTo>
                    <a:lnTo>
                      <a:pt x="1000868" y="61551"/>
                    </a:lnTo>
                    <a:lnTo>
                      <a:pt x="1000868" y="61551"/>
                    </a:lnTo>
                    <a:lnTo>
                      <a:pt x="985723" y="60636"/>
                    </a:lnTo>
                    <a:lnTo>
                      <a:pt x="985723" y="60636"/>
                    </a:lnTo>
                    <a:lnTo>
                      <a:pt x="970635" y="59665"/>
                    </a:lnTo>
                    <a:lnTo>
                      <a:pt x="970635" y="59665"/>
                    </a:lnTo>
                    <a:lnTo>
                      <a:pt x="955491" y="58750"/>
                    </a:lnTo>
                    <a:lnTo>
                      <a:pt x="955491" y="58750"/>
                    </a:lnTo>
                    <a:lnTo>
                      <a:pt x="937488" y="57665"/>
                    </a:lnTo>
                    <a:lnTo>
                      <a:pt x="937488" y="57665"/>
                    </a:lnTo>
                    <a:lnTo>
                      <a:pt x="925259" y="56922"/>
                    </a:lnTo>
                    <a:lnTo>
                      <a:pt x="925259" y="56922"/>
                    </a:lnTo>
                    <a:lnTo>
                      <a:pt x="910171" y="55950"/>
                    </a:lnTo>
                    <a:lnTo>
                      <a:pt x="910171" y="55950"/>
                    </a:lnTo>
                    <a:lnTo>
                      <a:pt x="892111" y="54864"/>
                    </a:lnTo>
                    <a:lnTo>
                      <a:pt x="892111" y="54864"/>
                    </a:lnTo>
                    <a:lnTo>
                      <a:pt x="879938" y="54121"/>
                    </a:lnTo>
                    <a:lnTo>
                      <a:pt x="879938" y="54121"/>
                    </a:lnTo>
                    <a:lnTo>
                      <a:pt x="864794" y="53149"/>
                    </a:lnTo>
                    <a:lnTo>
                      <a:pt x="864794" y="53149"/>
                    </a:lnTo>
                    <a:lnTo>
                      <a:pt x="849706" y="52235"/>
                    </a:lnTo>
                    <a:lnTo>
                      <a:pt x="849706" y="52235"/>
                    </a:lnTo>
                    <a:lnTo>
                      <a:pt x="834562" y="51321"/>
                    </a:lnTo>
                    <a:lnTo>
                      <a:pt x="834562" y="51321"/>
                    </a:lnTo>
                    <a:lnTo>
                      <a:pt x="819474" y="50406"/>
                    </a:lnTo>
                    <a:lnTo>
                      <a:pt x="819474" y="50406"/>
                    </a:lnTo>
                    <a:lnTo>
                      <a:pt x="804329" y="49435"/>
                    </a:lnTo>
                    <a:lnTo>
                      <a:pt x="804329" y="49435"/>
                    </a:lnTo>
                    <a:lnTo>
                      <a:pt x="789241" y="48520"/>
                    </a:lnTo>
                    <a:lnTo>
                      <a:pt x="789241" y="48520"/>
                    </a:lnTo>
                    <a:lnTo>
                      <a:pt x="774097" y="47606"/>
                    </a:lnTo>
                    <a:lnTo>
                      <a:pt x="774097" y="47606"/>
                    </a:lnTo>
                    <a:lnTo>
                      <a:pt x="759009" y="46692"/>
                    </a:lnTo>
                    <a:lnTo>
                      <a:pt x="759009" y="46692"/>
                    </a:lnTo>
                    <a:lnTo>
                      <a:pt x="743864" y="45720"/>
                    </a:lnTo>
                    <a:lnTo>
                      <a:pt x="743864" y="45720"/>
                    </a:lnTo>
                    <a:lnTo>
                      <a:pt x="728777" y="44806"/>
                    </a:lnTo>
                    <a:lnTo>
                      <a:pt x="728777" y="44806"/>
                    </a:lnTo>
                    <a:lnTo>
                      <a:pt x="713632" y="43891"/>
                    </a:lnTo>
                    <a:lnTo>
                      <a:pt x="713632" y="43891"/>
                    </a:lnTo>
                    <a:lnTo>
                      <a:pt x="698487" y="42977"/>
                    </a:lnTo>
                    <a:lnTo>
                      <a:pt x="698487" y="42977"/>
                    </a:lnTo>
                    <a:lnTo>
                      <a:pt x="683399" y="42005"/>
                    </a:lnTo>
                    <a:lnTo>
                      <a:pt x="683399" y="42005"/>
                    </a:lnTo>
                    <a:lnTo>
                      <a:pt x="668255" y="41091"/>
                    </a:lnTo>
                    <a:lnTo>
                      <a:pt x="668255" y="41091"/>
                    </a:lnTo>
                    <a:lnTo>
                      <a:pt x="653167" y="40177"/>
                    </a:lnTo>
                    <a:lnTo>
                      <a:pt x="653167" y="40177"/>
                    </a:lnTo>
                    <a:lnTo>
                      <a:pt x="638023" y="39262"/>
                    </a:lnTo>
                    <a:lnTo>
                      <a:pt x="638023" y="39262"/>
                    </a:lnTo>
                    <a:lnTo>
                      <a:pt x="620020" y="38119"/>
                    </a:lnTo>
                    <a:lnTo>
                      <a:pt x="620020" y="38119"/>
                    </a:lnTo>
                    <a:lnTo>
                      <a:pt x="607790" y="37376"/>
                    </a:lnTo>
                    <a:lnTo>
                      <a:pt x="607790" y="37376"/>
                    </a:lnTo>
                    <a:lnTo>
                      <a:pt x="592702" y="36462"/>
                    </a:lnTo>
                    <a:lnTo>
                      <a:pt x="592702" y="36462"/>
                    </a:lnTo>
                    <a:lnTo>
                      <a:pt x="577558" y="35490"/>
                    </a:lnTo>
                    <a:lnTo>
                      <a:pt x="577558" y="35490"/>
                    </a:lnTo>
                    <a:lnTo>
                      <a:pt x="559555" y="34404"/>
                    </a:lnTo>
                    <a:lnTo>
                      <a:pt x="559555" y="34404"/>
                    </a:lnTo>
                    <a:lnTo>
                      <a:pt x="547326" y="33661"/>
                    </a:lnTo>
                    <a:lnTo>
                      <a:pt x="547326" y="33661"/>
                    </a:lnTo>
                    <a:lnTo>
                      <a:pt x="532238" y="32747"/>
                    </a:lnTo>
                    <a:lnTo>
                      <a:pt x="532238" y="32747"/>
                    </a:lnTo>
                    <a:lnTo>
                      <a:pt x="516064" y="31718"/>
                    </a:lnTo>
                    <a:lnTo>
                      <a:pt x="499091" y="30690"/>
                    </a:lnTo>
                    <a:lnTo>
                      <a:pt x="499091" y="30690"/>
                    </a:lnTo>
                    <a:lnTo>
                      <a:pt x="486861" y="29947"/>
                    </a:lnTo>
                    <a:lnTo>
                      <a:pt x="486861" y="29947"/>
                    </a:lnTo>
                    <a:lnTo>
                      <a:pt x="468858" y="28804"/>
                    </a:lnTo>
                    <a:lnTo>
                      <a:pt x="468858" y="28804"/>
                    </a:lnTo>
                    <a:lnTo>
                      <a:pt x="456629" y="28061"/>
                    </a:lnTo>
                    <a:lnTo>
                      <a:pt x="456629" y="28061"/>
                    </a:lnTo>
                    <a:lnTo>
                      <a:pt x="441541" y="27146"/>
                    </a:lnTo>
                    <a:lnTo>
                      <a:pt x="441541" y="27146"/>
                    </a:lnTo>
                    <a:lnTo>
                      <a:pt x="426396" y="26232"/>
                    </a:lnTo>
                    <a:lnTo>
                      <a:pt x="426396" y="26232"/>
                    </a:lnTo>
                    <a:lnTo>
                      <a:pt x="411308" y="25317"/>
                    </a:lnTo>
                    <a:lnTo>
                      <a:pt x="411308" y="25317"/>
                    </a:lnTo>
                    <a:lnTo>
                      <a:pt x="396164" y="24346"/>
                    </a:lnTo>
                    <a:lnTo>
                      <a:pt x="396164" y="24346"/>
                    </a:lnTo>
                    <a:lnTo>
                      <a:pt x="381076" y="23432"/>
                    </a:lnTo>
                    <a:lnTo>
                      <a:pt x="381076" y="23432"/>
                    </a:lnTo>
                    <a:lnTo>
                      <a:pt x="365932" y="22517"/>
                    </a:lnTo>
                    <a:lnTo>
                      <a:pt x="365932" y="22517"/>
                    </a:lnTo>
                    <a:lnTo>
                      <a:pt x="350844" y="21603"/>
                    </a:lnTo>
                    <a:lnTo>
                      <a:pt x="350844" y="21603"/>
                    </a:lnTo>
                    <a:lnTo>
                      <a:pt x="335699" y="20631"/>
                    </a:lnTo>
                    <a:lnTo>
                      <a:pt x="335699" y="20631"/>
                    </a:lnTo>
                    <a:lnTo>
                      <a:pt x="320611" y="19717"/>
                    </a:lnTo>
                    <a:lnTo>
                      <a:pt x="320611" y="19717"/>
                    </a:lnTo>
                    <a:lnTo>
                      <a:pt x="305466" y="18803"/>
                    </a:lnTo>
                    <a:lnTo>
                      <a:pt x="305466" y="18803"/>
                    </a:lnTo>
                    <a:lnTo>
                      <a:pt x="290379" y="17831"/>
                    </a:lnTo>
                    <a:lnTo>
                      <a:pt x="290379" y="17831"/>
                    </a:lnTo>
                    <a:lnTo>
                      <a:pt x="272320" y="16745"/>
                    </a:lnTo>
                    <a:lnTo>
                      <a:pt x="272320" y="16745"/>
                    </a:lnTo>
                    <a:lnTo>
                      <a:pt x="257232" y="15831"/>
                    </a:lnTo>
                    <a:lnTo>
                      <a:pt x="257232" y="15831"/>
                    </a:lnTo>
                    <a:lnTo>
                      <a:pt x="245002" y="15088"/>
                    </a:lnTo>
                    <a:lnTo>
                      <a:pt x="245002" y="15088"/>
                    </a:lnTo>
                    <a:lnTo>
                      <a:pt x="229914" y="14116"/>
                    </a:lnTo>
                    <a:lnTo>
                      <a:pt x="229914" y="14116"/>
                    </a:lnTo>
                    <a:lnTo>
                      <a:pt x="211855" y="13030"/>
                    </a:lnTo>
                    <a:lnTo>
                      <a:pt x="211855" y="13030"/>
                    </a:lnTo>
                    <a:lnTo>
                      <a:pt x="199682" y="12287"/>
                    </a:lnTo>
                    <a:lnTo>
                      <a:pt x="199682" y="12287"/>
                    </a:lnTo>
                    <a:lnTo>
                      <a:pt x="184537" y="11373"/>
                    </a:lnTo>
                    <a:lnTo>
                      <a:pt x="184537" y="11373"/>
                    </a:lnTo>
                    <a:lnTo>
                      <a:pt x="169392" y="10401"/>
                    </a:lnTo>
                    <a:lnTo>
                      <a:pt x="169392" y="10401"/>
                    </a:lnTo>
                    <a:lnTo>
                      <a:pt x="151390" y="9315"/>
                    </a:lnTo>
                    <a:lnTo>
                      <a:pt x="151390" y="9315"/>
                    </a:lnTo>
                    <a:lnTo>
                      <a:pt x="139160" y="8573"/>
                    </a:lnTo>
                    <a:lnTo>
                      <a:pt x="139160" y="8573"/>
                    </a:lnTo>
                    <a:lnTo>
                      <a:pt x="124072" y="7658"/>
                    </a:lnTo>
                    <a:lnTo>
                      <a:pt x="124072" y="7658"/>
                    </a:lnTo>
                    <a:lnTo>
                      <a:pt x="108928" y="6687"/>
                    </a:lnTo>
                    <a:lnTo>
                      <a:pt x="108928" y="6687"/>
                    </a:lnTo>
                    <a:lnTo>
                      <a:pt x="90926" y="5601"/>
                    </a:lnTo>
                    <a:lnTo>
                      <a:pt x="90926" y="5601"/>
                    </a:lnTo>
                    <a:lnTo>
                      <a:pt x="78695" y="4858"/>
                    </a:lnTo>
                    <a:lnTo>
                      <a:pt x="78695" y="4858"/>
                    </a:lnTo>
                    <a:lnTo>
                      <a:pt x="63608" y="3886"/>
                    </a:lnTo>
                    <a:lnTo>
                      <a:pt x="63608" y="3886"/>
                    </a:lnTo>
                    <a:lnTo>
                      <a:pt x="47434" y="2915"/>
                    </a:lnTo>
                    <a:lnTo>
                      <a:pt x="30461" y="1886"/>
                    </a:lnTo>
                    <a:lnTo>
                      <a:pt x="30461" y="1886"/>
                    </a:lnTo>
                    <a:lnTo>
                      <a:pt x="18231" y="1143"/>
                    </a:lnTo>
                    <a:lnTo>
                      <a:pt x="18231" y="1143"/>
                    </a:lnTo>
                    <a:lnTo>
                      <a:pt x="228" y="0"/>
                    </a:lnTo>
                    <a:lnTo>
                      <a:pt x="0" y="3715"/>
                    </a:lnTo>
                    <a:lnTo>
                      <a:pt x="15087" y="4629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3" name="شكل حر: شكل 22">
                <a:extLst>
                  <a:ext uri="{FF2B5EF4-FFF2-40B4-BE49-F238E27FC236}">
                    <a16:creationId xmlns:a16="http://schemas.microsoft.com/office/drawing/2014/main" id="{6786EEA8-13A5-4899-B572-213D685BECF5}"/>
                  </a:ext>
                </a:extLst>
              </p:cNvPr>
              <p:cNvSpPr/>
              <p:nvPr/>
            </p:nvSpPr>
            <p:spPr>
              <a:xfrm>
                <a:off x="6668528" y="5501430"/>
                <a:ext cx="1514817" cy="96869"/>
              </a:xfrm>
              <a:custGeom>
                <a:avLst/>
                <a:gdLst>
                  <a:gd name="connsiteX0" fmla="*/ 15088 w 1514817"/>
                  <a:gd name="connsiteY0" fmla="*/ 4629 h 96869"/>
                  <a:gd name="connsiteX1" fmla="*/ 33147 w 1514817"/>
                  <a:gd name="connsiteY1" fmla="*/ 5772 h 96869"/>
                  <a:gd name="connsiteX2" fmla="*/ 33147 w 1514817"/>
                  <a:gd name="connsiteY2" fmla="*/ 5772 h 96869"/>
                  <a:gd name="connsiteX3" fmla="*/ 45320 w 1514817"/>
                  <a:gd name="connsiteY3" fmla="*/ 6515 h 96869"/>
                  <a:gd name="connsiteX4" fmla="*/ 45320 w 1514817"/>
                  <a:gd name="connsiteY4" fmla="*/ 6515 h 96869"/>
                  <a:gd name="connsiteX5" fmla="*/ 60465 w 1514817"/>
                  <a:gd name="connsiteY5" fmla="*/ 7429 h 96869"/>
                  <a:gd name="connsiteX6" fmla="*/ 60465 w 1514817"/>
                  <a:gd name="connsiteY6" fmla="*/ 7429 h 96869"/>
                  <a:gd name="connsiteX7" fmla="*/ 78467 w 1514817"/>
                  <a:gd name="connsiteY7" fmla="*/ 8515 h 96869"/>
                  <a:gd name="connsiteX8" fmla="*/ 78467 w 1514817"/>
                  <a:gd name="connsiteY8" fmla="*/ 8515 h 96869"/>
                  <a:gd name="connsiteX9" fmla="*/ 93612 w 1514817"/>
                  <a:gd name="connsiteY9" fmla="*/ 9487 h 96869"/>
                  <a:gd name="connsiteX10" fmla="*/ 93612 w 1514817"/>
                  <a:gd name="connsiteY10" fmla="*/ 9487 h 96869"/>
                  <a:gd name="connsiteX11" fmla="*/ 105785 w 1514817"/>
                  <a:gd name="connsiteY11" fmla="*/ 10230 h 96869"/>
                  <a:gd name="connsiteX12" fmla="*/ 105785 w 1514817"/>
                  <a:gd name="connsiteY12" fmla="*/ 10230 h 96869"/>
                  <a:gd name="connsiteX13" fmla="*/ 123844 w 1514817"/>
                  <a:gd name="connsiteY13" fmla="*/ 11316 h 96869"/>
                  <a:gd name="connsiteX14" fmla="*/ 123844 w 1514817"/>
                  <a:gd name="connsiteY14" fmla="*/ 11316 h 96869"/>
                  <a:gd name="connsiteX15" fmla="*/ 136017 w 1514817"/>
                  <a:gd name="connsiteY15" fmla="*/ 12059 h 96869"/>
                  <a:gd name="connsiteX16" fmla="*/ 136017 w 1514817"/>
                  <a:gd name="connsiteY16" fmla="*/ 12059 h 96869"/>
                  <a:gd name="connsiteX17" fmla="*/ 154077 w 1514817"/>
                  <a:gd name="connsiteY17" fmla="*/ 13202 h 96869"/>
                  <a:gd name="connsiteX18" fmla="*/ 154077 w 1514817"/>
                  <a:gd name="connsiteY18" fmla="*/ 13202 h 96869"/>
                  <a:gd name="connsiteX19" fmla="*/ 166250 w 1514817"/>
                  <a:gd name="connsiteY19" fmla="*/ 13945 h 96869"/>
                  <a:gd name="connsiteX20" fmla="*/ 166250 w 1514817"/>
                  <a:gd name="connsiteY20" fmla="*/ 13945 h 96869"/>
                  <a:gd name="connsiteX21" fmla="*/ 181394 w 1514817"/>
                  <a:gd name="connsiteY21" fmla="*/ 14859 h 96869"/>
                  <a:gd name="connsiteX22" fmla="*/ 181394 w 1514817"/>
                  <a:gd name="connsiteY22" fmla="*/ 14859 h 96869"/>
                  <a:gd name="connsiteX23" fmla="*/ 196482 w 1514817"/>
                  <a:gd name="connsiteY23" fmla="*/ 15773 h 96869"/>
                  <a:gd name="connsiteX24" fmla="*/ 196482 w 1514817"/>
                  <a:gd name="connsiteY24" fmla="*/ 15773 h 96869"/>
                  <a:gd name="connsiteX25" fmla="*/ 214541 w 1514817"/>
                  <a:gd name="connsiteY25" fmla="*/ 16917 h 96869"/>
                  <a:gd name="connsiteX26" fmla="*/ 214541 w 1514817"/>
                  <a:gd name="connsiteY26" fmla="*/ 16917 h 96869"/>
                  <a:gd name="connsiteX27" fmla="*/ 226714 w 1514817"/>
                  <a:gd name="connsiteY27" fmla="*/ 17659 h 96869"/>
                  <a:gd name="connsiteX28" fmla="*/ 226714 w 1514817"/>
                  <a:gd name="connsiteY28" fmla="*/ 17659 h 96869"/>
                  <a:gd name="connsiteX29" fmla="*/ 241859 w 1514817"/>
                  <a:gd name="connsiteY29" fmla="*/ 18574 h 96869"/>
                  <a:gd name="connsiteX30" fmla="*/ 241859 w 1514817"/>
                  <a:gd name="connsiteY30" fmla="*/ 18574 h 96869"/>
                  <a:gd name="connsiteX31" fmla="*/ 257004 w 1514817"/>
                  <a:gd name="connsiteY31" fmla="*/ 19488 h 96869"/>
                  <a:gd name="connsiteX32" fmla="*/ 257004 w 1514817"/>
                  <a:gd name="connsiteY32" fmla="*/ 19488 h 96869"/>
                  <a:gd name="connsiteX33" fmla="*/ 272091 w 1514817"/>
                  <a:gd name="connsiteY33" fmla="*/ 20460 h 96869"/>
                  <a:gd name="connsiteX34" fmla="*/ 272091 w 1514817"/>
                  <a:gd name="connsiteY34" fmla="*/ 20460 h 96869"/>
                  <a:gd name="connsiteX35" fmla="*/ 287179 w 1514817"/>
                  <a:gd name="connsiteY35" fmla="*/ 21374 h 96869"/>
                  <a:gd name="connsiteX36" fmla="*/ 287179 w 1514817"/>
                  <a:gd name="connsiteY36" fmla="*/ 21374 h 96869"/>
                  <a:gd name="connsiteX37" fmla="*/ 302324 w 1514817"/>
                  <a:gd name="connsiteY37" fmla="*/ 22289 h 96869"/>
                  <a:gd name="connsiteX38" fmla="*/ 302324 w 1514817"/>
                  <a:gd name="connsiteY38" fmla="*/ 22289 h 96869"/>
                  <a:gd name="connsiteX39" fmla="*/ 317468 w 1514817"/>
                  <a:gd name="connsiteY39" fmla="*/ 23260 h 96869"/>
                  <a:gd name="connsiteX40" fmla="*/ 317468 w 1514817"/>
                  <a:gd name="connsiteY40" fmla="*/ 23260 h 96869"/>
                  <a:gd name="connsiteX41" fmla="*/ 332556 w 1514817"/>
                  <a:gd name="connsiteY41" fmla="*/ 24174 h 96869"/>
                  <a:gd name="connsiteX42" fmla="*/ 332556 w 1514817"/>
                  <a:gd name="connsiteY42" fmla="*/ 24174 h 96869"/>
                  <a:gd name="connsiteX43" fmla="*/ 347701 w 1514817"/>
                  <a:gd name="connsiteY43" fmla="*/ 25089 h 96869"/>
                  <a:gd name="connsiteX44" fmla="*/ 347701 w 1514817"/>
                  <a:gd name="connsiteY44" fmla="*/ 25089 h 96869"/>
                  <a:gd name="connsiteX45" fmla="*/ 362788 w 1514817"/>
                  <a:gd name="connsiteY45" fmla="*/ 26003 h 96869"/>
                  <a:gd name="connsiteX46" fmla="*/ 362788 w 1514817"/>
                  <a:gd name="connsiteY46" fmla="*/ 26003 h 96869"/>
                  <a:gd name="connsiteX47" fmla="*/ 377933 w 1514817"/>
                  <a:gd name="connsiteY47" fmla="*/ 26975 h 96869"/>
                  <a:gd name="connsiteX48" fmla="*/ 377933 w 1514817"/>
                  <a:gd name="connsiteY48" fmla="*/ 26975 h 96869"/>
                  <a:gd name="connsiteX49" fmla="*/ 393020 w 1514817"/>
                  <a:gd name="connsiteY49" fmla="*/ 27889 h 96869"/>
                  <a:gd name="connsiteX50" fmla="*/ 393020 w 1514817"/>
                  <a:gd name="connsiteY50" fmla="*/ 27889 h 96869"/>
                  <a:gd name="connsiteX51" fmla="*/ 408165 w 1514817"/>
                  <a:gd name="connsiteY51" fmla="*/ 28803 h 96869"/>
                  <a:gd name="connsiteX52" fmla="*/ 408165 w 1514817"/>
                  <a:gd name="connsiteY52" fmla="*/ 28803 h 96869"/>
                  <a:gd name="connsiteX53" fmla="*/ 423253 w 1514817"/>
                  <a:gd name="connsiteY53" fmla="*/ 29718 h 96869"/>
                  <a:gd name="connsiteX54" fmla="*/ 423253 w 1514817"/>
                  <a:gd name="connsiteY54" fmla="*/ 29718 h 96869"/>
                  <a:gd name="connsiteX55" fmla="*/ 438398 w 1514817"/>
                  <a:gd name="connsiteY55" fmla="*/ 30690 h 96869"/>
                  <a:gd name="connsiteX56" fmla="*/ 438398 w 1514817"/>
                  <a:gd name="connsiteY56" fmla="*/ 30690 h 96869"/>
                  <a:gd name="connsiteX57" fmla="*/ 453485 w 1514817"/>
                  <a:gd name="connsiteY57" fmla="*/ 31604 h 96869"/>
                  <a:gd name="connsiteX58" fmla="*/ 453485 w 1514817"/>
                  <a:gd name="connsiteY58" fmla="*/ 31604 h 96869"/>
                  <a:gd name="connsiteX59" fmla="*/ 468630 w 1514817"/>
                  <a:gd name="connsiteY59" fmla="*/ 32518 h 96869"/>
                  <a:gd name="connsiteX60" fmla="*/ 468630 w 1514817"/>
                  <a:gd name="connsiteY60" fmla="*/ 32518 h 96869"/>
                  <a:gd name="connsiteX61" fmla="*/ 483717 w 1514817"/>
                  <a:gd name="connsiteY61" fmla="*/ 33433 h 96869"/>
                  <a:gd name="connsiteX62" fmla="*/ 483717 w 1514817"/>
                  <a:gd name="connsiteY62" fmla="*/ 33433 h 96869"/>
                  <a:gd name="connsiteX63" fmla="*/ 501777 w 1514817"/>
                  <a:gd name="connsiteY63" fmla="*/ 34576 h 96869"/>
                  <a:gd name="connsiteX64" fmla="*/ 501777 w 1514817"/>
                  <a:gd name="connsiteY64" fmla="*/ 34576 h 96869"/>
                  <a:gd name="connsiteX65" fmla="*/ 513950 w 1514817"/>
                  <a:gd name="connsiteY65" fmla="*/ 35319 h 96869"/>
                  <a:gd name="connsiteX66" fmla="*/ 513950 w 1514817"/>
                  <a:gd name="connsiteY66" fmla="*/ 35319 h 96869"/>
                  <a:gd name="connsiteX67" fmla="*/ 529095 w 1514817"/>
                  <a:gd name="connsiteY67" fmla="*/ 36233 h 96869"/>
                  <a:gd name="connsiteX68" fmla="*/ 529095 w 1514817"/>
                  <a:gd name="connsiteY68" fmla="*/ 36233 h 96869"/>
                  <a:gd name="connsiteX69" fmla="*/ 547097 w 1514817"/>
                  <a:gd name="connsiteY69" fmla="*/ 37376 h 96869"/>
                  <a:gd name="connsiteX70" fmla="*/ 547097 w 1514817"/>
                  <a:gd name="connsiteY70" fmla="*/ 37376 h 96869"/>
                  <a:gd name="connsiteX71" fmla="*/ 559327 w 1514817"/>
                  <a:gd name="connsiteY71" fmla="*/ 38119 h 96869"/>
                  <a:gd name="connsiteX72" fmla="*/ 559327 w 1514817"/>
                  <a:gd name="connsiteY72" fmla="*/ 38119 h 96869"/>
                  <a:gd name="connsiteX73" fmla="*/ 574414 w 1514817"/>
                  <a:gd name="connsiteY73" fmla="*/ 39034 h 96869"/>
                  <a:gd name="connsiteX74" fmla="*/ 574414 w 1514817"/>
                  <a:gd name="connsiteY74" fmla="*/ 39034 h 96869"/>
                  <a:gd name="connsiteX75" fmla="*/ 589559 w 1514817"/>
                  <a:gd name="connsiteY75" fmla="*/ 39948 h 96869"/>
                  <a:gd name="connsiteX76" fmla="*/ 589559 w 1514817"/>
                  <a:gd name="connsiteY76" fmla="*/ 39948 h 96869"/>
                  <a:gd name="connsiteX77" fmla="*/ 604647 w 1514817"/>
                  <a:gd name="connsiteY77" fmla="*/ 40919 h 96869"/>
                  <a:gd name="connsiteX78" fmla="*/ 604647 w 1514817"/>
                  <a:gd name="connsiteY78" fmla="*/ 40919 h 96869"/>
                  <a:gd name="connsiteX79" fmla="*/ 619792 w 1514817"/>
                  <a:gd name="connsiteY79" fmla="*/ 41834 h 96869"/>
                  <a:gd name="connsiteX80" fmla="*/ 619792 w 1514817"/>
                  <a:gd name="connsiteY80" fmla="*/ 41834 h 96869"/>
                  <a:gd name="connsiteX81" fmla="*/ 634880 w 1514817"/>
                  <a:gd name="connsiteY81" fmla="*/ 42748 h 96869"/>
                  <a:gd name="connsiteX82" fmla="*/ 634880 w 1514817"/>
                  <a:gd name="connsiteY82" fmla="*/ 42748 h 96869"/>
                  <a:gd name="connsiteX83" fmla="*/ 650024 w 1514817"/>
                  <a:gd name="connsiteY83" fmla="*/ 43663 h 96869"/>
                  <a:gd name="connsiteX84" fmla="*/ 650024 w 1514817"/>
                  <a:gd name="connsiteY84" fmla="*/ 43663 h 96869"/>
                  <a:gd name="connsiteX85" fmla="*/ 665112 w 1514817"/>
                  <a:gd name="connsiteY85" fmla="*/ 44634 h 96869"/>
                  <a:gd name="connsiteX86" fmla="*/ 665112 w 1514817"/>
                  <a:gd name="connsiteY86" fmla="*/ 44634 h 96869"/>
                  <a:gd name="connsiteX87" fmla="*/ 680256 w 1514817"/>
                  <a:gd name="connsiteY87" fmla="*/ 45548 h 96869"/>
                  <a:gd name="connsiteX88" fmla="*/ 680256 w 1514817"/>
                  <a:gd name="connsiteY88" fmla="*/ 45548 h 96869"/>
                  <a:gd name="connsiteX89" fmla="*/ 695344 w 1514817"/>
                  <a:gd name="connsiteY89" fmla="*/ 46463 h 96869"/>
                  <a:gd name="connsiteX90" fmla="*/ 695344 w 1514817"/>
                  <a:gd name="connsiteY90" fmla="*/ 46463 h 96869"/>
                  <a:gd name="connsiteX91" fmla="*/ 710489 w 1514817"/>
                  <a:gd name="connsiteY91" fmla="*/ 47377 h 96869"/>
                  <a:gd name="connsiteX92" fmla="*/ 710489 w 1514817"/>
                  <a:gd name="connsiteY92" fmla="*/ 47377 h 96869"/>
                  <a:gd name="connsiteX93" fmla="*/ 725577 w 1514817"/>
                  <a:gd name="connsiteY93" fmla="*/ 48349 h 96869"/>
                  <a:gd name="connsiteX94" fmla="*/ 725577 w 1514817"/>
                  <a:gd name="connsiteY94" fmla="*/ 48349 h 96869"/>
                  <a:gd name="connsiteX95" fmla="*/ 740721 w 1514817"/>
                  <a:gd name="connsiteY95" fmla="*/ 49263 h 96869"/>
                  <a:gd name="connsiteX96" fmla="*/ 740721 w 1514817"/>
                  <a:gd name="connsiteY96" fmla="*/ 49263 h 96869"/>
                  <a:gd name="connsiteX97" fmla="*/ 758780 w 1514817"/>
                  <a:gd name="connsiteY97" fmla="*/ 50349 h 96869"/>
                  <a:gd name="connsiteX98" fmla="*/ 758780 w 1514817"/>
                  <a:gd name="connsiteY98" fmla="*/ 50349 h 96869"/>
                  <a:gd name="connsiteX99" fmla="*/ 770953 w 1514817"/>
                  <a:gd name="connsiteY99" fmla="*/ 51092 h 96869"/>
                  <a:gd name="connsiteX100" fmla="*/ 770953 w 1514817"/>
                  <a:gd name="connsiteY100" fmla="*/ 51092 h 96869"/>
                  <a:gd name="connsiteX101" fmla="*/ 786098 w 1514817"/>
                  <a:gd name="connsiteY101" fmla="*/ 52064 h 96869"/>
                  <a:gd name="connsiteX102" fmla="*/ 786098 w 1514817"/>
                  <a:gd name="connsiteY102" fmla="*/ 52064 h 96869"/>
                  <a:gd name="connsiteX103" fmla="*/ 801186 w 1514817"/>
                  <a:gd name="connsiteY103" fmla="*/ 52978 h 96869"/>
                  <a:gd name="connsiteX104" fmla="*/ 801186 w 1514817"/>
                  <a:gd name="connsiteY104" fmla="*/ 52978 h 96869"/>
                  <a:gd name="connsiteX105" fmla="*/ 816331 w 1514817"/>
                  <a:gd name="connsiteY105" fmla="*/ 53892 h 96869"/>
                  <a:gd name="connsiteX106" fmla="*/ 816331 w 1514817"/>
                  <a:gd name="connsiteY106" fmla="*/ 53892 h 96869"/>
                  <a:gd name="connsiteX107" fmla="*/ 831418 w 1514817"/>
                  <a:gd name="connsiteY107" fmla="*/ 54807 h 96869"/>
                  <a:gd name="connsiteX108" fmla="*/ 831418 w 1514817"/>
                  <a:gd name="connsiteY108" fmla="*/ 54807 h 96869"/>
                  <a:gd name="connsiteX109" fmla="*/ 846563 w 1514817"/>
                  <a:gd name="connsiteY109" fmla="*/ 55778 h 96869"/>
                  <a:gd name="connsiteX110" fmla="*/ 846563 w 1514817"/>
                  <a:gd name="connsiteY110" fmla="*/ 55778 h 96869"/>
                  <a:gd name="connsiteX111" fmla="*/ 861650 w 1514817"/>
                  <a:gd name="connsiteY111" fmla="*/ 56693 h 96869"/>
                  <a:gd name="connsiteX112" fmla="*/ 861650 w 1514817"/>
                  <a:gd name="connsiteY112" fmla="*/ 56693 h 96869"/>
                  <a:gd name="connsiteX113" fmla="*/ 876795 w 1514817"/>
                  <a:gd name="connsiteY113" fmla="*/ 57607 h 96869"/>
                  <a:gd name="connsiteX114" fmla="*/ 876795 w 1514817"/>
                  <a:gd name="connsiteY114" fmla="*/ 57607 h 96869"/>
                  <a:gd name="connsiteX115" fmla="*/ 891883 w 1514817"/>
                  <a:gd name="connsiteY115" fmla="*/ 58579 h 96869"/>
                  <a:gd name="connsiteX116" fmla="*/ 891883 w 1514817"/>
                  <a:gd name="connsiteY116" fmla="*/ 58579 h 96869"/>
                  <a:gd name="connsiteX117" fmla="*/ 907028 w 1514817"/>
                  <a:gd name="connsiteY117" fmla="*/ 59493 h 96869"/>
                  <a:gd name="connsiteX118" fmla="*/ 907028 w 1514817"/>
                  <a:gd name="connsiteY118" fmla="*/ 59493 h 96869"/>
                  <a:gd name="connsiteX119" fmla="*/ 922115 w 1514817"/>
                  <a:gd name="connsiteY119" fmla="*/ 60408 h 96869"/>
                  <a:gd name="connsiteX120" fmla="*/ 922115 w 1514817"/>
                  <a:gd name="connsiteY120" fmla="*/ 60408 h 96869"/>
                  <a:gd name="connsiteX121" fmla="*/ 937260 w 1514817"/>
                  <a:gd name="connsiteY121" fmla="*/ 61322 h 96869"/>
                  <a:gd name="connsiteX122" fmla="*/ 937260 w 1514817"/>
                  <a:gd name="connsiteY122" fmla="*/ 61322 h 96869"/>
                  <a:gd name="connsiteX123" fmla="*/ 952347 w 1514817"/>
                  <a:gd name="connsiteY123" fmla="*/ 62294 h 96869"/>
                  <a:gd name="connsiteX124" fmla="*/ 952347 w 1514817"/>
                  <a:gd name="connsiteY124" fmla="*/ 62294 h 96869"/>
                  <a:gd name="connsiteX125" fmla="*/ 967492 w 1514817"/>
                  <a:gd name="connsiteY125" fmla="*/ 63208 h 96869"/>
                  <a:gd name="connsiteX126" fmla="*/ 967492 w 1514817"/>
                  <a:gd name="connsiteY126" fmla="*/ 63208 h 96869"/>
                  <a:gd name="connsiteX127" fmla="*/ 982580 w 1514817"/>
                  <a:gd name="connsiteY127" fmla="*/ 64122 h 96869"/>
                  <a:gd name="connsiteX128" fmla="*/ 982580 w 1514817"/>
                  <a:gd name="connsiteY128" fmla="*/ 64122 h 96869"/>
                  <a:gd name="connsiteX129" fmla="*/ 997725 w 1514817"/>
                  <a:gd name="connsiteY129" fmla="*/ 65037 h 96869"/>
                  <a:gd name="connsiteX130" fmla="*/ 997725 w 1514817"/>
                  <a:gd name="connsiteY130" fmla="*/ 65037 h 96869"/>
                  <a:gd name="connsiteX131" fmla="*/ 1012813 w 1514817"/>
                  <a:gd name="connsiteY131" fmla="*/ 66008 h 96869"/>
                  <a:gd name="connsiteX132" fmla="*/ 1012813 w 1514817"/>
                  <a:gd name="connsiteY132" fmla="*/ 66008 h 96869"/>
                  <a:gd name="connsiteX133" fmla="*/ 1027957 w 1514817"/>
                  <a:gd name="connsiteY133" fmla="*/ 66923 h 96869"/>
                  <a:gd name="connsiteX134" fmla="*/ 1027957 w 1514817"/>
                  <a:gd name="connsiteY134" fmla="*/ 66923 h 96869"/>
                  <a:gd name="connsiteX135" fmla="*/ 1043044 w 1514817"/>
                  <a:gd name="connsiteY135" fmla="*/ 67837 h 96869"/>
                  <a:gd name="connsiteX136" fmla="*/ 1043044 w 1514817"/>
                  <a:gd name="connsiteY136" fmla="*/ 67837 h 96869"/>
                  <a:gd name="connsiteX137" fmla="*/ 1058189 w 1514817"/>
                  <a:gd name="connsiteY137" fmla="*/ 68751 h 96869"/>
                  <a:gd name="connsiteX138" fmla="*/ 1058189 w 1514817"/>
                  <a:gd name="connsiteY138" fmla="*/ 68751 h 96869"/>
                  <a:gd name="connsiteX139" fmla="*/ 1073277 w 1514817"/>
                  <a:gd name="connsiteY139" fmla="*/ 69723 h 96869"/>
                  <a:gd name="connsiteX140" fmla="*/ 1073277 w 1514817"/>
                  <a:gd name="connsiteY140" fmla="*/ 69723 h 96869"/>
                  <a:gd name="connsiteX141" fmla="*/ 1088422 w 1514817"/>
                  <a:gd name="connsiteY141" fmla="*/ 70637 h 96869"/>
                  <a:gd name="connsiteX142" fmla="*/ 1088422 w 1514817"/>
                  <a:gd name="connsiteY142" fmla="*/ 70637 h 96869"/>
                  <a:gd name="connsiteX143" fmla="*/ 1103510 w 1514817"/>
                  <a:gd name="connsiteY143" fmla="*/ 71552 h 96869"/>
                  <a:gd name="connsiteX144" fmla="*/ 1103510 w 1514817"/>
                  <a:gd name="connsiteY144" fmla="*/ 71552 h 96869"/>
                  <a:gd name="connsiteX145" fmla="*/ 1118654 w 1514817"/>
                  <a:gd name="connsiteY145" fmla="*/ 72523 h 96869"/>
                  <a:gd name="connsiteX146" fmla="*/ 1118654 w 1514817"/>
                  <a:gd name="connsiteY146" fmla="*/ 72523 h 96869"/>
                  <a:gd name="connsiteX147" fmla="*/ 1133742 w 1514817"/>
                  <a:gd name="connsiteY147" fmla="*/ 73438 h 96869"/>
                  <a:gd name="connsiteX148" fmla="*/ 1133742 w 1514817"/>
                  <a:gd name="connsiteY148" fmla="*/ 73438 h 96869"/>
                  <a:gd name="connsiteX149" fmla="*/ 1148886 w 1514817"/>
                  <a:gd name="connsiteY149" fmla="*/ 74352 h 96869"/>
                  <a:gd name="connsiteX150" fmla="*/ 1148886 w 1514817"/>
                  <a:gd name="connsiteY150" fmla="*/ 74352 h 96869"/>
                  <a:gd name="connsiteX151" fmla="*/ 1163974 w 1514817"/>
                  <a:gd name="connsiteY151" fmla="*/ 75266 h 96869"/>
                  <a:gd name="connsiteX152" fmla="*/ 1163974 w 1514817"/>
                  <a:gd name="connsiteY152" fmla="*/ 75266 h 96869"/>
                  <a:gd name="connsiteX153" fmla="*/ 1182034 w 1514817"/>
                  <a:gd name="connsiteY153" fmla="*/ 76410 h 96869"/>
                  <a:gd name="connsiteX154" fmla="*/ 1182034 w 1514817"/>
                  <a:gd name="connsiteY154" fmla="*/ 76410 h 96869"/>
                  <a:gd name="connsiteX155" fmla="*/ 1194207 w 1514817"/>
                  <a:gd name="connsiteY155" fmla="*/ 77153 h 96869"/>
                  <a:gd name="connsiteX156" fmla="*/ 1194207 w 1514817"/>
                  <a:gd name="connsiteY156" fmla="*/ 77153 h 96869"/>
                  <a:gd name="connsiteX157" fmla="*/ 1209351 w 1514817"/>
                  <a:gd name="connsiteY157" fmla="*/ 78067 h 96869"/>
                  <a:gd name="connsiteX158" fmla="*/ 1209351 w 1514817"/>
                  <a:gd name="connsiteY158" fmla="*/ 78067 h 96869"/>
                  <a:gd name="connsiteX159" fmla="*/ 1227353 w 1514817"/>
                  <a:gd name="connsiteY159" fmla="*/ 79210 h 96869"/>
                  <a:gd name="connsiteX160" fmla="*/ 1227353 w 1514817"/>
                  <a:gd name="connsiteY160" fmla="*/ 79210 h 96869"/>
                  <a:gd name="connsiteX161" fmla="*/ 1239583 w 1514817"/>
                  <a:gd name="connsiteY161" fmla="*/ 79953 h 96869"/>
                  <a:gd name="connsiteX162" fmla="*/ 1239583 w 1514817"/>
                  <a:gd name="connsiteY162" fmla="*/ 79953 h 96869"/>
                  <a:gd name="connsiteX163" fmla="*/ 1254671 w 1514817"/>
                  <a:gd name="connsiteY163" fmla="*/ 80867 h 96869"/>
                  <a:gd name="connsiteX164" fmla="*/ 1254671 w 1514817"/>
                  <a:gd name="connsiteY164" fmla="*/ 80867 h 96869"/>
                  <a:gd name="connsiteX165" fmla="*/ 1269816 w 1514817"/>
                  <a:gd name="connsiteY165" fmla="*/ 81782 h 96869"/>
                  <a:gd name="connsiteX166" fmla="*/ 1269816 w 1514817"/>
                  <a:gd name="connsiteY166" fmla="*/ 81782 h 96869"/>
                  <a:gd name="connsiteX167" fmla="*/ 1284904 w 1514817"/>
                  <a:gd name="connsiteY167" fmla="*/ 82696 h 96869"/>
                  <a:gd name="connsiteX168" fmla="*/ 1284904 w 1514817"/>
                  <a:gd name="connsiteY168" fmla="*/ 82696 h 96869"/>
                  <a:gd name="connsiteX169" fmla="*/ 1300048 w 1514817"/>
                  <a:gd name="connsiteY169" fmla="*/ 83668 h 96869"/>
                  <a:gd name="connsiteX170" fmla="*/ 1300048 w 1514817"/>
                  <a:gd name="connsiteY170" fmla="*/ 83668 h 96869"/>
                  <a:gd name="connsiteX171" fmla="*/ 1315193 w 1514817"/>
                  <a:gd name="connsiteY171" fmla="*/ 84582 h 96869"/>
                  <a:gd name="connsiteX172" fmla="*/ 1315193 w 1514817"/>
                  <a:gd name="connsiteY172" fmla="*/ 84582 h 96869"/>
                  <a:gd name="connsiteX173" fmla="*/ 1330280 w 1514817"/>
                  <a:gd name="connsiteY173" fmla="*/ 85497 h 96869"/>
                  <a:gd name="connsiteX174" fmla="*/ 1330280 w 1514817"/>
                  <a:gd name="connsiteY174" fmla="*/ 85497 h 96869"/>
                  <a:gd name="connsiteX175" fmla="*/ 1345368 w 1514817"/>
                  <a:gd name="connsiteY175" fmla="*/ 86411 h 96869"/>
                  <a:gd name="connsiteX176" fmla="*/ 1345368 w 1514817"/>
                  <a:gd name="connsiteY176" fmla="*/ 86411 h 96869"/>
                  <a:gd name="connsiteX177" fmla="*/ 1360513 w 1514817"/>
                  <a:gd name="connsiteY177" fmla="*/ 87382 h 96869"/>
                  <a:gd name="connsiteX178" fmla="*/ 1360513 w 1514817"/>
                  <a:gd name="connsiteY178" fmla="*/ 87382 h 96869"/>
                  <a:gd name="connsiteX179" fmla="*/ 1375658 w 1514817"/>
                  <a:gd name="connsiteY179" fmla="*/ 88297 h 96869"/>
                  <a:gd name="connsiteX180" fmla="*/ 1375658 w 1514817"/>
                  <a:gd name="connsiteY180" fmla="*/ 88297 h 96869"/>
                  <a:gd name="connsiteX181" fmla="*/ 1390746 w 1514817"/>
                  <a:gd name="connsiteY181" fmla="*/ 89211 h 96869"/>
                  <a:gd name="connsiteX182" fmla="*/ 1390746 w 1514817"/>
                  <a:gd name="connsiteY182" fmla="*/ 89211 h 96869"/>
                  <a:gd name="connsiteX183" fmla="*/ 1405890 w 1514817"/>
                  <a:gd name="connsiteY183" fmla="*/ 90183 h 96869"/>
                  <a:gd name="connsiteX184" fmla="*/ 1405890 w 1514817"/>
                  <a:gd name="connsiteY184" fmla="*/ 90183 h 96869"/>
                  <a:gd name="connsiteX185" fmla="*/ 1420977 w 1514817"/>
                  <a:gd name="connsiteY185" fmla="*/ 91097 h 96869"/>
                  <a:gd name="connsiteX186" fmla="*/ 1420977 w 1514817"/>
                  <a:gd name="connsiteY186" fmla="*/ 91097 h 96869"/>
                  <a:gd name="connsiteX187" fmla="*/ 1436122 w 1514817"/>
                  <a:gd name="connsiteY187" fmla="*/ 92011 h 96869"/>
                  <a:gd name="connsiteX188" fmla="*/ 1436122 w 1514817"/>
                  <a:gd name="connsiteY188" fmla="*/ 92011 h 96869"/>
                  <a:gd name="connsiteX189" fmla="*/ 1451210 w 1514817"/>
                  <a:gd name="connsiteY189" fmla="*/ 92926 h 96869"/>
                  <a:gd name="connsiteX190" fmla="*/ 1451210 w 1514817"/>
                  <a:gd name="connsiteY190" fmla="*/ 92926 h 96869"/>
                  <a:gd name="connsiteX191" fmla="*/ 1466355 w 1514817"/>
                  <a:gd name="connsiteY191" fmla="*/ 93897 h 96869"/>
                  <a:gd name="connsiteX192" fmla="*/ 1466355 w 1514817"/>
                  <a:gd name="connsiteY192" fmla="*/ 93897 h 96869"/>
                  <a:gd name="connsiteX193" fmla="*/ 1481443 w 1514817"/>
                  <a:gd name="connsiteY193" fmla="*/ 94812 h 96869"/>
                  <a:gd name="connsiteX194" fmla="*/ 1481443 w 1514817"/>
                  <a:gd name="connsiteY194" fmla="*/ 94812 h 96869"/>
                  <a:gd name="connsiteX195" fmla="*/ 1496587 w 1514817"/>
                  <a:gd name="connsiteY195" fmla="*/ 95726 h 96869"/>
                  <a:gd name="connsiteX196" fmla="*/ 1496587 w 1514817"/>
                  <a:gd name="connsiteY196" fmla="*/ 95726 h 96869"/>
                  <a:gd name="connsiteX197" fmla="*/ 1514589 w 1514817"/>
                  <a:gd name="connsiteY197" fmla="*/ 96869 h 96869"/>
                  <a:gd name="connsiteX198" fmla="*/ 1514818 w 1514817"/>
                  <a:gd name="connsiteY198" fmla="*/ 93154 h 96869"/>
                  <a:gd name="connsiteX199" fmla="*/ 1496816 w 1514817"/>
                  <a:gd name="connsiteY199" fmla="*/ 92011 h 96869"/>
                  <a:gd name="connsiteX200" fmla="*/ 1496816 w 1514817"/>
                  <a:gd name="connsiteY200" fmla="*/ 92011 h 96869"/>
                  <a:gd name="connsiteX201" fmla="*/ 1484585 w 1514817"/>
                  <a:gd name="connsiteY201" fmla="*/ 91268 h 96869"/>
                  <a:gd name="connsiteX202" fmla="*/ 1484585 w 1514817"/>
                  <a:gd name="connsiteY202" fmla="*/ 91268 h 96869"/>
                  <a:gd name="connsiteX203" fmla="*/ 1469498 w 1514817"/>
                  <a:gd name="connsiteY203" fmla="*/ 90354 h 96869"/>
                  <a:gd name="connsiteX204" fmla="*/ 1469498 w 1514817"/>
                  <a:gd name="connsiteY204" fmla="*/ 90354 h 96869"/>
                  <a:gd name="connsiteX205" fmla="*/ 1453324 w 1514817"/>
                  <a:gd name="connsiteY205" fmla="*/ 89383 h 96869"/>
                  <a:gd name="connsiteX206" fmla="*/ 1436351 w 1514817"/>
                  <a:gd name="connsiteY206" fmla="*/ 88297 h 96869"/>
                  <a:gd name="connsiteX207" fmla="*/ 1436351 w 1514817"/>
                  <a:gd name="connsiteY207" fmla="*/ 88297 h 96869"/>
                  <a:gd name="connsiteX208" fmla="*/ 1424121 w 1514817"/>
                  <a:gd name="connsiteY208" fmla="*/ 87554 h 96869"/>
                  <a:gd name="connsiteX209" fmla="*/ 1424121 w 1514817"/>
                  <a:gd name="connsiteY209" fmla="*/ 87554 h 96869"/>
                  <a:gd name="connsiteX210" fmla="*/ 1409033 w 1514817"/>
                  <a:gd name="connsiteY210" fmla="*/ 86639 h 96869"/>
                  <a:gd name="connsiteX211" fmla="*/ 1409033 w 1514817"/>
                  <a:gd name="connsiteY211" fmla="*/ 86639 h 96869"/>
                  <a:gd name="connsiteX212" fmla="*/ 1393888 w 1514817"/>
                  <a:gd name="connsiteY212" fmla="*/ 85725 h 96869"/>
                  <a:gd name="connsiteX213" fmla="*/ 1393888 w 1514817"/>
                  <a:gd name="connsiteY213" fmla="*/ 85725 h 96869"/>
                  <a:gd name="connsiteX214" fmla="*/ 1378801 w 1514817"/>
                  <a:gd name="connsiteY214" fmla="*/ 84754 h 96869"/>
                  <a:gd name="connsiteX215" fmla="*/ 1378801 w 1514817"/>
                  <a:gd name="connsiteY215" fmla="*/ 84754 h 96869"/>
                  <a:gd name="connsiteX216" fmla="*/ 1363656 w 1514817"/>
                  <a:gd name="connsiteY216" fmla="*/ 83839 h 96869"/>
                  <a:gd name="connsiteX217" fmla="*/ 1363656 w 1514817"/>
                  <a:gd name="connsiteY217" fmla="*/ 83839 h 96869"/>
                  <a:gd name="connsiteX218" fmla="*/ 1348569 w 1514817"/>
                  <a:gd name="connsiteY218" fmla="*/ 82925 h 96869"/>
                  <a:gd name="connsiteX219" fmla="*/ 1348569 w 1514817"/>
                  <a:gd name="connsiteY219" fmla="*/ 82925 h 96869"/>
                  <a:gd name="connsiteX220" fmla="*/ 1330509 w 1514817"/>
                  <a:gd name="connsiteY220" fmla="*/ 81782 h 96869"/>
                  <a:gd name="connsiteX221" fmla="*/ 1330509 w 1514817"/>
                  <a:gd name="connsiteY221" fmla="*/ 81782 h 96869"/>
                  <a:gd name="connsiteX222" fmla="*/ 1318336 w 1514817"/>
                  <a:gd name="connsiteY222" fmla="*/ 81039 h 96869"/>
                  <a:gd name="connsiteX223" fmla="*/ 1318336 w 1514817"/>
                  <a:gd name="connsiteY223" fmla="*/ 81039 h 96869"/>
                  <a:gd name="connsiteX224" fmla="*/ 1303191 w 1514817"/>
                  <a:gd name="connsiteY224" fmla="*/ 80124 h 96869"/>
                  <a:gd name="connsiteX225" fmla="*/ 1303191 w 1514817"/>
                  <a:gd name="connsiteY225" fmla="*/ 80124 h 96869"/>
                  <a:gd name="connsiteX226" fmla="*/ 1287018 w 1514817"/>
                  <a:gd name="connsiteY226" fmla="*/ 79153 h 96869"/>
                  <a:gd name="connsiteX227" fmla="*/ 1270045 w 1514817"/>
                  <a:gd name="connsiteY227" fmla="*/ 78067 h 96869"/>
                  <a:gd name="connsiteX228" fmla="*/ 1270045 w 1514817"/>
                  <a:gd name="connsiteY228" fmla="*/ 78067 h 96869"/>
                  <a:gd name="connsiteX229" fmla="*/ 1257872 w 1514817"/>
                  <a:gd name="connsiteY229" fmla="*/ 77324 h 96869"/>
                  <a:gd name="connsiteX230" fmla="*/ 1257872 w 1514817"/>
                  <a:gd name="connsiteY230" fmla="*/ 77324 h 96869"/>
                  <a:gd name="connsiteX231" fmla="*/ 1239812 w 1514817"/>
                  <a:gd name="connsiteY231" fmla="*/ 76238 h 96869"/>
                  <a:gd name="connsiteX232" fmla="*/ 1239812 w 1514817"/>
                  <a:gd name="connsiteY232" fmla="*/ 76238 h 96869"/>
                  <a:gd name="connsiteX233" fmla="*/ 1227582 w 1514817"/>
                  <a:gd name="connsiteY233" fmla="*/ 75495 h 96869"/>
                  <a:gd name="connsiteX234" fmla="*/ 1227582 w 1514817"/>
                  <a:gd name="connsiteY234" fmla="*/ 75495 h 96869"/>
                  <a:gd name="connsiteX235" fmla="*/ 1209580 w 1514817"/>
                  <a:gd name="connsiteY235" fmla="*/ 74352 h 96869"/>
                  <a:gd name="connsiteX236" fmla="*/ 1209580 w 1514817"/>
                  <a:gd name="connsiteY236" fmla="*/ 74352 h 96869"/>
                  <a:gd name="connsiteX237" fmla="*/ 1197349 w 1514817"/>
                  <a:gd name="connsiteY237" fmla="*/ 73609 h 96869"/>
                  <a:gd name="connsiteX238" fmla="*/ 1197349 w 1514817"/>
                  <a:gd name="connsiteY238" fmla="*/ 73609 h 96869"/>
                  <a:gd name="connsiteX239" fmla="*/ 1182262 w 1514817"/>
                  <a:gd name="connsiteY239" fmla="*/ 72695 h 96869"/>
                  <a:gd name="connsiteX240" fmla="*/ 1182262 w 1514817"/>
                  <a:gd name="connsiteY240" fmla="*/ 72695 h 96869"/>
                  <a:gd name="connsiteX241" fmla="*/ 1167118 w 1514817"/>
                  <a:gd name="connsiteY241" fmla="*/ 71780 h 96869"/>
                  <a:gd name="connsiteX242" fmla="*/ 1167118 w 1514817"/>
                  <a:gd name="connsiteY242" fmla="*/ 71780 h 96869"/>
                  <a:gd name="connsiteX243" fmla="*/ 1149115 w 1514817"/>
                  <a:gd name="connsiteY243" fmla="*/ 70637 h 96869"/>
                  <a:gd name="connsiteX244" fmla="*/ 1149115 w 1514817"/>
                  <a:gd name="connsiteY244" fmla="*/ 70637 h 96869"/>
                  <a:gd name="connsiteX245" fmla="*/ 1136885 w 1514817"/>
                  <a:gd name="connsiteY245" fmla="*/ 69894 h 96869"/>
                  <a:gd name="connsiteX246" fmla="*/ 1136885 w 1514817"/>
                  <a:gd name="connsiteY246" fmla="*/ 69894 h 96869"/>
                  <a:gd name="connsiteX247" fmla="*/ 1121797 w 1514817"/>
                  <a:gd name="connsiteY247" fmla="*/ 68980 h 96869"/>
                  <a:gd name="connsiteX248" fmla="*/ 1121797 w 1514817"/>
                  <a:gd name="connsiteY248" fmla="*/ 68980 h 96869"/>
                  <a:gd name="connsiteX249" fmla="*/ 1106652 w 1514817"/>
                  <a:gd name="connsiteY249" fmla="*/ 68066 h 96869"/>
                  <a:gd name="connsiteX250" fmla="*/ 1106652 w 1514817"/>
                  <a:gd name="connsiteY250" fmla="*/ 68066 h 96869"/>
                  <a:gd name="connsiteX251" fmla="*/ 1088651 w 1514817"/>
                  <a:gd name="connsiteY251" fmla="*/ 66923 h 96869"/>
                  <a:gd name="connsiteX252" fmla="*/ 1088651 w 1514817"/>
                  <a:gd name="connsiteY252" fmla="*/ 66923 h 96869"/>
                  <a:gd name="connsiteX253" fmla="*/ 1076421 w 1514817"/>
                  <a:gd name="connsiteY253" fmla="*/ 66180 h 96869"/>
                  <a:gd name="connsiteX254" fmla="*/ 1076421 w 1514817"/>
                  <a:gd name="connsiteY254" fmla="*/ 66180 h 96869"/>
                  <a:gd name="connsiteX255" fmla="*/ 1061333 w 1514817"/>
                  <a:gd name="connsiteY255" fmla="*/ 65265 h 96869"/>
                  <a:gd name="connsiteX256" fmla="*/ 1061333 w 1514817"/>
                  <a:gd name="connsiteY256" fmla="*/ 65265 h 96869"/>
                  <a:gd name="connsiteX257" fmla="*/ 1043273 w 1514817"/>
                  <a:gd name="connsiteY257" fmla="*/ 64122 h 96869"/>
                  <a:gd name="connsiteX258" fmla="*/ 1043273 w 1514817"/>
                  <a:gd name="connsiteY258" fmla="*/ 64122 h 96869"/>
                  <a:gd name="connsiteX259" fmla="*/ 1028186 w 1514817"/>
                  <a:gd name="connsiteY259" fmla="*/ 63208 h 96869"/>
                  <a:gd name="connsiteX260" fmla="*/ 1028186 w 1514817"/>
                  <a:gd name="connsiteY260" fmla="*/ 63208 h 96869"/>
                  <a:gd name="connsiteX261" fmla="*/ 1015955 w 1514817"/>
                  <a:gd name="connsiteY261" fmla="*/ 62465 h 96869"/>
                  <a:gd name="connsiteX262" fmla="*/ 1015955 w 1514817"/>
                  <a:gd name="connsiteY262" fmla="*/ 62465 h 96869"/>
                  <a:gd name="connsiteX263" fmla="*/ 1000868 w 1514817"/>
                  <a:gd name="connsiteY263" fmla="*/ 61551 h 96869"/>
                  <a:gd name="connsiteX264" fmla="*/ 1000868 w 1514817"/>
                  <a:gd name="connsiteY264" fmla="*/ 61551 h 96869"/>
                  <a:gd name="connsiteX265" fmla="*/ 982809 w 1514817"/>
                  <a:gd name="connsiteY265" fmla="*/ 60408 h 96869"/>
                  <a:gd name="connsiteX266" fmla="*/ 982809 w 1514817"/>
                  <a:gd name="connsiteY266" fmla="*/ 60408 h 96869"/>
                  <a:gd name="connsiteX267" fmla="*/ 967721 w 1514817"/>
                  <a:gd name="connsiteY267" fmla="*/ 59493 h 96869"/>
                  <a:gd name="connsiteX268" fmla="*/ 967721 w 1514817"/>
                  <a:gd name="connsiteY268" fmla="*/ 59493 h 96869"/>
                  <a:gd name="connsiteX269" fmla="*/ 955491 w 1514817"/>
                  <a:gd name="connsiteY269" fmla="*/ 58750 h 96869"/>
                  <a:gd name="connsiteX270" fmla="*/ 955491 w 1514817"/>
                  <a:gd name="connsiteY270" fmla="*/ 58750 h 96869"/>
                  <a:gd name="connsiteX271" fmla="*/ 940403 w 1514817"/>
                  <a:gd name="connsiteY271" fmla="*/ 57836 h 96869"/>
                  <a:gd name="connsiteX272" fmla="*/ 940403 w 1514817"/>
                  <a:gd name="connsiteY272" fmla="*/ 57836 h 96869"/>
                  <a:gd name="connsiteX273" fmla="*/ 922344 w 1514817"/>
                  <a:gd name="connsiteY273" fmla="*/ 56693 h 96869"/>
                  <a:gd name="connsiteX274" fmla="*/ 922344 w 1514817"/>
                  <a:gd name="connsiteY274" fmla="*/ 56693 h 96869"/>
                  <a:gd name="connsiteX275" fmla="*/ 910171 w 1514817"/>
                  <a:gd name="connsiteY275" fmla="*/ 55950 h 96869"/>
                  <a:gd name="connsiteX276" fmla="*/ 910171 w 1514817"/>
                  <a:gd name="connsiteY276" fmla="*/ 55950 h 96869"/>
                  <a:gd name="connsiteX277" fmla="*/ 895026 w 1514817"/>
                  <a:gd name="connsiteY277" fmla="*/ 55035 h 96869"/>
                  <a:gd name="connsiteX278" fmla="*/ 895026 w 1514817"/>
                  <a:gd name="connsiteY278" fmla="*/ 55035 h 96869"/>
                  <a:gd name="connsiteX279" fmla="*/ 879939 w 1514817"/>
                  <a:gd name="connsiteY279" fmla="*/ 54121 h 96869"/>
                  <a:gd name="connsiteX280" fmla="*/ 879939 w 1514817"/>
                  <a:gd name="connsiteY280" fmla="*/ 54121 h 96869"/>
                  <a:gd name="connsiteX281" fmla="*/ 861879 w 1514817"/>
                  <a:gd name="connsiteY281" fmla="*/ 52978 h 96869"/>
                  <a:gd name="connsiteX282" fmla="*/ 861879 w 1514817"/>
                  <a:gd name="connsiteY282" fmla="*/ 52978 h 96869"/>
                  <a:gd name="connsiteX283" fmla="*/ 849706 w 1514817"/>
                  <a:gd name="connsiteY283" fmla="*/ 52235 h 96869"/>
                  <a:gd name="connsiteX284" fmla="*/ 849706 w 1514817"/>
                  <a:gd name="connsiteY284" fmla="*/ 52235 h 96869"/>
                  <a:gd name="connsiteX285" fmla="*/ 834561 w 1514817"/>
                  <a:gd name="connsiteY285" fmla="*/ 51321 h 96869"/>
                  <a:gd name="connsiteX286" fmla="*/ 834561 w 1514817"/>
                  <a:gd name="connsiteY286" fmla="*/ 51321 h 96869"/>
                  <a:gd name="connsiteX287" fmla="*/ 818388 w 1514817"/>
                  <a:gd name="connsiteY287" fmla="*/ 50292 h 96869"/>
                  <a:gd name="connsiteX288" fmla="*/ 801415 w 1514817"/>
                  <a:gd name="connsiteY288" fmla="*/ 49263 h 96869"/>
                  <a:gd name="connsiteX289" fmla="*/ 801415 w 1514817"/>
                  <a:gd name="connsiteY289" fmla="*/ 49263 h 96869"/>
                  <a:gd name="connsiteX290" fmla="*/ 789242 w 1514817"/>
                  <a:gd name="connsiteY290" fmla="*/ 48520 h 96869"/>
                  <a:gd name="connsiteX291" fmla="*/ 789242 w 1514817"/>
                  <a:gd name="connsiteY291" fmla="*/ 48520 h 96869"/>
                  <a:gd name="connsiteX292" fmla="*/ 771182 w 1514817"/>
                  <a:gd name="connsiteY292" fmla="*/ 47434 h 96869"/>
                  <a:gd name="connsiteX293" fmla="*/ 771182 w 1514817"/>
                  <a:gd name="connsiteY293" fmla="*/ 47434 h 96869"/>
                  <a:gd name="connsiteX294" fmla="*/ 758952 w 1514817"/>
                  <a:gd name="connsiteY294" fmla="*/ 46634 h 96869"/>
                  <a:gd name="connsiteX295" fmla="*/ 758952 w 1514817"/>
                  <a:gd name="connsiteY295" fmla="*/ 46634 h 96869"/>
                  <a:gd name="connsiteX296" fmla="*/ 740950 w 1514817"/>
                  <a:gd name="connsiteY296" fmla="*/ 45548 h 96869"/>
                  <a:gd name="connsiteX297" fmla="*/ 740950 w 1514817"/>
                  <a:gd name="connsiteY297" fmla="*/ 45548 h 96869"/>
                  <a:gd name="connsiteX298" fmla="*/ 728777 w 1514817"/>
                  <a:gd name="connsiteY298" fmla="*/ 44805 h 96869"/>
                  <a:gd name="connsiteX299" fmla="*/ 728777 w 1514817"/>
                  <a:gd name="connsiteY299" fmla="*/ 44805 h 96869"/>
                  <a:gd name="connsiteX300" fmla="*/ 713632 w 1514817"/>
                  <a:gd name="connsiteY300" fmla="*/ 43891 h 96869"/>
                  <a:gd name="connsiteX301" fmla="*/ 713632 w 1514817"/>
                  <a:gd name="connsiteY301" fmla="*/ 43891 h 96869"/>
                  <a:gd name="connsiteX302" fmla="*/ 695573 w 1514817"/>
                  <a:gd name="connsiteY302" fmla="*/ 42748 h 96869"/>
                  <a:gd name="connsiteX303" fmla="*/ 695573 w 1514817"/>
                  <a:gd name="connsiteY303" fmla="*/ 42748 h 96869"/>
                  <a:gd name="connsiteX304" fmla="*/ 680485 w 1514817"/>
                  <a:gd name="connsiteY304" fmla="*/ 41834 h 96869"/>
                  <a:gd name="connsiteX305" fmla="*/ 680485 w 1514817"/>
                  <a:gd name="connsiteY305" fmla="*/ 41834 h 96869"/>
                  <a:gd name="connsiteX306" fmla="*/ 668255 w 1514817"/>
                  <a:gd name="connsiteY306" fmla="*/ 41091 h 96869"/>
                  <a:gd name="connsiteX307" fmla="*/ 668255 w 1514817"/>
                  <a:gd name="connsiteY307" fmla="*/ 41091 h 96869"/>
                  <a:gd name="connsiteX308" fmla="*/ 653167 w 1514817"/>
                  <a:gd name="connsiteY308" fmla="*/ 40176 h 96869"/>
                  <a:gd name="connsiteX309" fmla="*/ 653167 w 1514817"/>
                  <a:gd name="connsiteY309" fmla="*/ 40176 h 96869"/>
                  <a:gd name="connsiteX310" fmla="*/ 638022 w 1514817"/>
                  <a:gd name="connsiteY310" fmla="*/ 39205 h 96869"/>
                  <a:gd name="connsiteX311" fmla="*/ 638022 w 1514817"/>
                  <a:gd name="connsiteY311" fmla="*/ 39205 h 96869"/>
                  <a:gd name="connsiteX312" fmla="*/ 620021 w 1514817"/>
                  <a:gd name="connsiteY312" fmla="*/ 38119 h 96869"/>
                  <a:gd name="connsiteX313" fmla="*/ 620021 w 1514817"/>
                  <a:gd name="connsiteY313" fmla="*/ 38119 h 96869"/>
                  <a:gd name="connsiteX314" fmla="*/ 604876 w 1514817"/>
                  <a:gd name="connsiteY314" fmla="*/ 37205 h 96869"/>
                  <a:gd name="connsiteX315" fmla="*/ 604876 w 1514817"/>
                  <a:gd name="connsiteY315" fmla="*/ 37205 h 96869"/>
                  <a:gd name="connsiteX316" fmla="*/ 592703 w 1514817"/>
                  <a:gd name="connsiteY316" fmla="*/ 36462 h 96869"/>
                  <a:gd name="connsiteX317" fmla="*/ 592703 w 1514817"/>
                  <a:gd name="connsiteY317" fmla="*/ 36462 h 96869"/>
                  <a:gd name="connsiteX318" fmla="*/ 577558 w 1514817"/>
                  <a:gd name="connsiteY318" fmla="*/ 35490 h 96869"/>
                  <a:gd name="connsiteX319" fmla="*/ 577558 w 1514817"/>
                  <a:gd name="connsiteY319" fmla="*/ 35490 h 96869"/>
                  <a:gd name="connsiteX320" fmla="*/ 559556 w 1514817"/>
                  <a:gd name="connsiteY320" fmla="*/ 34404 h 96869"/>
                  <a:gd name="connsiteX321" fmla="*/ 559556 w 1514817"/>
                  <a:gd name="connsiteY321" fmla="*/ 34404 h 96869"/>
                  <a:gd name="connsiteX322" fmla="*/ 547325 w 1514817"/>
                  <a:gd name="connsiteY322" fmla="*/ 33661 h 96869"/>
                  <a:gd name="connsiteX323" fmla="*/ 547325 w 1514817"/>
                  <a:gd name="connsiteY323" fmla="*/ 33661 h 96869"/>
                  <a:gd name="connsiteX324" fmla="*/ 532238 w 1514817"/>
                  <a:gd name="connsiteY324" fmla="*/ 32747 h 96869"/>
                  <a:gd name="connsiteX325" fmla="*/ 532238 w 1514817"/>
                  <a:gd name="connsiteY325" fmla="*/ 32747 h 96869"/>
                  <a:gd name="connsiteX326" fmla="*/ 517093 w 1514817"/>
                  <a:gd name="connsiteY326" fmla="*/ 31775 h 96869"/>
                  <a:gd name="connsiteX327" fmla="*/ 517093 w 1514817"/>
                  <a:gd name="connsiteY327" fmla="*/ 31775 h 96869"/>
                  <a:gd name="connsiteX328" fmla="*/ 499091 w 1514817"/>
                  <a:gd name="connsiteY328" fmla="*/ 30690 h 96869"/>
                  <a:gd name="connsiteX329" fmla="*/ 499091 w 1514817"/>
                  <a:gd name="connsiteY329" fmla="*/ 30690 h 96869"/>
                  <a:gd name="connsiteX330" fmla="*/ 486861 w 1514817"/>
                  <a:gd name="connsiteY330" fmla="*/ 29947 h 96869"/>
                  <a:gd name="connsiteX331" fmla="*/ 486861 w 1514817"/>
                  <a:gd name="connsiteY331" fmla="*/ 29947 h 96869"/>
                  <a:gd name="connsiteX332" fmla="*/ 471773 w 1514817"/>
                  <a:gd name="connsiteY332" fmla="*/ 28975 h 96869"/>
                  <a:gd name="connsiteX333" fmla="*/ 471773 w 1514817"/>
                  <a:gd name="connsiteY333" fmla="*/ 28975 h 96869"/>
                  <a:gd name="connsiteX334" fmla="*/ 453714 w 1514817"/>
                  <a:gd name="connsiteY334" fmla="*/ 27889 h 96869"/>
                  <a:gd name="connsiteX335" fmla="*/ 453714 w 1514817"/>
                  <a:gd name="connsiteY335" fmla="*/ 27889 h 96869"/>
                  <a:gd name="connsiteX336" fmla="*/ 441541 w 1514817"/>
                  <a:gd name="connsiteY336" fmla="*/ 27146 h 96869"/>
                  <a:gd name="connsiteX337" fmla="*/ 441541 w 1514817"/>
                  <a:gd name="connsiteY337" fmla="*/ 27146 h 96869"/>
                  <a:gd name="connsiteX338" fmla="*/ 426396 w 1514817"/>
                  <a:gd name="connsiteY338" fmla="*/ 26232 h 96869"/>
                  <a:gd name="connsiteX339" fmla="*/ 426396 w 1514817"/>
                  <a:gd name="connsiteY339" fmla="*/ 26232 h 96869"/>
                  <a:gd name="connsiteX340" fmla="*/ 408394 w 1514817"/>
                  <a:gd name="connsiteY340" fmla="*/ 25089 h 96869"/>
                  <a:gd name="connsiteX341" fmla="*/ 408394 w 1514817"/>
                  <a:gd name="connsiteY341" fmla="*/ 25089 h 96869"/>
                  <a:gd name="connsiteX342" fmla="*/ 393249 w 1514817"/>
                  <a:gd name="connsiteY342" fmla="*/ 24174 h 96869"/>
                  <a:gd name="connsiteX343" fmla="*/ 393249 w 1514817"/>
                  <a:gd name="connsiteY343" fmla="*/ 24174 h 96869"/>
                  <a:gd name="connsiteX344" fmla="*/ 381076 w 1514817"/>
                  <a:gd name="connsiteY344" fmla="*/ 23431 h 96869"/>
                  <a:gd name="connsiteX345" fmla="*/ 381076 w 1514817"/>
                  <a:gd name="connsiteY345" fmla="*/ 23431 h 96869"/>
                  <a:gd name="connsiteX346" fmla="*/ 365931 w 1514817"/>
                  <a:gd name="connsiteY346" fmla="*/ 22517 h 96869"/>
                  <a:gd name="connsiteX347" fmla="*/ 365931 w 1514817"/>
                  <a:gd name="connsiteY347" fmla="*/ 22517 h 96869"/>
                  <a:gd name="connsiteX348" fmla="*/ 347930 w 1514817"/>
                  <a:gd name="connsiteY348" fmla="*/ 21374 h 96869"/>
                  <a:gd name="connsiteX349" fmla="*/ 347930 w 1514817"/>
                  <a:gd name="connsiteY349" fmla="*/ 21374 h 96869"/>
                  <a:gd name="connsiteX350" fmla="*/ 332784 w 1514817"/>
                  <a:gd name="connsiteY350" fmla="*/ 20460 h 96869"/>
                  <a:gd name="connsiteX351" fmla="*/ 332784 w 1514817"/>
                  <a:gd name="connsiteY351" fmla="*/ 20460 h 96869"/>
                  <a:gd name="connsiteX352" fmla="*/ 320612 w 1514817"/>
                  <a:gd name="connsiteY352" fmla="*/ 19717 h 96869"/>
                  <a:gd name="connsiteX353" fmla="*/ 320612 w 1514817"/>
                  <a:gd name="connsiteY353" fmla="*/ 19717 h 96869"/>
                  <a:gd name="connsiteX354" fmla="*/ 305467 w 1514817"/>
                  <a:gd name="connsiteY354" fmla="*/ 18802 h 96869"/>
                  <a:gd name="connsiteX355" fmla="*/ 305467 w 1514817"/>
                  <a:gd name="connsiteY355" fmla="*/ 18802 h 96869"/>
                  <a:gd name="connsiteX356" fmla="*/ 290379 w 1514817"/>
                  <a:gd name="connsiteY356" fmla="*/ 17831 h 96869"/>
                  <a:gd name="connsiteX357" fmla="*/ 290379 w 1514817"/>
                  <a:gd name="connsiteY357" fmla="*/ 17831 h 96869"/>
                  <a:gd name="connsiteX358" fmla="*/ 272320 w 1514817"/>
                  <a:gd name="connsiteY358" fmla="*/ 16745 h 96869"/>
                  <a:gd name="connsiteX359" fmla="*/ 272320 w 1514817"/>
                  <a:gd name="connsiteY359" fmla="*/ 16745 h 96869"/>
                  <a:gd name="connsiteX360" fmla="*/ 260147 w 1514817"/>
                  <a:gd name="connsiteY360" fmla="*/ 16002 h 96869"/>
                  <a:gd name="connsiteX361" fmla="*/ 260147 w 1514817"/>
                  <a:gd name="connsiteY361" fmla="*/ 16002 h 96869"/>
                  <a:gd name="connsiteX362" fmla="*/ 245002 w 1514817"/>
                  <a:gd name="connsiteY362" fmla="*/ 15088 h 96869"/>
                  <a:gd name="connsiteX363" fmla="*/ 245002 w 1514817"/>
                  <a:gd name="connsiteY363" fmla="*/ 15088 h 96869"/>
                  <a:gd name="connsiteX364" fmla="*/ 229857 w 1514817"/>
                  <a:gd name="connsiteY364" fmla="*/ 14116 h 96869"/>
                  <a:gd name="connsiteX365" fmla="*/ 229857 w 1514817"/>
                  <a:gd name="connsiteY365" fmla="*/ 14116 h 96869"/>
                  <a:gd name="connsiteX366" fmla="*/ 211855 w 1514817"/>
                  <a:gd name="connsiteY366" fmla="*/ 13030 h 96869"/>
                  <a:gd name="connsiteX367" fmla="*/ 211855 w 1514817"/>
                  <a:gd name="connsiteY367" fmla="*/ 13030 h 96869"/>
                  <a:gd name="connsiteX368" fmla="*/ 199682 w 1514817"/>
                  <a:gd name="connsiteY368" fmla="*/ 12287 h 96869"/>
                  <a:gd name="connsiteX369" fmla="*/ 199682 w 1514817"/>
                  <a:gd name="connsiteY369" fmla="*/ 12287 h 96869"/>
                  <a:gd name="connsiteX370" fmla="*/ 184537 w 1514817"/>
                  <a:gd name="connsiteY370" fmla="*/ 11316 h 96869"/>
                  <a:gd name="connsiteX371" fmla="*/ 184537 w 1514817"/>
                  <a:gd name="connsiteY371" fmla="*/ 11316 h 96869"/>
                  <a:gd name="connsiteX372" fmla="*/ 169393 w 1514817"/>
                  <a:gd name="connsiteY372" fmla="*/ 10401 h 96869"/>
                  <a:gd name="connsiteX373" fmla="*/ 169393 w 1514817"/>
                  <a:gd name="connsiteY373" fmla="*/ 10401 h 96869"/>
                  <a:gd name="connsiteX374" fmla="*/ 151390 w 1514817"/>
                  <a:gd name="connsiteY374" fmla="*/ 9315 h 96869"/>
                  <a:gd name="connsiteX375" fmla="*/ 151390 w 1514817"/>
                  <a:gd name="connsiteY375" fmla="*/ 9315 h 96869"/>
                  <a:gd name="connsiteX376" fmla="*/ 138131 w 1514817"/>
                  <a:gd name="connsiteY376" fmla="*/ 8515 h 96869"/>
                  <a:gd name="connsiteX377" fmla="*/ 121158 w 1514817"/>
                  <a:gd name="connsiteY377" fmla="*/ 7429 h 96869"/>
                  <a:gd name="connsiteX378" fmla="*/ 121158 w 1514817"/>
                  <a:gd name="connsiteY378" fmla="*/ 7429 h 96869"/>
                  <a:gd name="connsiteX379" fmla="*/ 108928 w 1514817"/>
                  <a:gd name="connsiteY379" fmla="*/ 6686 h 96869"/>
                  <a:gd name="connsiteX380" fmla="*/ 108928 w 1514817"/>
                  <a:gd name="connsiteY380" fmla="*/ 6686 h 96869"/>
                  <a:gd name="connsiteX381" fmla="*/ 90926 w 1514817"/>
                  <a:gd name="connsiteY381" fmla="*/ 5601 h 96869"/>
                  <a:gd name="connsiteX382" fmla="*/ 90926 w 1514817"/>
                  <a:gd name="connsiteY382" fmla="*/ 5601 h 96869"/>
                  <a:gd name="connsiteX383" fmla="*/ 78696 w 1514817"/>
                  <a:gd name="connsiteY383" fmla="*/ 4858 h 96869"/>
                  <a:gd name="connsiteX384" fmla="*/ 78696 w 1514817"/>
                  <a:gd name="connsiteY384" fmla="*/ 4858 h 96869"/>
                  <a:gd name="connsiteX385" fmla="*/ 60693 w 1514817"/>
                  <a:gd name="connsiteY385" fmla="*/ 3715 h 96869"/>
                  <a:gd name="connsiteX386" fmla="*/ 60693 w 1514817"/>
                  <a:gd name="connsiteY386" fmla="*/ 3715 h 96869"/>
                  <a:gd name="connsiteX387" fmla="*/ 48463 w 1514817"/>
                  <a:gd name="connsiteY387" fmla="*/ 2972 h 96869"/>
                  <a:gd name="connsiteX388" fmla="*/ 48463 w 1514817"/>
                  <a:gd name="connsiteY388" fmla="*/ 2972 h 96869"/>
                  <a:gd name="connsiteX389" fmla="*/ 30461 w 1514817"/>
                  <a:gd name="connsiteY389" fmla="*/ 1886 h 96869"/>
                  <a:gd name="connsiteX390" fmla="*/ 30461 w 1514817"/>
                  <a:gd name="connsiteY390" fmla="*/ 1886 h 96869"/>
                  <a:gd name="connsiteX391" fmla="*/ 18231 w 1514817"/>
                  <a:gd name="connsiteY391" fmla="*/ 1143 h 96869"/>
                  <a:gd name="connsiteX392" fmla="*/ 18231 w 1514817"/>
                  <a:gd name="connsiteY392" fmla="*/ 1143 h 96869"/>
                  <a:gd name="connsiteX393" fmla="*/ 228 w 1514817"/>
                  <a:gd name="connsiteY393" fmla="*/ 0 h 96869"/>
                  <a:gd name="connsiteX394" fmla="*/ 0 w 1514817"/>
                  <a:gd name="connsiteY394" fmla="*/ 3715 h 96869"/>
                  <a:gd name="connsiteX395" fmla="*/ 15088 w 1514817"/>
                  <a:gd name="connsiteY395" fmla="*/ 4629 h 96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</a:cxnLst>
                <a:rect l="l" t="t" r="r" b="b"/>
                <a:pathLst>
                  <a:path w="1514817" h="96869">
                    <a:moveTo>
                      <a:pt x="15088" y="4629"/>
                    </a:moveTo>
                    <a:lnTo>
                      <a:pt x="33147" y="5772"/>
                    </a:lnTo>
                    <a:lnTo>
                      <a:pt x="33147" y="5772"/>
                    </a:lnTo>
                    <a:lnTo>
                      <a:pt x="45320" y="6515"/>
                    </a:lnTo>
                    <a:lnTo>
                      <a:pt x="45320" y="6515"/>
                    </a:lnTo>
                    <a:lnTo>
                      <a:pt x="60465" y="7429"/>
                    </a:lnTo>
                    <a:lnTo>
                      <a:pt x="60465" y="7429"/>
                    </a:lnTo>
                    <a:lnTo>
                      <a:pt x="78467" y="8515"/>
                    </a:lnTo>
                    <a:lnTo>
                      <a:pt x="78467" y="8515"/>
                    </a:lnTo>
                    <a:lnTo>
                      <a:pt x="93612" y="9487"/>
                    </a:lnTo>
                    <a:lnTo>
                      <a:pt x="93612" y="9487"/>
                    </a:lnTo>
                    <a:lnTo>
                      <a:pt x="105785" y="10230"/>
                    </a:lnTo>
                    <a:lnTo>
                      <a:pt x="105785" y="10230"/>
                    </a:lnTo>
                    <a:lnTo>
                      <a:pt x="123844" y="11316"/>
                    </a:lnTo>
                    <a:lnTo>
                      <a:pt x="123844" y="11316"/>
                    </a:lnTo>
                    <a:lnTo>
                      <a:pt x="136017" y="12059"/>
                    </a:lnTo>
                    <a:lnTo>
                      <a:pt x="136017" y="12059"/>
                    </a:lnTo>
                    <a:lnTo>
                      <a:pt x="154077" y="13202"/>
                    </a:lnTo>
                    <a:lnTo>
                      <a:pt x="154077" y="13202"/>
                    </a:lnTo>
                    <a:lnTo>
                      <a:pt x="166250" y="13945"/>
                    </a:lnTo>
                    <a:lnTo>
                      <a:pt x="166250" y="13945"/>
                    </a:lnTo>
                    <a:lnTo>
                      <a:pt x="181394" y="14859"/>
                    </a:lnTo>
                    <a:lnTo>
                      <a:pt x="181394" y="14859"/>
                    </a:lnTo>
                    <a:lnTo>
                      <a:pt x="196482" y="15773"/>
                    </a:lnTo>
                    <a:lnTo>
                      <a:pt x="196482" y="15773"/>
                    </a:lnTo>
                    <a:lnTo>
                      <a:pt x="214541" y="16917"/>
                    </a:lnTo>
                    <a:lnTo>
                      <a:pt x="214541" y="16917"/>
                    </a:lnTo>
                    <a:lnTo>
                      <a:pt x="226714" y="17659"/>
                    </a:lnTo>
                    <a:lnTo>
                      <a:pt x="226714" y="17659"/>
                    </a:lnTo>
                    <a:lnTo>
                      <a:pt x="241859" y="18574"/>
                    </a:lnTo>
                    <a:lnTo>
                      <a:pt x="241859" y="18574"/>
                    </a:lnTo>
                    <a:lnTo>
                      <a:pt x="257004" y="19488"/>
                    </a:lnTo>
                    <a:lnTo>
                      <a:pt x="257004" y="19488"/>
                    </a:lnTo>
                    <a:lnTo>
                      <a:pt x="272091" y="20460"/>
                    </a:lnTo>
                    <a:lnTo>
                      <a:pt x="272091" y="20460"/>
                    </a:lnTo>
                    <a:lnTo>
                      <a:pt x="287179" y="21374"/>
                    </a:lnTo>
                    <a:lnTo>
                      <a:pt x="287179" y="21374"/>
                    </a:lnTo>
                    <a:lnTo>
                      <a:pt x="302324" y="22289"/>
                    </a:lnTo>
                    <a:lnTo>
                      <a:pt x="302324" y="22289"/>
                    </a:lnTo>
                    <a:lnTo>
                      <a:pt x="317468" y="23260"/>
                    </a:lnTo>
                    <a:lnTo>
                      <a:pt x="317468" y="23260"/>
                    </a:lnTo>
                    <a:lnTo>
                      <a:pt x="332556" y="24174"/>
                    </a:lnTo>
                    <a:lnTo>
                      <a:pt x="332556" y="24174"/>
                    </a:lnTo>
                    <a:lnTo>
                      <a:pt x="347701" y="25089"/>
                    </a:lnTo>
                    <a:lnTo>
                      <a:pt x="347701" y="25089"/>
                    </a:lnTo>
                    <a:lnTo>
                      <a:pt x="362788" y="26003"/>
                    </a:lnTo>
                    <a:lnTo>
                      <a:pt x="362788" y="26003"/>
                    </a:lnTo>
                    <a:lnTo>
                      <a:pt x="377933" y="26975"/>
                    </a:lnTo>
                    <a:lnTo>
                      <a:pt x="377933" y="26975"/>
                    </a:lnTo>
                    <a:lnTo>
                      <a:pt x="393020" y="27889"/>
                    </a:lnTo>
                    <a:lnTo>
                      <a:pt x="393020" y="27889"/>
                    </a:lnTo>
                    <a:lnTo>
                      <a:pt x="408165" y="28803"/>
                    </a:lnTo>
                    <a:lnTo>
                      <a:pt x="408165" y="28803"/>
                    </a:lnTo>
                    <a:lnTo>
                      <a:pt x="423253" y="29718"/>
                    </a:lnTo>
                    <a:lnTo>
                      <a:pt x="423253" y="29718"/>
                    </a:lnTo>
                    <a:lnTo>
                      <a:pt x="438398" y="30690"/>
                    </a:lnTo>
                    <a:lnTo>
                      <a:pt x="438398" y="30690"/>
                    </a:lnTo>
                    <a:lnTo>
                      <a:pt x="453485" y="31604"/>
                    </a:lnTo>
                    <a:lnTo>
                      <a:pt x="453485" y="31604"/>
                    </a:lnTo>
                    <a:lnTo>
                      <a:pt x="468630" y="32518"/>
                    </a:lnTo>
                    <a:lnTo>
                      <a:pt x="468630" y="32518"/>
                    </a:lnTo>
                    <a:lnTo>
                      <a:pt x="483717" y="33433"/>
                    </a:lnTo>
                    <a:lnTo>
                      <a:pt x="483717" y="33433"/>
                    </a:lnTo>
                    <a:lnTo>
                      <a:pt x="501777" y="34576"/>
                    </a:lnTo>
                    <a:lnTo>
                      <a:pt x="501777" y="34576"/>
                    </a:lnTo>
                    <a:lnTo>
                      <a:pt x="513950" y="35319"/>
                    </a:lnTo>
                    <a:lnTo>
                      <a:pt x="513950" y="35319"/>
                    </a:lnTo>
                    <a:lnTo>
                      <a:pt x="529095" y="36233"/>
                    </a:lnTo>
                    <a:lnTo>
                      <a:pt x="529095" y="36233"/>
                    </a:lnTo>
                    <a:lnTo>
                      <a:pt x="547097" y="37376"/>
                    </a:lnTo>
                    <a:lnTo>
                      <a:pt x="547097" y="37376"/>
                    </a:lnTo>
                    <a:lnTo>
                      <a:pt x="559327" y="38119"/>
                    </a:lnTo>
                    <a:lnTo>
                      <a:pt x="559327" y="38119"/>
                    </a:lnTo>
                    <a:lnTo>
                      <a:pt x="574414" y="39034"/>
                    </a:lnTo>
                    <a:lnTo>
                      <a:pt x="574414" y="39034"/>
                    </a:lnTo>
                    <a:lnTo>
                      <a:pt x="589559" y="39948"/>
                    </a:lnTo>
                    <a:lnTo>
                      <a:pt x="589559" y="39948"/>
                    </a:lnTo>
                    <a:lnTo>
                      <a:pt x="604647" y="40919"/>
                    </a:lnTo>
                    <a:lnTo>
                      <a:pt x="604647" y="40919"/>
                    </a:lnTo>
                    <a:lnTo>
                      <a:pt x="619792" y="41834"/>
                    </a:lnTo>
                    <a:lnTo>
                      <a:pt x="619792" y="41834"/>
                    </a:lnTo>
                    <a:lnTo>
                      <a:pt x="634880" y="42748"/>
                    </a:lnTo>
                    <a:lnTo>
                      <a:pt x="634880" y="42748"/>
                    </a:lnTo>
                    <a:lnTo>
                      <a:pt x="650024" y="43663"/>
                    </a:lnTo>
                    <a:lnTo>
                      <a:pt x="650024" y="43663"/>
                    </a:lnTo>
                    <a:lnTo>
                      <a:pt x="665112" y="44634"/>
                    </a:lnTo>
                    <a:lnTo>
                      <a:pt x="665112" y="44634"/>
                    </a:lnTo>
                    <a:lnTo>
                      <a:pt x="680256" y="45548"/>
                    </a:lnTo>
                    <a:lnTo>
                      <a:pt x="680256" y="45548"/>
                    </a:lnTo>
                    <a:lnTo>
                      <a:pt x="695344" y="46463"/>
                    </a:lnTo>
                    <a:lnTo>
                      <a:pt x="695344" y="46463"/>
                    </a:lnTo>
                    <a:lnTo>
                      <a:pt x="710489" y="47377"/>
                    </a:lnTo>
                    <a:lnTo>
                      <a:pt x="710489" y="47377"/>
                    </a:lnTo>
                    <a:lnTo>
                      <a:pt x="725577" y="48349"/>
                    </a:lnTo>
                    <a:lnTo>
                      <a:pt x="725577" y="48349"/>
                    </a:lnTo>
                    <a:lnTo>
                      <a:pt x="740721" y="49263"/>
                    </a:lnTo>
                    <a:lnTo>
                      <a:pt x="740721" y="49263"/>
                    </a:lnTo>
                    <a:lnTo>
                      <a:pt x="758780" y="50349"/>
                    </a:lnTo>
                    <a:lnTo>
                      <a:pt x="758780" y="50349"/>
                    </a:lnTo>
                    <a:lnTo>
                      <a:pt x="770953" y="51092"/>
                    </a:lnTo>
                    <a:lnTo>
                      <a:pt x="770953" y="51092"/>
                    </a:lnTo>
                    <a:lnTo>
                      <a:pt x="786098" y="52064"/>
                    </a:lnTo>
                    <a:lnTo>
                      <a:pt x="786098" y="52064"/>
                    </a:lnTo>
                    <a:lnTo>
                      <a:pt x="801186" y="52978"/>
                    </a:lnTo>
                    <a:lnTo>
                      <a:pt x="801186" y="52978"/>
                    </a:lnTo>
                    <a:lnTo>
                      <a:pt x="816331" y="53892"/>
                    </a:lnTo>
                    <a:lnTo>
                      <a:pt x="816331" y="53892"/>
                    </a:lnTo>
                    <a:lnTo>
                      <a:pt x="831418" y="54807"/>
                    </a:lnTo>
                    <a:lnTo>
                      <a:pt x="831418" y="54807"/>
                    </a:lnTo>
                    <a:lnTo>
                      <a:pt x="846563" y="55778"/>
                    </a:lnTo>
                    <a:lnTo>
                      <a:pt x="846563" y="55778"/>
                    </a:lnTo>
                    <a:lnTo>
                      <a:pt x="861650" y="56693"/>
                    </a:lnTo>
                    <a:lnTo>
                      <a:pt x="861650" y="56693"/>
                    </a:lnTo>
                    <a:lnTo>
                      <a:pt x="876795" y="57607"/>
                    </a:lnTo>
                    <a:lnTo>
                      <a:pt x="876795" y="57607"/>
                    </a:lnTo>
                    <a:lnTo>
                      <a:pt x="891883" y="58579"/>
                    </a:lnTo>
                    <a:lnTo>
                      <a:pt x="891883" y="58579"/>
                    </a:lnTo>
                    <a:lnTo>
                      <a:pt x="907028" y="59493"/>
                    </a:lnTo>
                    <a:lnTo>
                      <a:pt x="907028" y="59493"/>
                    </a:lnTo>
                    <a:lnTo>
                      <a:pt x="922115" y="60408"/>
                    </a:lnTo>
                    <a:lnTo>
                      <a:pt x="922115" y="60408"/>
                    </a:lnTo>
                    <a:lnTo>
                      <a:pt x="937260" y="61322"/>
                    </a:lnTo>
                    <a:lnTo>
                      <a:pt x="937260" y="61322"/>
                    </a:lnTo>
                    <a:lnTo>
                      <a:pt x="952347" y="62294"/>
                    </a:lnTo>
                    <a:lnTo>
                      <a:pt x="952347" y="62294"/>
                    </a:lnTo>
                    <a:lnTo>
                      <a:pt x="967492" y="63208"/>
                    </a:lnTo>
                    <a:lnTo>
                      <a:pt x="967492" y="63208"/>
                    </a:lnTo>
                    <a:lnTo>
                      <a:pt x="982580" y="64122"/>
                    </a:lnTo>
                    <a:lnTo>
                      <a:pt x="982580" y="64122"/>
                    </a:lnTo>
                    <a:lnTo>
                      <a:pt x="997725" y="65037"/>
                    </a:lnTo>
                    <a:lnTo>
                      <a:pt x="997725" y="65037"/>
                    </a:lnTo>
                    <a:lnTo>
                      <a:pt x="1012813" y="66008"/>
                    </a:lnTo>
                    <a:lnTo>
                      <a:pt x="1012813" y="66008"/>
                    </a:lnTo>
                    <a:lnTo>
                      <a:pt x="1027957" y="66923"/>
                    </a:lnTo>
                    <a:lnTo>
                      <a:pt x="1027957" y="66923"/>
                    </a:lnTo>
                    <a:lnTo>
                      <a:pt x="1043044" y="67837"/>
                    </a:lnTo>
                    <a:lnTo>
                      <a:pt x="1043044" y="67837"/>
                    </a:lnTo>
                    <a:lnTo>
                      <a:pt x="1058189" y="68751"/>
                    </a:lnTo>
                    <a:lnTo>
                      <a:pt x="1058189" y="68751"/>
                    </a:lnTo>
                    <a:lnTo>
                      <a:pt x="1073277" y="69723"/>
                    </a:lnTo>
                    <a:lnTo>
                      <a:pt x="1073277" y="69723"/>
                    </a:lnTo>
                    <a:lnTo>
                      <a:pt x="1088422" y="70637"/>
                    </a:lnTo>
                    <a:lnTo>
                      <a:pt x="1088422" y="70637"/>
                    </a:lnTo>
                    <a:lnTo>
                      <a:pt x="1103510" y="71552"/>
                    </a:lnTo>
                    <a:lnTo>
                      <a:pt x="1103510" y="71552"/>
                    </a:lnTo>
                    <a:lnTo>
                      <a:pt x="1118654" y="72523"/>
                    </a:lnTo>
                    <a:lnTo>
                      <a:pt x="1118654" y="72523"/>
                    </a:lnTo>
                    <a:lnTo>
                      <a:pt x="1133742" y="73438"/>
                    </a:lnTo>
                    <a:lnTo>
                      <a:pt x="1133742" y="73438"/>
                    </a:lnTo>
                    <a:lnTo>
                      <a:pt x="1148886" y="74352"/>
                    </a:lnTo>
                    <a:lnTo>
                      <a:pt x="1148886" y="74352"/>
                    </a:lnTo>
                    <a:lnTo>
                      <a:pt x="1163974" y="75266"/>
                    </a:lnTo>
                    <a:lnTo>
                      <a:pt x="1163974" y="75266"/>
                    </a:lnTo>
                    <a:lnTo>
                      <a:pt x="1182034" y="76410"/>
                    </a:lnTo>
                    <a:lnTo>
                      <a:pt x="1182034" y="76410"/>
                    </a:lnTo>
                    <a:lnTo>
                      <a:pt x="1194207" y="77153"/>
                    </a:lnTo>
                    <a:lnTo>
                      <a:pt x="1194207" y="77153"/>
                    </a:lnTo>
                    <a:lnTo>
                      <a:pt x="1209351" y="78067"/>
                    </a:lnTo>
                    <a:lnTo>
                      <a:pt x="1209351" y="78067"/>
                    </a:lnTo>
                    <a:lnTo>
                      <a:pt x="1227353" y="79210"/>
                    </a:lnTo>
                    <a:lnTo>
                      <a:pt x="1227353" y="79210"/>
                    </a:lnTo>
                    <a:lnTo>
                      <a:pt x="1239583" y="79953"/>
                    </a:lnTo>
                    <a:lnTo>
                      <a:pt x="1239583" y="79953"/>
                    </a:lnTo>
                    <a:lnTo>
                      <a:pt x="1254671" y="80867"/>
                    </a:lnTo>
                    <a:lnTo>
                      <a:pt x="1254671" y="80867"/>
                    </a:lnTo>
                    <a:lnTo>
                      <a:pt x="1269816" y="81782"/>
                    </a:lnTo>
                    <a:lnTo>
                      <a:pt x="1269816" y="81782"/>
                    </a:lnTo>
                    <a:lnTo>
                      <a:pt x="1284904" y="82696"/>
                    </a:lnTo>
                    <a:lnTo>
                      <a:pt x="1284904" y="82696"/>
                    </a:lnTo>
                    <a:lnTo>
                      <a:pt x="1300048" y="83668"/>
                    </a:lnTo>
                    <a:lnTo>
                      <a:pt x="1300048" y="83668"/>
                    </a:lnTo>
                    <a:lnTo>
                      <a:pt x="1315193" y="84582"/>
                    </a:lnTo>
                    <a:lnTo>
                      <a:pt x="1315193" y="84582"/>
                    </a:lnTo>
                    <a:lnTo>
                      <a:pt x="1330280" y="85497"/>
                    </a:lnTo>
                    <a:lnTo>
                      <a:pt x="1330280" y="85497"/>
                    </a:lnTo>
                    <a:lnTo>
                      <a:pt x="1345368" y="86411"/>
                    </a:lnTo>
                    <a:lnTo>
                      <a:pt x="1345368" y="86411"/>
                    </a:lnTo>
                    <a:lnTo>
                      <a:pt x="1360513" y="87382"/>
                    </a:lnTo>
                    <a:lnTo>
                      <a:pt x="1360513" y="87382"/>
                    </a:lnTo>
                    <a:lnTo>
                      <a:pt x="1375658" y="88297"/>
                    </a:lnTo>
                    <a:lnTo>
                      <a:pt x="1375658" y="88297"/>
                    </a:lnTo>
                    <a:lnTo>
                      <a:pt x="1390746" y="89211"/>
                    </a:lnTo>
                    <a:lnTo>
                      <a:pt x="1390746" y="89211"/>
                    </a:lnTo>
                    <a:lnTo>
                      <a:pt x="1405890" y="90183"/>
                    </a:lnTo>
                    <a:lnTo>
                      <a:pt x="1405890" y="90183"/>
                    </a:lnTo>
                    <a:lnTo>
                      <a:pt x="1420977" y="91097"/>
                    </a:lnTo>
                    <a:lnTo>
                      <a:pt x="1420977" y="91097"/>
                    </a:lnTo>
                    <a:lnTo>
                      <a:pt x="1436122" y="92011"/>
                    </a:lnTo>
                    <a:lnTo>
                      <a:pt x="1436122" y="92011"/>
                    </a:lnTo>
                    <a:lnTo>
                      <a:pt x="1451210" y="92926"/>
                    </a:lnTo>
                    <a:lnTo>
                      <a:pt x="1451210" y="92926"/>
                    </a:lnTo>
                    <a:lnTo>
                      <a:pt x="1466355" y="93897"/>
                    </a:lnTo>
                    <a:lnTo>
                      <a:pt x="1466355" y="93897"/>
                    </a:lnTo>
                    <a:lnTo>
                      <a:pt x="1481443" y="94812"/>
                    </a:lnTo>
                    <a:lnTo>
                      <a:pt x="1481443" y="94812"/>
                    </a:lnTo>
                    <a:lnTo>
                      <a:pt x="1496587" y="95726"/>
                    </a:lnTo>
                    <a:lnTo>
                      <a:pt x="1496587" y="95726"/>
                    </a:lnTo>
                    <a:lnTo>
                      <a:pt x="1514589" y="96869"/>
                    </a:lnTo>
                    <a:lnTo>
                      <a:pt x="1514818" y="93154"/>
                    </a:lnTo>
                    <a:lnTo>
                      <a:pt x="1496816" y="92011"/>
                    </a:lnTo>
                    <a:lnTo>
                      <a:pt x="1496816" y="92011"/>
                    </a:lnTo>
                    <a:lnTo>
                      <a:pt x="1484585" y="91268"/>
                    </a:lnTo>
                    <a:lnTo>
                      <a:pt x="1484585" y="91268"/>
                    </a:lnTo>
                    <a:lnTo>
                      <a:pt x="1469498" y="90354"/>
                    </a:lnTo>
                    <a:lnTo>
                      <a:pt x="1469498" y="90354"/>
                    </a:lnTo>
                    <a:lnTo>
                      <a:pt x="1453324" y="89383"/>
                    </a:lnTo>
                    <a:lnTo>
                      <a:pt x="1436351" y="88297"/>
                    </a:lnTo>
                    <a:lnTo>
                      <a:pt x="1436351" y="88297"/>
                    </a:lnTo>
                    <a:lnTo>
                      <a:pt x="1424121" y="87554"/>
                    </a:lnTo>
                    <a:lnTo>
                      <a:pt x="1424121" y="87554"/>
                    </a:lnTo>
                    <a:lnTo>
                      <a:pt x="1409033" y="86639"/>
                    </a:lnTo>
                    <a:lnTo>
                      <a:pt x="1409033" y="86639"/>
                    </a:lnTo>
                    <a:lnTo>
                      <a:pt x="1393888" y="85725"/>
                    </a:lnTo>
                    <a:lnTo>
                      <a:pt x="1393888" y="85725"/>
                    </a:lnTo>
                    <a:lnTo>
                      <a:pt x="1378801" y="84754"/>
                    </a:lnTo>
                    <a:lnTo>
                      <a:pt x="1378801" y="84754"/>
                    </a:lnTo>
                    <a:lnTo>
                      <a:pt x="1363656" y="83839"/>
                    </a:lnTo>
                    <a:lnTo>
                      <a:pt x="1363656" y="83839"/>
                    </a:lnTo>
                    <a:lnTo>
                      <a:pt x="1348569" y="82925"/>
                    </a:lnTo>
                    <a:lnTo>
                      <a:pt x="1348569" y="82925"/>
                    </a:lnTo>
                    <a:lnTo>
                      <a:pt x="1330509" y="81782"/>
                    </a:lnTo>
                    <a:lnTo>
                      <a:pt x="1330509" y="81782"/>
                    </a:lnTo>
                    <a:lnTo>
                      <a:pt x="1318336" y="81039"/>
                    </a:lnTo>
                    <a:lnTo>
                      <a:pt x="1318336" y="81039"/>
                    </a:lnTo>
                    <a:lnTo>
                      <a:pt x="1303191" y="80124"/>
                    </a:lnTo>
                    <a:lnTo>
                      <a:pt x="1303191" y="80124"/>
                    </a:lnTo>
                    <a:lnTo>
                      <a:pt x="1287018" y="79153"/>
                    </a:lnTo>
                    <a:lnTo>
                      <a:pt x="1270045" y="78067"/>
                    </a:lnTo>
                    <a:lnTo>
                      <a:pt x="1270045" y="78067"/>
                    </a:lnTo>
                    <a:lnTo>
                      <a:pt x="1257872" y="77324"/>
                    </a:lnTo>
                    <a:lnTo>
                      <a:pt x="1257872" y="77324"/>
                    </a:lnTo>
                    <a:lnTo>
                      <a:pt x="1239812" y="76238"/>
                    </a:lnTo>
                    <a:lnTo>
                      <a:pt x="1239812" y="76238"/>
                    </a:lnTo>
                    <a:lnTo>
                      <a:pt x="1227582" y="75495"/>
                    </a:lnTo>
                    <a:lnTo>
                      <a:pt x="1227582" y="75495"/>
                    </a:lnTo>
                    <a:lnTo>
                      <a:pt x="1209580" y="74352"/>
                    </a:lnTo>
                    <a:lnTo>
                      <a:pt x="1209580" y="74352"/>
                    </a:lnTo>
                    <a:lnTo>
                      <a:pt x="1197349" y="73609"/>
                    </a:lnTo>
                    <a:lnTo>
                      <a:pt x="1197349" y="73609"/>
                    </a:lnTo>
                    <a:lnTo>
                      <a:pt x="1182262" y="72695"/>
                    </a:lnTo>
                    <a:lnTo>
                      <a:pt x="1182262" y="72695"/>
                    </a:lnTo>
                    <a:lnTo>
                      <a:pt x="1167118" y="71780"/>
                    </a:lnTo>
                    <a:lnTo>
                      <a:pt x="1167118" y="71780"/>
                    </a:lnTo>
                    <a:lnTo>
                      <a:pt x="1149115" y="70637"/>
                    </a:lnTo>
                    <a:lnTo>
                      <a:pt x="1149115" y="70637"/>
                    </a:lnTo>
                    <a:lnTo>
                      <a:pt x="1136885" y="69894"/>
                    </a:lnTo>
                    <a:lnTo>
                      <a:pt x="1136885" y="69894"/>
                    </a:lnTo>
                    <a:lnTo>
                      <a:pt x="1121797" y="68980"/>
                    </a:lnTo>
                    <a:lnTo>
                      <a:pt x="1121797" y="68980"/>
                    </a:lnTo>
                    <a:lnTo>
                      <a:pt x="1106652" y="68066"/>
                    </a:lnTo>
                    <a:lnTo>
                      <a:pt x="1106652" y="68066"/>
                    </a:lnTo>
                    <a:lnTo>
                      <a:pt x="1088651" y="66923"/>
                    </a:lnTo>
                    <a:lnTo>
                      <a:pt x="1088651" y="66923"/>
                    </a:lnTo>
                    <a:lnTo>
                      <a:pt x="1076421" y="66180"/>
                    </a:lnTo>
                    <a:lnTo>
                      <a:pt x="1076421" y="66180"/>
                    </a:lnTo>
                    <a:lnTo>
                      <a:pt x="1061333" y="65265"/>
                    </a:lnTo>
                    <a:lnTo>
                      <a:pt x="1061333" y="65265"/>
                    </a:lnTo>
                    <a:lnTo>
                      <a:pt x="1043273" y="64122"/>
                    </a:lnTo>
                    <a:lnTo>
                      <a:pt x="1043273" y="64122"/>
                    </a:lnTo>
                    <a:lnTo>
                      <a:pt x="1028186" y="63208"/>
                    </a:lnTo>
                    <a:lnTo>
                      <a:pt x="1028186" y="63208"/>
                    </a:lnTo>
                    <a:lnTo>
                      <a:pt x="1015955" y="62465"/>
                    </a:lnTo>
                    <a:lnTo>
                      <a:pt x="1015955" y="62465"/>
                    </a:lnTo>
                    <a:lnTo>
                      <a:pt x="1000868" y="61551"/>
                    </a:lnTo>
                    <a:lnTo>
                      <a:pt x="1000868" y="61551"/>
                    </a:lnTo>
                    <a:lnTo>
                      <a:pt x="982809" y="60408"/>
                    </a:lnTo>
                    <a:lnTo>
                      <a:pt x="982809" y="60408"/>
                    </a:lnTo>
                    <a:lnTo>
                      <a:pt x="967721" y="59493"/>
                    </a:lnTo>
                    <a:lnTo>
                      <a:pt x="967721" y="59493"/>
                    </a:lnTo>
                    <a:lnTo>
                      <a:pt x="955491" y="58750"/>
                    </a:lnTo>
                    <a:lnTo>
                      <a:pt x="955491" y="58750"/>
                    </a:lnTo>
                    <a:lnTo>
                      <a:pt x="940403" y="57836"/>
                    </a:lnTo>
                    <a:lnTo>
                      <a:pt x="940403" y="57836"/>
                    </a:lnTo>
                    <a:lnTo>
                      <a:pt x="922344" y="56693"/>
                    </a:lnTo>
                    <a:lnTo>
                      <a:pt x="922344" y="56693"/>
                    </a:lnTo>
                    <a:lnTo>
                      <a:pt x="910171" y="55950"/>
                    </a:lnTo>
                    <a:lnTo>
                      <a:pt x="910171" y="55950"/>
                    </a:lnTo>
                    <a:lnTo>
                      <a:pt x="895026" y="55035"/>
                    </a:lnTo>
                    <a:lnTo>
                      <a:pt x="895026" y="55035"/>
                    </a:lnTo>
                    <a:lnTo>
                      <a:pt x="879939" y="54121"/>
                    </a:lnTo>
                    <a:lnTo>
                      <a:pt x="879939" y="54121"/>
                    </a:lnTo>
                    <a:lnTo>
                      <a:pt x="861879" y="52978"/>
                    </a:lnTo>
                    <a:lnTo>
                      <a:pt x="861879" y="52978"/>
                    </a:lnTo>
                    <a:lnTo>
                      <a:pt x="849706" y="52235"/>
                    </a:lnTo>
                    <a:lnTo>
                      <a:pt x="849706" y="52235"/>
                    </a:lnTo>
                    <a:lnTo>
                      <a:pt x="834561" y="51321"/>
                    </a:lnTo>
                    <a:lnTo>
                      <a:pt x="834561" y="51321"/>
                    </a:lnTo>
                    <a:lnTo>
                      <a:pt x="818388" y="50292"/>
                    </a:lnTo>
                    <a:lnTo>
                      <a:pt x="801415" y="49263"/>
                    </a:lnTo>
                    <a:lnTo>
                      <a:pt x="801415" y="49263"/>
                    </a:lnTo>
                    <a:lnTo>
                      <a:pt x="789242" y="48520"/>
                    </a:lnTo>
                    <a:lnTo>
                      <a:pt x="789242" y="48520"/>
                    </a:lnTo>
                    <a:lnTo>
                      <a:pt x="771182" y="47434"/>
                    </a:lnTo>
                    <a:lnTo>
                      <a:pt x="771182" y="47434"/>
                    </a:lnTo>
                    <a:lnTo>
                      <a:pt x="758952" y="46634"/>
                    </a:lnTo>
                    <a:lnTo>
                      <a:pt x="758952" y="46634"/>
                    </a:lnTo>
                    <a:lnTo>
                      <a:pt x="740950" y="45548"/>
                    </a:lnTo>
                    <a:lnTo>
                      <a:pt x="740950" y="45548"/>
                    </a:lnTo>
                    <a:lnTo>
                      <a:pt x="728777" y="44805"/>
                    </a:lnTo>
                    <a:lnTo>
                      <a:pt x="728777" y="44805"/>
                    </a:lnTo>
                    <a:lnTo>
                      <a:pt x="713632" y="43891"/>
                    </a:lnTo>
                    <a:lnTo>
                      <a:pt x="713632" y="43891"/>
                    </a:lnTo>
                    <a:lnTo>
                      <a:pt x="695573" y="42748"/>
                    </a:lnTo>
                    <a:lnTo>
                      <a:pt x="695573" y="42748"/>
                    </a:lnTo>
                    <a:lnTo>
                      <a:pt x="680485" y="41834"/>
                    </a:lnTo>
                    <a:lnTo>
                      <a:pt x="680485" y="41834"/>
                    </a:lnTo>
                    <a:lnTo>
                      <a:pt x="668255" y="41091"/>
                    </a:lnTo>
                    <a:lnTo>
                      <a:pt x="668255" y="41091"/>
                    </a:lnTo>
                    <a:lnTo>
                      <a:pt x="653167" y="40176"/>
                    </a:lnTo>
                    <a:lnTo>
                      <a:pt x="653167" y="40176"/>
                    </a:lnTo>
                    <a:lnTo>
                      <a:pt x="638022" y="39205"/>
                    </a:lnTo>
                    <a:lnTo>
                      <a:pt x="638022" y="39205"/>
                    </a:lnTo>
                    <a:lnTo>
                      <a:pt x="620021" y="38119"/>
                    </a:lnTo>
                    <a:lnTo>
                      <a:pt x="620021" y="38119"/>
                    </a:lnTo>
                    <a:lnTo>
                      <a:pt x="604876" y="37205"/>
                    </a:lnTo>
                    <a:lnTo>
                      <a:pt x="604876" y="37205"/>
                    </a:lnTo>
                    <a:lnTo>
                      <a:pt x="592703" y="36462"/>
                    </a:lnTo>
                    <a:lnTo>
                      <a:pt x="592703" y="36462"/>
                    </a:lnTo>
                    <a:lnTo>
                      <a:pt x="577558" y="35490"/>
                    </a:lnTo>
                    <a:lnTo>
                      <a:pt x="577558" y="35490"/>
                    </a:lnTo>
                    <a:lnTo>
                      <a:pt x="559556" y="34404"/>
                    </a:lnTo>
                    <a:lnTo>
                      <a:pt x="559556" y="34404"/>
                    </a:lnTo>
                    <a:lnTo>
                      <a:pt x="547325" y="33661"/>
                    </a:lnTo>
                    <a:lnTo>
                      <a:pt x="547325" y="33661"/>
                    </a:lnTo>
                    <a:lnTo>
                      <a:pt x="532238" y="32747"/>
                    </a:lnTo>
                    <a:lnTo>
                      <a:pt x="532238" y="32747"/>
                    </a:lnTo>
                    <a:lnTo>
                      <a:pt x="517093" y="31775"/>
                    </a:lnTo>
                    <a:lnTo>
                      <a:pt x="517093" y="31775"/>
                    </a:lnTo>
                    <a:lnTo>
                      <a:pt x="499091" y="30690"/>
                    </a:lnTo>
                    <a:lnTo>
                      <a:pt x="499091" y="30690"/>
                    </a:lnTo>
                    <a:lnTo>
                      <a:pt x="486861" y="29947"/>
                    </a:lnTo>
                    <a:lnTo>
                      <a:pt x="486861" y="29947"/>
                    </a:lnTo>
                    <a:lnTo>
                      <a:pt x="471773" y="28975"/>
                    </a:lnTo>
                    <a:lnTo>
                      <a:pt x="471773" y="28975"/>
                    </a:lnTo>
                    <a:lnTo>
                      <a:pt x="453714" y="27889"/>
                    </a:lnTo>
                    <a:lnTo>
                      <a:pt x="453714" y="27889"/>
                    </a:lnTo>
                    <a:lnTo>
                      <a:pt x="441541" y="27146"/>
                    </a:lnTo>
                    <a:lnTo>
                      <a:pt x="441541" y="27146"/>
                    </a:lnTo>
                    <a:lnTo>
                      <a:pt x="426396" y="26232"/>
                    </a:lnTo>
                    <a:lnTo>
                      <a:pt x="426396" y="26232"/>
                    </a:lnTo>
                    <a:lnTo>
                      <a:pt x="408394" y="25089"/>
                    </a:lnTo>
                    <a:lnTo>
                      <a:pt x="408394" y="25089"/>
                    </a:lnTo>
                    <a:lnTo>
                      <a:pt x="393249" y="24174"/>
                    </a:lnTo>
                    <a:lnTo>
                      <a:pt x="393249" y="24174"/>
                    </a:lnTo>
                    <a:lnTo>
                      <a:pt x="381076" y="23431"/>
                    </a:lnTo>
                    <a:lnTo>
                      <a:pt x="381076" y="23431"/>
                    </a:lnTo>
                    <a:lnTo>
                      <a:pt x="365931" y="22517"/>
                    </a:lnTo>
                    <a:lnTo>
                      <a:pt x="365931" y="22517"/>
                    </a:lnTo>
                    <a:lnTo>
                      <a:pt x="347930" y="21374"/>
                    </a:lnTo>
                    <a:lnTo>
                      <a:pt x="347930" y="21374"/>
                    </a:lnTo>
                    <a:lnTo>
                      <a:pt x="332784" y="20460"/>
                    </a:lnTo>
                    <a:lnTo>
                      <a:pt x="332784" y="20460"/>
                    </a:lnTo>
                    <a:lnTo>
                      <a:pt x="320612" y="19717"/>
                    </a:lnTo>
                    <a:lnTo>
                      <a:pt x="320612" y="19717"/>
                    </a:lnTo>
                    <a:lnTo>
                      <a:pt x="305467" y="18802"/>
                    </a:lnTo>
                    <a:lnTo>
                      <a:pt x="305467" y="18802"/>
                    </a:lnTo>
                    <a:lnTo>
                      <a:pt x="290379" y="17831"/>
                    </a:lnTo>
                    <a:lnTo>
                      <a:pt x="290379" y="17831"/>
                    </a:lnTo>
                    <a:lnTo>
                      <a:pt x="272320" y="16745"/>
                    </a:lnTo>
                    <a:lnTo>
                      <a:pt x="272320" y="16745"/>
                    </a:lnTo>
                    <a:lnTo>
                      <a:pt x="260147" y="16002"/>
                    </a:lnTo>
                    <a:lnTo>
                      <a:pt x="260147" y="16002"/>
                    </a:lnTo>
                    <a:lnTo>
                      <a:pt x="245002" y="15088"/>
                    </a:lnTo>
                    <a:lnTo>
                      <a:pt x="245002" y="15088"/>
                    </a:lnTo>
                    <a:lnTo>
                      <a:pt x="229857" y="14116"/>
                    </a:lnTo>
                    <a:lnTo>
                      <a:pt x="229857" y="14116"/>
                    </a:lnTo>
                    <a:lnTo>
                      <a:pt x="211855" y="13030"/>
                    </a:lnTo>
                    <a:lnTo>
                      <a:pt x="211855" y="13030"/>
                    </a:lnTo>
                    <a:lnTo>
                      <a:pt x="199682" y="12287"/>
                    </a:lnTo>
                    <a:lnTo>
                      <a:pt x="199682" y="12287"/>
                    </a:lnTo>
                    <a:lnTo>
                      <a:pt x="184537" y="11316"/>
                    </a:lnTo>
                    <a:lnTo>
                      <a:pt x="184537" y="11316"/>
                    </a:lnTo>
                    <a:lnTo>
                      <a:pt x="169393" y="10401"/>
                    </a:lnTo>
                    <a:lnTo>
                      <a:pt x="169393" y="10401"/>
                    </a:lnTo>
                    <a:lnTo>
                      <a:pt x="151390" y="9315"/>
                    </a:lnTo>
                    <a:lnTo>
                      <a:pt x="151390" y="9315"/>
                    </a:lnTo>
                    <a:lnTo>
                      <a:pt x="138131" y="8515"/>
                    </a:lnTo>
                    <a:lnTo>
                      <a:pt x="121158" y="7429"/>
                    </a:lnTo>
                    <a:lnTo>
                      <a:pt x="121158" y="7429"/>
                    </a:lnTo>
                    <a:lnTo>
                      <a:pt x="108928" y="6686"/>
                    </a:lnTo>
                    <a:lnTo>
                      <a:pt x="108928" y="6686"/>
                    </a:lnTo>
                    <a:lnTo>
                      <a:pt x="90926" y="5601"/>
                    </a:lnTo>
                    <a:lnTo>
                      <a:pt x="90926" y="5601"/>
                    </a:lnTo>
                    <a:lnTo>
                      <a:pt x="78696" y="4858"/>
                    </a:lnTo>
                    <a:lnTo>
                      <a:pt x="78696" y="4858"/>
                    </a:lnTo>
                    <a:lnTo>
                      <a:pt x="60693" y="3715"/>
                    </a:lnTo>
                    <a:lnTo>
                      <a:pt x="60693" y="3715"/>
                    </a:lnTo>
                    <a:lnTo>
                      <a:pt x="48463" y="2972"/>
                    </a:lnTo>
                    <a:lnTo>
                      <a:pt x="48463" y="2972"/>
                    </a:lnTo>
                    <a:lnTo>
                      <a:pt x="30461" y="1886"/>
                    </a:lnTo>
                    <a:lnTo>
                      <a:pt x="30461" y="1886"/>
                    </a:lnTo>
                    <a:lnTo>
                      <a:pt x="18231" y="1143"/>
                    </a:lnTo>
                    <a:lnTo>
                      <a:pt x="18231" y="1143"/>
                    </a:lnTo>
                    <a:lnTo>
                      <a:pt x="228" y="0"/>
                    </a:lnTo>
                    <a:lnTo>
                      <a:pt x="0" y="3715"/>
                    </a:lnTo>
                    <a:lnTo>
                      <a:pt x="15088" y="4629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4" name="شكل حر: شكل 23">
                <a:extLst>
                  <a:ext uri="{FF2B5EF4-FFF2-40B4-BE49-F238E27FC236}">
                    <a16:creationId xmlns:a16="http://schemas.microsoft.com/office/drawing/2014/main" id="{3B3D3CCF-9130-4A2C-BEA6-D36DAA0C713A}"/>
                  </a:ext>
                </a:extLst>
              </p:cNvPr>
              <p:cNvSpPr/>
              <p:nvPr/>
            </p:nvSpPr>
            <p:spPr>
              <a:xfrm>
                <a:off x="6660813" y="5626932"/>
                <a:ext cx="1514817" cy="96812"/>
              </a:xfrm>
              <a:custGeom>
                <a:avLst/>
                <a:gdLst>
                  <a:gd name="connsiteX0" fmla="*/ 15087 w 1514817"/>
                  <a:gd name="connsiteY0" fmla="*/ 4629 h 96812"/>
                  <a:gd name="connsiteX1" fmla="*/ 33147 w 1514817"/>
                  <a:gd name="connsiteY1" fmla="*/ 5715 h 96812"/>
                  <a:gd name="connsiteX2" fmla="*/ 33147 w 1514817"/>
                  <a:gd name="connsiteY2" fmla="*/ 5715 h 96812"/>
                  <a:gd name="connsiteX3" fmla="*/ 45320 w 1514817"/>
                  <a:gd name="connsiteY3" fmla="*/ 6515 h 96812"/>
                  <a:gd name="connsiteX4" fmla="*/ 45320 w 1514817"/>
                  <a:gd name="connsiteY4" fmla="*/ 6515 h 96812"/>
                  <a:gd name="connsiteX5" fmla="*/ 60464 w 1514817"/>
                  <a:gd name="connsiteY5" fmla="*/ 7429 h 96812"/>
                  <a:gd name="connsiteX6" fmla="*/ 60464 w 1514817"/>
                  <a:gd name="connsiteY6" fmla="*/ 7429 h 96812"/>
                  <a:gd name="connsiteX7" fmla="*/ 75552 w 1514817"/>
                  <a:gd name="connsiteY7" fmla="*/ 8344 h 96812"/>
                  <a:gd name="connsiteX8" fmla="*/ 75552 w 1514817"/>
                  <a:gd name="connsiteY8" fmla="*/ 8344 h 96812"/>
                  <a:gd name="connsiteX9" fmla="*/ 93612 w 1514817"/>
                  <a:gd name="connsiteY9" fmla="*/ 9487 h 96812"/>
                  <a:gd name="connsiteX10" fmla="*/ 93612 w 1514817"/>
                  <a:gd name="connsiteY10" fmla="*/ 9487 h 96812"/>
                  <a:gd name="connsiteX11" fmla="*/ 105785 w 1514817"/>
                  <a:gd name="connsiteY11" fmla="*/ 10230 h 96812"/>
                  <a:gd name="connsiteX12" fmla="*/ 105785 w 1514817"/>
                  <a:gd name="connsiteY12" fmla="*/ 10230 h 96812"/>
                  <a:gd name="connsiteX13" fmla="*/ 120929 w 1514817"/>
                  <a:gd name="connsiteY13" fmla="*/ 11144 h 96812"/>
                  <a:gd name="connsiteX14" fmla="*/ 120929 w 1514817"/>
                  <a:gd name="connsiteY14" fmla="*/ 11144 h 96812"/>
                  <a:gd name="connsiteX15" fmla="*/ 136017 w 1514817"/>
                  <a:gd name="connsiteY15" fmla="*/ 12059 h 96812"/>
                  <a:gd name="connsiteX16" fmla="*/ 136017 w 1514817"/>
                  <a:gd name="connsiteY16" fmla="*/ 12059 h 96812"/>
                  <a:gd name="connsiteX17" fmla="*/ 154076 w 1514817"/>
                  <a:gd name="connsiteY17" fmla="*/ 13202 h 96812"/>
                  <a:gd name="connsiteX18" fmla="*/ 154076 w 1514817"/>
                  <a:gd name="connsiteY18" fmla="*/ 13202 h 96812"/>
                  <a:gd name="connsiteX19" fmla="*/ 166249 w 1514817"/>
                  <a:gd name="connsiteY19" fmla="*/ 13945 h 96812"/>
                  <a:gd name="connsiteX20" fmla="*/ 166249 w 1514817"/>
                  <a:gd name="connsiteY20" fmla="*/ 13945 h 96812"/>
                  <a:gd name="connsiteX21" fmla="*/ 181394 w 1514817"/>
                  <a:gd name="connsiteY21" fmla="*/ 14859 h 96812"/>
                  <a:gd name="connsiteX22" fmla="*/ 181394 w 1514817"/>
                  <a:gd name="connsiteY22" fmla="*/ 14859 h 96812"/>
                  <a:gd name="connsiteX23" fmla="*/ 196482 w 1514817"/>
                  <a:gd name="connsiteY23" fmla="*/ 15773 h 96812"/>
                  <a:gd name="connsiteX24" fmla="*/ 196482 w 1514817"/>
                  <a:gd name="connsiteY24" fmla="*/ 15773 h 96812"/>
                  <a:gd name="connsiteX25" fmla="*/ 214541 w 1514817"/>
                  <a:gd name="connsiteY25" fmla="*/ 16916 h 96812"/>
                  <a:gd name="connsiteX26" fmla="*/ 214541 w 1514817"/>
                  <a:gd name="connsiteY26" fmla="*/ 16916 h 96812"/>
                  <a:gd name="connsiteX27" fmla="*/ 226714 w 1514817"/>
                  <a:gd name="connsiteY27" fmla="*/ 17659 h 96812"/>
                  <a:gd name="connsiteX28" fmla="*/ 226714 w 1514817"/>
                  <a:gd name="connsiteY28" fmla="*/ 17659 h 96812"/>
                  <a:gd name="connsiteX29" fmla="*/ 241859 w 1514817"/>
                  <a:gd name="connsiteY29" fmla="*/ 18574 h 96812"/>
                  <a:gd name="connsiteX30" fmla="*/ 241859 w 1514817"/>
                  <a:gd name="connsiteY30" fmla="*/ 18574 h 96812"/>
                  <a:gd name="connsiteX31" fmla="*/ 256946 w 1514817"/>
                  <a:gd name="connsiteY31" fmla="*/ 19488 h 96812"/>
                  <a:gd name="connsiteX32" fmla="*/ 256946 w 1514817"/>
                  <a:gd name="connsiteY32" fmla="*/ 19488 h 96812"/>
                  <a:gd name="connsiteX33" fmla="*/ 275006 w 1514817"/>
                  <a:gd name="connsiteY33" fmla="*/ 20631 h 96812"/>
                  <a:gd name="connsiteX34" fmla="*/ 275006 w 1514817"/>
                  <a:gd name="connsiteY34" fmla="*/ 20631 h 96812"/>
                  <a:gd name="connsiteX35" fmla="*/ 290150 w 1514817"/>
                  <a:gd name="connsiteY35" fmla="*/ 21545 h 96812"/>
                  <a:gd name="connsiteX36" fmla="*/ 290150 w 1514817"/>
                  <a:gd name="connsiteY36" fmla="*/ 21545 h 96812"/>
                  <a:gd name="connsiteX37" fmla="*/ 302323 w 1514817"/>
                  <a:gd name="connsiteY37" fmla="*/ 22288 h 96812"/>
                  <a:gd name="connsiteX38" fmla="*/ 302323 w 1514817"/>
                  <a:gd name="connsiteY38" fmla="*/ 22288 h 96812"/>
                  <a:gd name="connsiteX39" fmla="*/ 317468 w 1514817"/>
                  <a:gd name="connsiteY39" fmla="*/ 23203 h 96812"/>
                  <a:gd name="connsiteX40" fmla="*/ 317468 w 1514817"/>
                  <a:gd name="connsiteY40" fmla="*/ 23203 h 96812"/>
                  <a:gd name="connsiteX41" fmla="*/ 335471 w 1514817"/>
                  <a:gd name="connsiteY41" fmla="*/ 24346 h 96812"/>
                  <a:gd name="connsiteX42" fmla="*/ 335471 w 1514817"/>
                  <a:gd name="connsiteY42" fmla="*/ 24346 h 96812"/>
                  <a:gd name="connsiteX43" fmla="*/ 347701 w 1514817"/>
                  <a:gd name="connsiteY43" fmla="*/ 25089 h 96812"/>
                  <a:gd name="connsiteX44" fmla="*/ 347701 w 1514817"/>
                  <a:gd name="connsiteY44" fmla="*/ 25089 h 96812"/>
                  <a:gd name="connsiteX45" fmla="*/ 362788 w 1514817"/>
                  <a:gd name="connsiteY45" fmla="*/ 26003 h 96812"/>
                  <a:gd name="connsiteX46" fmla="*/ 362788 w 1514817"/>
                  <a:gd name="connsiteY46" fmla="*/ 26003 h 96812"/>
                  <a:gd name="connsiteX47" fmla="*/ 377933 w 1514817"/>
                  <a:gd name="connsiteY47" fmla="*/ 26917 h 96812"/>
                  <a:gd name="connsiteX48" fmla="*/ 377933 w 1514817"/>
                  <a:gd name="connsiteY48" fmla="*/ 26917 h 96812"/>
                  <a:gd name="connsiteX49" fmla="*/ 395935 w 1514817"/>
                  <a:gd name="connsiteY49" fmla="*/ 28060 h 96812"/>
                  <a:gd name="connsiteX50" fmla="*/ 395935 w 1514817"/>
                  <a:gd name="connsiteY50" fmla="*/ 28060 h 96812"/>
                  <a:gd name="connsiteX51" fmla="*/ 408165 w 1514817"/>
                  <a:gd name="connsiteY51" fmla="*/ 28803 h 96812"/>
                  <a:gd name="connsiteX52" fmla="*/ 408165 w 1514817"/>
                  <a:gd name="connsiteY52" fmla="*/ 28803 h 96812"/>
                  <a:gd name="connsiteX53" fmla="*/ 426168 w 1514817"/>
                  <a:gd name="connsiteY53" fmla="*/ 29889 h 96812"/>
                  <a:gd name="connsiteX54" fmla="*/ 426168 w 1514817"/>
                  <a:gd name="connsiteY54" fmla="*/ 29889 h 96812"/>
                  <a:gd name="connsiteX55" fmla="*/ 438398 w 1514817"/>
                  <a:gd name="connsiteY55" fmla="*/ 30632 h 96812"/>
                  <a:gd name="connsiteX56" fmla="*/ 438398 w 1514817"/>
                  <a:gd name="connsiteY56" fmla="*/ 30632 h 96812"/>
                  <a:gd name="connsiteX57" fmla="*/ 456399 w 1514817"/>
                  <a:gd name="connsiteY57" fmla="*/ 31775 h 96812"/>
                  <a:gd name="connsiteX58" fmla="*/ 456399 w 1514817"/>
                  <a:gd name="connsiteY58" fmla="*/ 31775 h 96812"/>
                  <a:gd name="connsiteX59" fmla="*/ 468630 w 1514817"/>
                  <a:gd name="connsiteY59" fmla="*/ 32518 h 96812"/>
                  <a:gd name="connsiteX60" fmla="*/ 468630 w 1514817"/>
                  <a:gd name="connsiteY60" fmla="*/ 32518 h 96812"/>
                  <a:gd name="connsiteX61" fmla="*/ 470459 w 1514817"/>
                  <a:gd name="connsiteY61" fmla="*/ 32632 h 96812"/>
                  <a:gd name="connsiteX62" fmla="*/ 471544 w 1514817"/>
                  <a:gd name="connsiteY62" fmla="*/ 32690 h 96812"/>
                  <a:gd name="connsiteX63" fmla="*/ 471544 w 1514817"/>
                  <a:gd name="connsiteY63" fmla="*/ 32690 h 96812"/>
                  <a:gd name="connsiteX64" fmla="*/ 483717 w 1514817"/>
                  <a:gd name="connsiteY64" fmla="*/ 33433 h 96812"/>
                  <a:gd name="connsiteX65" fmla="*/ 483717 w 1514817"/>
                  <a:gd name="connsiteY65" fmla="*/ 33433 h 96812"/>
                  <a:gd name="connsiteX66" fmla="*/ 501777 w 1514817"/>
                  <a:gd name="connsiteY66" fmla="*/ 34576 h 96812"/>
                  <a:gd name="connsiteX67" fmla="*/ 501777 w 1514817"/>
                  <a:gd name="connsiteY67" fmla="*/ 34576 h 96812"/>
                  <a:gd name="connsiteX68" fmla="*/ 513950 w 1514817"/>
                  <a:gd name="connsiteY68" fmla="*/ 35319 h 96812"/>
                  <a:gd name="connsiteX69" fmla="*/ 513950 w 1514817"/>
                  <a:gd name="connsiteY69" fmla="*/ 35319 h 96812"/>
                  <a:gd name="connsiteX70" fmla="*/ 529095 w 1514817"/>
                  <a:gd name="connsiteY70" fmla="*/ 36233 h 96812"/>
                  <a:gd name="connsiteX71" fmla="*/ 529095 w 1514817"/>
                  <a:gd name="connsiteY71" fmla="*/ 36233 h 96812"/>
                  <a:gd name="connsiteX72" fmla="*/ 544183 w 1514817"/>
                  <a:gd name="connsiteY72" fmla="*/ 37148 h 96812"/>
                  <a:gd name="connsiteX73" fmla="*/ 544183 w 1514817"/>
                  <a:gd name="connsiteY73" fmla="*/ 37148 h 96812"/>
                  <a:gd name="connsiteX74" fmla="*/ 562241 w 1514817"/>
                  <a:gd name="connsiteY74" fmla="*/ 38290 h 96812"/>
                  <a:gd name="connsiteX75" fmla="*/ 562241 w 1514817"/>
                  <a:gd name="connsiteY75" fmla="*/ 38290 h 96812"/>
                  <a:gd name="connsiteX76" fmla="*/ 577329 w 1514817"/>
                  <a:gd name="connsiteY76" fmla="*/ 39205 h 96812"/>
                  <a:gd name="connsiteX77" fmla="*/ 577329 w 1514817"/>
                  <a:gd name="connsiteY77" fmla="*/ 39205 h 96812"/>
                  <a:gd name="connsiteX78" fmla="*/ 589559 w 1514817"/>
                  <a:gd name="connsiteY78" fmla="*/ 39948 h 96812"/>
                  <a:gd name="connsiteX79" fmla="*/ 589559 w 1514817"/>
                  <a:gd name="connsiteY79" fmla="*/ 39948 h 96812"/>
                  <a:gd name="connsiteX80" fmla="*/ 604647 w 1514817"/>
                  <a:gd name="connsiteY80" fmla="*/ 40862 h 96812"/>
                  <a:gd name="connsiteX81" fmla="*/ 604647 w 1514817"/>
                  <a:gd name="connsiteY81" fmla="*/ 40862 h 96812"/>
                  <a:gd name="connsiteX82" fmla="*/ 622707 w 1514817"/>
                  <a:gd name="connsiteY82" fmla="*/ 42005 h 96812"/>
                  <a:gd name="connsiteX83" fmla="*/ 622707 w 1514817"/>
                  <a:gd name="connsiteY83" fmla="*/ 42005 h 96812"/>
                  <a:gd name="connsiteX84" fmla="*/ 637794 w 1514817"/>
                  <a:gd name="connsiteY84" fmla="*/ 42919 h 96812"/>
                  <a:gd name="connsiteX85" fmla="*/ 637794 w 1514817"/>
                  <a:gd name="connsiteY85" fmla="*/ 42919 h 96812"/>
                  <a:gd name="connsiteX86" fmla="*/ 650024 w 1514817"/>
                  <a:gd name="connsiteY86" fmla="*/ 43662 h 96812"/>
                  <a:gd name="connsiteX87" fmla="*/ 650024 w 1514817"/>
                  <a:gd name="connsiteY87" fmla="*/ 43662 h 96812"/>
                  <a:gd name="connsiteX88" fmla="*/ 665111 w 1514817"/>
                  <a:gd name="connsiteY88" fmla="*/ 44577 h 96812"/>
                  <a:gd name="connsiteX89" fmla="*/ 665111 w 1514817"/>
                  <a:gd name="connsiteY89" fmla="*/ 44577 h 96812"/>
                  <a:gd name="connsiteX90" fmla="*/ 683171 w 1514817"/>
                  <a:gd name="connsiteY90" fmla="*/ 45720 h 96812"/>
                  <a:gd name="connsiteX91" fmla="*/ 683171 w 1514817"/>
                  <a:gd name="connsiteY91" fmla="*/ 45720 h 96812"/>
                  <a:gd name="connsiteX92" fmla="*/ 695344 w 1514817"/>
                  <a:gd name="connsiteY92" fmla="*/ 46463 h 96812"/>
                  <a:gd name="connsiteX93" fmla="*/ 695344 w 1514817"/>
                  <a:gd name="connsiteY93" fmla="*/ 46463 h 96812"/>
                  <a:gd name="connsiteX94" fmla="*/ 710489 w 1514817"/>
                  <a:gd name="connsiteY94" fmla="*/ 47377 h 96812"/>
                  <a:gd name="connsiteX95" fmla="*/ 710489 w 1514817"/>
                  <a:gd name="connsiteY95" fmla="*/ 47377 h 96812"/>
                  <a:gd name="connsiteX96" fmla="*/ 725577 w 1514817"/>
                  <a:gd name="connsiteY96" fmla="*/ 48291 h 96812"/>
                  <a:gd name="connsiteX97" fmla="*/ 725577 w 1514817"/>
                  <a:gd name="connsiteY97" fmla="*/ 48291 h 96812"/>
                  <a:gd name="connsiteX98" fmla="*/ 743635 w 1514817"/>
                  <a:gd name="connsiteY98" fmla="*/ 49435 h 96812"/>
                  <a:gd name="connsiteX99" fmla="*/ 743635 w 1514817"/>
                  <a:gd name="connsiteY99" fmla="*/ 49435 h 96812"/>
                  <a:gd name="connsiteX100" fmla="*/ 755808 w 1514817"/>
                  <a:gd name="connsiteY100" fmla="*/ 50178 h 96812"/>
                  <a:gd name="connsiteX101" fmla="*/ 755808 w 1514817"/>
                  <a:gd name="connsiteY101" fmla="*/ 50178 h 96812"/>
                  <a:gd name="connsiteX102" fmla="*/ 770953 w 1514817"/>
                  <a:gd name="connsiteY102" fmla="*/ 51092 h 96812"/>
                  <a:gd name="connsiteX103" fmla="*/ 770953 w 1514817"/>
                  <a:gd name="connsiteY103" fmla="*/ 51092 h 96812"/>
                  <a:gd name="connsiteX104" fmla="*/ 786041 w 1514817"/>
                  <a:gd name="connsiteY104" fmla="*/ 52064 h 96812"/>
                  <a:gd name="connsiteX105" fmla="*/ 786041 w 1514817"/>
                  <a:gd name="connsiteY105" fmla="*/ 52064 h 96812"/>
                  <a:gd name="connsiteX106" fmla="*/ 804101 w 1514817"/>
                  <a:gd name="connsiteY106" fmla="*/ 53149 h 96812"/>
                  <a:gd name="connsiteX107" fmla="*/ 804101 w 1514817"/>
                  <a:gd name="connsiteY107" fmla="*/ 53149 h 96812"/>
                  <a:gd name="connsiteX108" fmla="*/ 816274 w 1514817"/>
                  <a:gd name="connsiteY108" fmla="*/ 53892 h 96812"/>
                  <a:gd name="connsiteX109" fmla="*/ 816274 w 1514817"/>
                  <a:gd name="connsiteY109" fmla="*/ 53892 h 96812"/>
                  <a:gd name="connsiteX110" fmla="*/ 831418 w 1514817"/>
                  <a:gd name="connsiteY110" fmla="*/ 54807 h 96812"/>
                  <a:gd name="connsiteX111" fmla="*/ 831418 w 1514817"/>
                  <a:gd name="connsiteY111" fmla="*/ 54807 h 96812"/>
                  <a:gd name="connsiteX112" fmla="*/ 849477 w 1514817"/>
                  <a:gd name="connsiteY112" fmla="*/ 55950 h 96812"/>
                  <a:gd name="connsiteX113" fmla="*/ 849477 w 1514817"/>
                  <a:gd name="connsiteY113" fmla="*/ 55950 h 96812"/>
                  <a:gd name="connsiteX114" fmla="*/ 864565 w 1514817"/>
                  <a:gd name="connsiteY114" fmla="*/ 56864 h 96812"/>
                  <a:gd name="connsiteX115" fmla="*/ 864565 w 1514817"/>
                  <a:gd name="connsiteY115" fmla="*/ 56864 h 96812"/>
                  <a:gd name="connsiteX116" fmla="*/ 876795 w 1514817"/>
                  <a:gd name="connsiteY116" fmla="*/ 57607 h 96812"/>
                  <a:gd name="connsiteX117" fmla="*/ 876795 w 1514817"/>
                  <a:gd name="connsiteY117" fmla="*/ 57607 h 96812"/>
                  <a:gd name="connsiteX118" fmla="*/ 894798 w 1514817"/>
                  <a:gd name="connsiteY118" fmla="*/ 58750 h 96812"/>
                  <a:gd name="connsiteX119" fmla="*/ 894798 w 1514817"/>
                  <a:gd name="connsiteY119" fmla="*/ 58750 h 96812"/>
                  <a:gd name="connsiteX120" fmla="*/ 907028 w 1514817"/>
                  <a:gd name="connsiteY120" fmla="*/ 59493 h 96812"/>
                  <a:gd name="connsiteX121" fmla="*/ 907028 w 1514817"/>
                  <a:gd name="connsiteY121" fmla="*/ 59493 h 96812"/>
                  <a:gd name="connsiteX122" fmla="*/ 925029 w 1514817"/>
                  <a:gd name="connsiteY122" fmla="*/ 60579 h 96812"/>
                  <a:gd name="connsiteX123" fmla="*/ 925029 w 1514817"/>
                  <a:gd name="connsiteY123" fmla="*/ 60579 h 96812"/>
                  <a:gd name="connsiteX124" fmla="*/ 937260 w 1514817"/>
                  <a:gd name="connsiteY124" fmla="*/ 61322 h 96812"/>
                  <a:gd name="connsiteX125" fmla="*/ 937260 w 1514817"/>
                  <a:gd name="connsiteY125" fmla="*/ 61322 h 96812"/>
                  <a:gd name="connsiteX126" fmla="*/ 952347 w 1514817"/>
                  <a:gd name="connsiteY126" fmla="*/ 62236 h 96812"/>
                  <a:gd name="connsiteX127" fmla="*/ 952347 w 1514817"/>
                  <a:gd name="connsiteY127" fmla="*/ 62236 h 96812"/>
                  <a:gd name="connsiteX128" fmla="*/ 970407 w 1514817"/>
                  <a:gd name="connsiteY128" fmla="*/ 63379 h 96812"/>
                  <a:gd name="connsiteX129" fmla="*/ 970407 w 1514817"/>
                  <a:gd name="connsiteY129" fmla="*/ 63379 h 96812"/>
                  <a:gd name="connsiteX130" fmla="*/ 982580 w 1514817"/>
                  <a:gd name="connsiteY130" fmla="*/ 64122 h 96812"/>
                  <a:gd name="connsiteX131" fmla="*/ 982580 w 1514817"/>
                  <a:gd name="connsiteY131" fmla="*/ 64122 h 96812"/>
                  <a:gd name="connsiteX132" fmla="*/ 997725 w 1514817"/>
                  <a:gd name="connsiteY132" fmla="*/ 65036 h 96812"/>
                  <a:gd name="connsiteX133" fmla="*/ 997725 w 1514817"/>
                  <a:gd name="connsiteY133" fmla="*/ 65036 h 96812"/>
                  <a:gd name="connsiteX134" fmla="*/ 1012813 w 1514817"/>
                  <a:gd name="connsiteY134" fmla="*/ 66008 h 96812"/>
                  <a:gd name="connsiteX135" fmla="*/ 1012813 w 1514817"/>
                  <a:gd name="connsiteY135" fmla="*/ 66008 h 96812"/>
                  <a:gd name="connsiteX136" fmla="*/ 1030871 w 1514817"/>
                  <a:gd name="connsiteY136" fmla="*/ 67094 h 96812"/>
                  <a:gd name="connsiteX137" fmla="*/ 1030871 w 1514817"/>
                  <a:gd name="connsiteY137" fmla="*/ 67094 h 96812"/>
                  <a:gd name="connsiteX138" fmla="*/ 1043044 w 1514817"/>
                  <a:gd name="connsiteY138" fmla="*/ 67837 h 96812"/>
                  <a:gd name="connsiteX139" fmla="*/ 1043044 w 1514817"/>
                  <a:gd name="connsiteY139" fmla="*/ 67837 h 96812"/>
                  <a:gd name="connsiteX140" fmla="*/ 1058189 w 1514817"/>
                  <a:gd name="connsiteY140" fmla="*/ 68751 h 96812"/>
                  <a:gd name="connsiteX141" fmla="*/ 1058189 w 1514817"/>
                  <a:gd name="connsiteY141" fmla="*/ 68751 h 96812"/>
                  <a:gd name="connsiteX142" fmla="*/ 1073277 w 1514817"/>
                  <a:gd name="connsiteY142" fmla="*/ 69723 h 96812"/>
                  <a:gd name="connsiteX143" fmla="*/ 1073277 w 1514817"/>
                  <a:gd name="connsiteY143" fmla="*/ 69723 h 96812"/>
                  <a:gd name="connsiteX144" fmla="*/ 1091337 w 1514817"/>
                  <a:gd name="connsiteY144" fmla="*/ 70809 h 96812"/>
                  <a:gd name="connsiteX145" fmla="*/ 1091337 w 1514817"/>
                  <a:gd name="connsiteY145" fmla="*/ 70809 h 96812"/>
                  <a:gd name="connsiteX146" fmla="*/ 1103510 w 1514817"/>
                  <a:gd name="connsiteY146" fmla="*/ 71552 h 96812"/>
                  <a:gd name="connsiteX147" fmla="*/ 1103510 w 1514817"/>
                  <a:gd name="connsiteY147" fmla="*/ 71552 h 96812"/>
                  <a:gd name="connsiteX148" fmla="*/ 1105395 w 1514817"/>
                  <a:gd name="connsiteY148" fmla="*/ 71666 h 96812"/>
                  <a:gd name="connsiteX149" fmla="*/ 1106424 w 1514817"/>
                  <a:gd name="connsiteY149" fmla="*/ 71723 h 96812"/>
                  <a:gd name="connsiteX150" fmla="*/ 1106424 w 1514817"/>
                  <a:gd name="connsiteY150" fmla="*/ 71723 h 96812"/>
                  <a:gd name="connsiteX151" fmla="*/ 1118654 w 1514817"/>
                  <a:gd name="connsiteY151" fmla="*/ 72466 h 96812"/>
                  <a:gd name="connsiteX152" fmla="*/ 1118654 w 1514817"/>
                  <a:gd name="connsiteY152" fmla="*/ 72466 h 96812"/>
                  <a:gd name="connsiteX153" fmla="*/ 1133741 w 1514817"/>
                  <a:gd name="connsiteY153" fmla="*/ 73438 h 96812"/>
                  <a:gd name="connsiteX154" fmla="*/ 1133741 w 1514817"/>
                  <a:gd name="connsiteY154" fmla="*/ 73438 h 96812"/>
                  <a:gd name="connsiteX155" fmla="*/ 1151801 w 1514817"/>
                  <a:gd name="connsiteY155" fmla="*/ 74523 h 96812"/>
                  <a:gd name="connsiteX156" fmla="*/ 1151801 w 1514817"/>
                  <a:gd name="connsiteY156" fmla="*/ 74523 h 96812"/>
                  <a:gd name="connsiteX157" fmla="*/ 1163974 w 1514817"/>
                  <a:gd name="connsiteY157" fmla="*/ 75266 h 96812"/>
                  <a:gd name="connsiteX158" fmla="*/ 1163974 w 1514817"/>
                  <a:gd name="connsiteY158" fmla="*/ 75266 h 96812"/>
                  <a:gd name="connsiteX159" fmla="*/ 1179119 w 1514817"/>
                  <a:gd name="connsiteY159" fmla="*/ 76181 h 96812"/>
                  <a:gd name="connsiteX160" fmla="*/ 1179119 w 1514817"/>
                  <a:gd name="connsiteY160" fmla="*/ 76181 h 96812"/>
                  <a:gd name="connsiteX161" fmla="*/ 1194207 w 1514817"/>
                  <a:gd name="connsiteY161" fmla="*/ 77153 h 96812"/>
                  <a:gd name="connsiteX162" fmla="*/ 1194207 w 1514817"/>
                  <a:gd name="connsiteY162" fmla="*/ 77153 h 96812"/>
                  <a:gd name="connsiteX163" fmla="*/ 1212265 w 1514817"/>
                  <a:gd name="connsiteY163" fmla="*/ 78238 h 96812"/>
                  <a:gd name="connsiteX164" fmla="*/ 1212265 w 1514817"/>
                  <a:gd name="connsiteY164" fmla="*/ 78238 h 96812"/>
                  <a:gd name="connsiteX165" fmla="*/ 1224438 w 1514817"/>
                  <a:gd name="connsiteY165" fmla="*/ 78981 h 96812"/>
                  <a:gd name="connsiteX166" fmla="*/ 1224438 w 1514817"/>
                  <a:gd name="connsiteY166" fmla="*/ 78981 h 96812"/>
                  <a:gd name="connsiteX167" fmla="*/ 1239583 w 1514817"/>
                  <a:gd name="connsiteY167" fmla="*/ 79953 h 96812"/>
                  <a:gd name="connsiteX168" fmla="*/ 1239583 w 1514817"/>
                  <a:gd name="connsiteY168" fmla="*/ 79953 h 96812"/>
                  <a:gd name="connsiteX169" fmla="*/ 1254671 w 1514817"/>
                  <a:gd name="connsiteY169" fmla="*/ 80867 h 96812"/>
                  <a:gd name="connsiteX170" fmla="*/ 1254671 w 1514817"/>
                  <a:gd name="connsiteY170" fmla="*/ 80867 h 96812"/>
                  <a:gd name="connsiteX171" fmla="*/ 1269816 w 1514817"/>
                  <a:gd name="connsiteY171" fmla="*/ 81782 h 96812"/>
                  <a:gd name="connsiteX172" fmla="*/ 1269816 w 1514817"/>
                  <a:gd name="connsiteY172" fmla="*/ 81782 h 96812"/>
                  <a:gd name="connsiteX173" fmla="*/ 1284904 w 1514817"/>
                  <a:gd name="connsiteY173" fmla="*/ 82696 h 96812"/>
                  <a:gd name="connsiteX174" fmla="*/ 1284904 w 1514817"/>
                  <a:gd name="connsiteY174" fmla="*/ 82696 h 96812"/>
                  <a:gd name="connsiteX175" fmla="*/ 1300048 w 1514817"/>
                  <a:gd name="connsiteY175" fmla="*/ 83667 h 96812"/>
                  <a:gd name="connsiteX176" fmla="*/ 1300048 w 1514817"/>
                  <a:gd name="connsiteY176" fmla="*/ 83667 h 96812"/>
                  <a:gd name="connsiteX177" fmla="*/ 1318107 w 1514817"/>
                  <a:gd name="connsiteY177" fmla="*/ 84753 h 96812"/>
                  <a:gd name="connsiteX178" fmla="*/ 1318107 w 1514817"/>
                  <a:gd name="connsiteY178" fmla="*/ 84753 h 96812"/>
                  <a:gd name="connsiteX179" fmla="*/ 1330280 w 1514817"/>
                  <a:gd name="connsiteY179" fmla="*/ 85496 h 96812"/>
                  <a:gd name="connsiteX180" fmla="*/ 1330280 w 1514817"/>
                  <a:gd name="connsiteY180" fmla="*/ 85496 h 96812"/>
                  <a:gd name="connsiteX181" fmla="*/ 1345368 w 1514817"/>
                  <a:gd name="connsiteY181" fmla="*/ 86411 h 96812"/>
                  <a:gd name="connsiteX182" fmla="*/ 1345368 w 1514817"/>
                  <a:gd name="connsiteY182" fmla="*/ 86411 h 96812"/>
                  <a:gd name="connsiteX183" fmla="*/ 1360513 w 1514817"/>
                  <a:gd name="connsiteY183" fmla="*/ 87382 h 96812"/>
                  <a:gd name="connsiteX184" fmla="*/ 1360513 w 1514817"/>
                  <a:gd name="connsiteY184" fmla="*/ 87382 h 96812"/>
                  <a:gd name="connsiteX185" fmla="*/ 1375658 w 1514817"/>
                  <a:gd name="connsiteY185" fmla="*/ 88296 h 96812"/>
                  <a:gd name="connsiteX186" fmla="*/ 1375658 w 1514817"/>
                  <a:gd name="connsiteY186" fmla="*/ 88296 h 96812"/>
                  <a:gd name="connsiteX187" fmla="*/ 1390746 w 1514817"/>
                  <a:gd name="connsiteY187" fmla="*/ 89211 h 96812"/>
                  <a:gd name="connsiteX188" fmla="*/ 1390746 w 1514817"/>
                  <a:gd name="connsiteY188" fmla="*/ 89211 h 96812"/>
                  <a:gd name="connsiteX189" fmla="*/ 1405890 w 1514817"/>
                  <a:gd name="connsiteY189" fmla="*/ 90125 h 96812"/>
                  <a:gd name="connsiteX190" fmla="*/ 1405890 w 1514817"/>
                  <a:gd name="connsiteY190" fmla="*/ 90125 h 96812"/>
                  <a:gd name="connsiteX191" fmla="*/ 1420977 w 1514817"/>
                  <a:gd name="connsiteY191" fmla="*/ 91097 h 96812"/>
                  <a:gd name="connsiteX192" fmla="*/ 1420977 w 1514817"/>
                  <a:gd name="connsiteY192" fmla="*/ 91097 h 96812"/>
                  <a:gd name="connsiteX193" fmla="*/ 1439037 w 1514817"/>
                  <a:gd name="connsiteY193" fmla="*/ 92183 h 96812"/>
                  <a:gd name="connsiteX194" fmla="*/ 1439037 w 1514817"/>
                  <a:gd name="connsiteY194" fmla="*/ 92183 h 96812"/>
                  <a:gd name="connsiteX195" fmla="*/ 1451210 w 1514817"/>
                  <a:gd name="connsiteY195" fmla="*/ 92926 h 96812"/>
                  <a:gd name="connsiteX196" fmla="*/ 1451210 w 1514817"/>
                  <a:gd name="connsiteY196" fmla="*/ 92926 h 96812"/>
                  <a:gd name="connsiteX197" fmla="*/ 1466355 w 1514817"/>
                  <a:gd name="connsiteY197" fmla="*/ 93840 h 96812"/>
                  <a:gd name="connsiteX198" fmla="*/ 1466355 w 1514817"/>
                  <a:gd name="connsiteY198" fmla="*/ 93840 h 96812"/>
                  <a:gd name="connsiteX199" fmla="*/ 1481443 w 1514817"/>
                  <a:gd name="connsiteY199" fmla="*/ 94812 h 96812"/>
                  <a:gd name="connsiteX200" fmla="*/ 1481443 w 1514817"/>
                  <a:gd name="connsiteY200" fmla="*/ 94812 h 96812"/>
                  <a:gd name="connsiteX201" fmla="*/ 1499501 w 1514817"/>
                  <a:gd name="connsiteY201" fmla="*/ 95898 h 96812"/>
                  <a:gd name="connsiteX202" fmla="*/ 1499501 w 1514817"/>
                  <a:gd name="connsiteY202" fmla="*/ 95898 h 96812"/>
                  <a:gd name="connsiteX203" fmla="*/ 1514589 w 1514817"/>
                  <a:gd name="connsiteY203" fmla="*/ 96812 h 96812"/>
                  <a:gd name="connsiteX204" fmla="*/ 1514818 w 1514817"/>
                  <a:gd name="connsiteY204" fmla="*/ 93154 h 96812"/>
                  <a:gd name="connsiteX205" fmla="*/ 1496816 w 1514817"/>
                  <a:gd name="connsiteY205" fmla="*/ 92011 h 96812"/>
                  <a:gd name="connsiteX206" fmla="*/ 1496816 w 1514817"/>
                  <a:gd name="connsiteY206" fmla="*/ 92011 h 96812"/>
                  <a:gd name="connsiteX207" fmla="*/ 1484585 w 1514817"/>
                  <a:gd name="connsiteY207" fmla="*/ 91268 h 96812"/>
                  <a:gd name="connsiteX208" fmla="*/ 1484585 w 1514817"/>
                  <a:gd name="connsiteY208" fmla="*/ 91268 h 96812"/>
                  <a:gd name="connsiteX209" fmla="*/ 1466583 w 1514817"/>
                  <a:gd name="connsiteY209" fmla="*/ 90183 h 96812"/>
                  <a:gd name="connsiteX210" fmla="*/ 1466583 w 1514817"/>
                  <a:gd name="connsiteY210" fmla="*/ 90183 h 96812"/>
                  <a:gd name="connsiteX211" fmla="*/ 1454353 w 1514817"/>
                  <a:gd name="connsiteY211" fmla="*/ 89440 h 96812"/>
                  <a:gd name="connsiteX212" fmla="*/ 1454353 w 1514817"/>
                  <a:gd name="connsiteY212" fmla="*/ 89440 h 96812"/>
                  <a:gd name="connsiteX213" fmla="*/ 1436351 w 1514817"/>
                  <a:gd name="connsiteY213" fmla="*/ 88296 h 96812"/>
                  <a:gd name="connsiteX214" fmla="*/ 1436351 w 1514817"/>
                  <a:gd name="connsiteY214" fmla="*/ 88296 h 96812"/>
                  <a:gd name="connsiteX215" fmla="*/ 1424121 w 1514817"/>
                  <a:gd name="connsiteY215" fmla="*/ 87553 h 96812"/>
                  <a:gd name="connsiteX216" fmla="*/ 1424121 w 1514817"/>
                  <a:gd name="connsiteY216" fmla="*/ 87553 h 96812"/>
                  <a:gd name="connsiteX217" fmla="*/ 1406119 w 1514817"/>
                  <a:gd name="connsiteY217" fmla="*/ 86468 h 96812"/>
                  <a:gd name="connsiteX218" fmla="*/ 1406119 w 1514817"/>
                  <a:gd name="connsiteY218" fmla="*/ 86468 h 96812"/>
                  <a:gd name="connsiteX219" fmla="*/ 1390974 w 1514817"/>
                  <a:gd name="connsiteY219" fmla="*/ 85496 h 96812"/>
                  <a:gd name="connsiteX220" fmla="*/ 1390974 w 1514817"/>
                  <a:gd name="connsiteY220" fmla="*/ 85496 h 96812"/>
                  <a:gd name="connsiteX221" fmla="*/ 1375886 w 1514817"/>
                  <a:gd name="connsiteY221" fmla="*/ 84582 h 96812"/>
                  <a:gd name="connsiteX222" fmla="*/ 1375886 w 1514817"/>
                  <a:gd name="connsiteY222" fmla="*/ 84582 h 96812"/>
                  <a:gd name="connsiteX223" fmla="*/ 1363656 w 1514817"/>
                  <a:gd name="connsiteY223" fmla="*/ 83839 h 96812"/>
                  <a:gd name="connsiteX224" fmla="*/ 1363656 w 1514817"/>
                  <a:gd name="connsiteY224" fmla="*/ 83839 h 96812"/>
                  <a:gd name="connsiteX225" fmla="*/ 1348569 w 1514817"/>
                  <a:gd name="connsiteY225" fmla="*/ 82924 h 96812"/>
                  <a:gd name="connsiteX226" fmla="*/ 1348569 w 1514817"/>
                  <a:gd name="connsiteY226" fmla="*/ 82924 h 96812"/>
                  <a:gd name="connsiteX227" fmla="*/ 1330509 w 1514817"/>
                  <a:gd name="connsiteY227" fmla="*/ 81782 h 96812"/>
                  <a:gd name="connsiteX228" fmla="*/ 1330509 w 1514817"/>
                  <a:gd name="connsiteY228" fmla="*/ 81782 h 96812"/>
                  <a:gd name="connsiteX229" fmla="*/ 1318336 w 1514817"/>
                  <a:gd name="connsiteY229" fmla="*/ 81039 h 96812"/>
                  <a:gd name="connsiteX230" fmla="*/ 1318336 w 1514817"/>
                  <a:gd name="connsiteY230" fmla="*/ 81039 h 96812"/>
                  <a:gd name="connsiteX231" fmla="*/ 1303191 w 1514817"/>
                  <a:gd name="connsiteY231" fmla="*/ 80124 h 96812"/>
                  <a:gd name="connsiteX232" fmla="*/ 1303191 w 1514817"/>
                  <a:gd name="connsiteY232" fmla="*/ 80124 h 96812"/>
                  <a:gd name="connsiteX233" fmla="*/ 1288046 w 1514817"/>
                  <a:gd name="connsiteY233" fmla="*/ 79210 h 96812"/>
                  <a:gd name="connsiteX234" fmla="*/ 1288046 w 1514817"/>
                  <a:gd name="connsiteY234" fmla="*/ 79210 h 96812"/>
                  <a:gd name="connsiteX235" fmla="*/ 1270045 w 1514817"/>
                  <a:gd name="connsiteY235" fmla="*/ 78067 h 96812"/>
                  <a:gd name="connsiteX236" fmla="*/ 1270045 w 1514817"/>
                  <a:gd name="connsiteY236" fmla="*/ 78067 h 96812"/>
                  <a:gd name="connsiteX237" fmla="*/ 1257815 w 1514817"/>
                  <a:gd name="connsiteY237" fmla="*/ 77324 h 96812"/>
                  <a:gd name="connsiteX238" fmla="*/ 1257815 w 1514817"/>
                  <a:gd name="connsiteY238" fmla="*/ 77324 h 96812"/>
                  <a:gd name="connsiteX239" fmla="*/ 1242727 w 1514817"/>
                  <a:gd name="connsiteY239" fmla="*/ 76410 h 96812"/>
                  <a:gd name="connsiteX240" fmla="*/ 1242727 w 1514817"/>
                  <a:gd name="connsiteY240" fmla="*/ 76410 h 96812"/>
                  <a:gd name="connsiteX241" fmla="*/ 1227582 w 1514817"/>
                  <a:gd name="connsiteY241" fmla="*/ 75495 h 96812"/>
                  <a:gd name="connsiteX242" fmla="*/ 1227582 w 1514817"/>
                  <a:gd name="connsiteY242" fmla="*/ 75495 h 96812"/>
                  <a:gd name="connsiteX243" fmla="*/ 1209580 w 1514817"/>
                  <a:gd name="connsiteY243" fmla="*/ 74352 h 96812"/>
                  <a:gd name="connsiteX244" fmla="*/ 1209580 w 1514817"/>
                  <a:gd name="connsiteY244" fmla="*/ 74352 h 96812"/>
                  <a:gd name="connsiteX245" fmla="*/ 1197349 w 1514817"/>
                  <a:gd name="connsiteY245" fmla="*/ 73609 h 96812"/>
                  <a:gd name="connsiteX246" fmla="*/ 1197349 w 1514817"/>
                  <a:gd name="connsiteY246" fmla="*/ 73609 h 96812"/>
                  <a:gd name="connsiteX247" fmla="*/ 1182262 w 1514817"/>
                  <a:gd name="connsiteY247" fmla="*/ 72695 h 96812"/>
                  <a:gd name="connsiteX248" fmla="*/ 1182262 w 1514817"/>
                  <a:gd name="connsiteY248" fmla="*/ 72695 h 96812"/>
                  <a:gd name="connsiteX249" fmla="*/ 1167118 w 1514817"/>
                  <a:gd name="connsiteY249" fmla="*/ 71723 h 96812"/>
                  <a:gd name="connsiteX250" fmla="*/ 1167118 w 1514817"/>
                  <a:gd name="connsiteY250" fmla="*/ 71723 h 96812"/>
                  <a:gd name="connsiteX251" fmla="*/ 1165288 w 1514817"/>
                  <a:gd name="connsiteY251" fmla="*/ 71609 h 96812"/>
                  <a:gd name="connsiteX252" fmla="*/ 1164203 w 1514817"/>
                  <a:gd name="connsiteY252" fmla="*/ 71552 h 96812"/>
                  <a:gd name="connsiteX253" fmla="*/ 1164203 w 1514817"/>
                  <a:gd name="connsiteY253" fmla="*/ 71552 h 96812"/>
                  <a:gd name="connsiteX254" fmla="*/ 1149115 w 1514817"/>
                  <a:gd name="connsiteY254" fmla="*/ 70637 h 96812"/>
                  <a:gd name="connsiteX255" fmla="*/ 1149115 w 1514817"/>
                  <a:gd name="connsiteY255" fmla="*/ 70637 h 96812"/>
                  <a:gd name="connsiteX256" fmla="*/ 1136885 w 1514817"/>
                  <a:gd name="connsiteY256" fmla="*/ 69894 h 96812"/>
                  <a:gd name="connsiteX257" fmla="*/ 1136885 w 1514817"/>
                  <a:gd name="connsiteY257" fmla="*/ 69894 h 96812"/>
                  <a:gd name="connsiteX258" fmla="*/ 1118883 w 1514817"/>
                  <a:gd name="connsiteY258" fmla="*/ 68808 h 96812"/>
                  <a:gd name="connsiteX259" fmla="*/ 1118883 w 1514817"/>
                  <a:gd name="connsiteY259" fmla="*/ 68808 h 96812"/>
                  <a:gd name="connsiteX260" fmla="*/ 1106652 w 1514817"/>
                  <a:gd name="connsiteY260" fmla="*/ 68008 h 96812"/>
                  <a:gd name="connsiteX261" fmla="*/ 1106652 w 1514817"/>
                  <a:gd name="connsiteY261" fmla="*/ 68008 h 96812"/>
                  <a:gd name="connsiteX262" fmla="*/ 1088650 w 1514817"/>
                  <a:gd name="connsiteY262" fmla="*/ 66922 h 96812"/>
                  <a:gd name="connsiteX263" fmla="*/ 1088650 w 1514817"/>
                  <a:gd name="connsiteY263" fmla="*/ 66922 h 96812"/>
                  <a:gd name="connsiteX264" fmla="*/ 1076421 w 1514817"/>
                  <a:gd name="connsiteY264" fmla="*/ 66179 h 96812"/>
                  <a:gd name="connsiteX265" fmla="*/ 1076421 w 1514817"/>
                  <a:gd name="connsiteY265" fmla="*/ 66179 h 96812"/>
                  <a:gd name="connsiteX266" fmla="*/ 1061333 w 1514817"/>
                  <a:gd name="connsiteY266" fmla="*/ 65265 h 96812"/>
                  <a:gd name="connsiteX267" fmla="*/ 1061333 w 1514817"/>
                  <a:gd name="connsiteY267" fmla="*/ 65265 h 96812"/>
                  <a:gd name="connsiteX268" fmla="*/ 1046188 w 1514817"/>
                  <a:gd name="connsiteY268" fmla="*/ 64294 h 96812"/>
                  <a:gd name="connsiteX269" fmla="*/ 1046188 w 1514817"/>
                  <a:gd name="connsiteY269" fmla="*/ 64294 h 96812"/>
                  <a:gd name="connsiteX270" fmla="*/ 1028186 w 1514817"/>
                  <a:gd name="connsiteY270" fmla="*/ 63208 h 96812"/>
                  <a:gd name="connsiteX271" fmla="*/ 1028186 w 1514817"/>
                  <a:gd name="connsiteY271" fmla="*/ 63208 h 96812"/>
                  <a:gd name="connsiteX272" fmla="*/ 1015955 w 1514817"/>
                  <a:gd name="connsiteY272" fmla="*/ 62465 h 96812"/>
                  <a:gd name="connsiteX273" fmla="*/ 1015955 w 1514817"/>
                  <a:gd name="connsiteY273" fmla="*/ 62465 h 96812"/>
                  <a:gd name="connsiteX274" fmla="*/ 1000868 w 1514817"/>
                  <a:gd name="connsiteY274" fmla="*/ 61550 h 96812"/>
                  <a:gd name="connsiteX275" fmla="*/ 1000868 w 1514817"/>
                  <a:gd name="connsiteY275" fmla="*/ 61550 h 96812"/>
                  <a:gd name="connsiteX276" fmla="*/ 985723 w 1514817"/>
                  <a:gd name="connsiteY276" fmla="*/ 60579 h 96812"/>
                  <a:gd name="connsiteX277" fmla="*/ 985723 w 1514817"/>
                  <a:gd name="connsiteY277" fmla="*/ 60579 h 96812"/>
                  <a:gd name="connsiteX278" fmla="*/ 967721 w 1514817"/>
                  <a:gd name="connsiteY278" fmla="*/ 59493 h 96812"/>
                  <a:gd name="connsiteX279" fmla="*/ 967721 w 1514817"/>
                  <a:gd name="connsiteY279" fmla="*/ 59493 h 96812"/>
                  <a:gd name="connsiteX280" fmla="*/ 954462 w 1514817"/>
                  <a:gd name="connsiteY280" fmla="*/ 58693 h 96812"/>
                  <a:gd name="connsiteX281" fmla="*/ 940403 w 1514817"/>
                  <a:gd name="connsiteY281" fmla="*/ 57836 h 96812"/>
                  <a:gd name="connsiteX282" fmla="*/ 940403 w 1514817"/>
                  <a:gd name="connsiteY282" fmla="*/ 57836 h 96812"/>
                  <a:gd name="connsiteX283" fmla="*/ 922344 w 1514817"/>
                  <a:gd name="connsiteY283" fmla="*/ 56693 h 96812"/>
                  <a:gd name="connsiteX284" fmla="*/ 922344 w 1514817"/>
                  <a:gd name="connsiteY284" fmla="*/ 56693 h 96812"/>
                  <a:gd name="connsiteX285" fmla="*/ 907256 w 1514817"/>
                  <a:gd name="connsiteY285" fmla="*/ 55778 h 96812"/>
                  <a:gd name="connsiteX286" fmla="*/ 907256 w 1514817"/>
                  <a:gd name="connsiteY286" fmla="*/ 55778 h 96812"/>
                  <a:gd name="connsiteX287" fmla="*/ 895026 w 1514817"/>
                  <a:gd name="connsiteY287" fmla="*/ 55035 h 96812"/>
                  <a:gd name="connsiteX288" fmla="*/ 895026 w 1514817"/>
                  <a:gd name="connsiteY288" fmla="*/ 55035 h 96812"/>
                  <a:gd name="connsiteX289" fmla="*/ 879939 w 1514817"/>
                  <a:gd name="connsiteY289" fmla="*/ 54064 h 96812"/>
                  <a:gd name="connsiteX290" fmla="*/ 879939 w 1514817"/>
                  <a:gd name="connsiteY290" fmla="*/ 54064 h 96812"/>
                  <a:gd name="connsiteX291" fmla="*/ 861879 w 1514817"/>
                  <a:gd name="connsiteY291" fmla="*/ 52978 h 96812"/>
                  <a:gd name="connsiteX292" fmla="*/ 861879 w 1514817"/>
                  <a:gd name="connsiteY292" fmla="*/ 52978 h 96812"/>
                  <a:gd name="connsiteX293" fmla="*/ 849706 w 1514817"/>
                  <a:gd name="connsiteY293" fmla="*/ 52235 h 96812"/>
                  <a:gd name="connsiteX294" fmla="*/ 849706 w 1514817"/>
                  <a:gd name="connsiteY294" fmla="*/ 52235 h 96812"/>
                  <a:gd name="connsiteX295" fmla="*/ 831647 w 1514817"/>
                  <a:gd name="connsiteY295" fmla="*/ 51149 h 96812"/>
                  <a:gd name="connsiteX296" fmla="*/ 831647 w 1514817"/>
                  <a:gd name="connsiteY296" fmla="*/ 51149 h 96812"/>
                  <a:gd name="connsiteX297" fmla="*/ 819474 w 1514817"/>
                  <a:gd name="connsiteY297" fmla="*/ 50349 h 96812"/>
                  <a:gd name="connsiteX298" fmla="*/ 819474 w 1514817"/>
                  <a:gd name="connsiteY298" fmla="*/ 50349 h 96812"/>
                  <a:gd name="connsiteX299" fmla="*/ 801415 w 1514817"/>
                  <a:gd name="connsiteY299" fmla="*/ 49263 h 96812"/>
                  <a:gd name="connsiteX300" fmla="*/ 801415 w 1514817"/>
                  <a:gd name="connsiteY300" fmla="*/ 49263 h 96812"/>
                  <a:gd name="connsiteX301" fmla="*/ 789242 w 1514817"/>
                  <a:gd name="connsiteY301" fmla="*/ 48520 h 96812"/>
                  <a:gd name="connsiteX302" fmla="*/ 789242 w 1514817"/>
                  <a:gd name="connsiteY302" fmla="*/ 48520 h 96812"/>
                  <a:gd name="connsiteX303" fmla="*/ 771182 w 1514817"/>
                  <a:gd name="connsiteY303" fmla="*/ 47377 h 96812"/>
                  <a:gd name="connsiteX304" fmla="*/ 771182 w 1514817"/>
                  <a:gd name="connsiteY304" fmla="*/ 47377 h 96812"/>
                  <a:gd name="connsiteX305" fmla="*/ 758952 w 1514817"/>
                  <a:gd name="connsiteY305" fmla="*/ 46634 h 96812"/>
                  <a:gd name="connsiteX306" fmla="*/ 758952 w 1514817"/>
                  <a:gd name="connsiteY306" fmla="*/ 46634 h 96812"/>
                  <a:gd name="connsiteX307" fmla="*/ 740950 w 1514817"/>
                  <a:gd name="connsiteY307" fmla="*/ 45548 h 96812"/>
                  <a:gd name="connsiteX308" fmla="*/ 740950 w 1514817"/>
                  <a:gd name="connsiteY308" fmla="*/ 45548 h 96812"/>
                  <a:gd name="connsiteX309" fmla="*/ 728719 w 1514817"/>
                  <a:gd name="connsiteY309" fmla="*/ 44805 h 96812"/>
                  <a:gd name="connsiteX310" fmla="*/ 728719 w 1514817"/>
                  <a:gd name="connsiteY310" fmla="*/ 44805 h 96812"/>
                  <a:gd name="connsiteX311" fmla="*/ 713632 w 1514817"/>
                  <a:gd name="connsiteY311" fmla="*/ 43891 h 96812"/>
                  <a:gd name="connsiteX312" fmla="*/ 713632 w 1514817"/>
                  <a:gd name="connsiteY312" fmla="*/ 43891 h 96812"/>
                  <a:gd name="connsiteX313" fmla="*/ 695573 w 1514817"/>
                  <a:gd name="connsiteY313" fmla="*/ 42748 h 96812"/>
                  <a:gd name="connsiteX314" fmla="*/ 695573 w 1514817"/>
                  <a:gd name="connsiteY314" fmla="*/ 42748 h 96812"/>
                  <a:gd name="connsiteX315" fmla="*/ 680485 w 1514817"/>
                  <a:gd name="connsiteY315" fmla="*/ 41833 h 96812"/>
                  <a:gd name="connsiteX316" fmla="*/ 680485 w 1514817"/>
                  <a:gd name="connsiteY316" fmla="*/ 41833 h 96812"/>
                  <a:gd name="connsiteX317" fmla="*/ 668255 w 1514817"/>
                  <a:gd name="connsiteY317" fmla="*/ 41091 h 96812"/>
                  <a:gd name="connsiteX318" fmla="*/ 668255 w 1514817"/>
                  <a:gd name="connsiteY318" fmla="*/ 41091 h 96812"/>
                  <a:gd name="connsiteX319" fmla="*/ 653167 w 1514817"/>
                  <a:gd name="connsiteY319" fmla="*/ 40119 h 96812"/>
                  <a:gd name="connsiteX320" fmla="*/ 653167 w 1514817"/>
                  <a:gd name="connsiteY320" fmla="*/ 40119 h 96812"/>
                  <a:gd name="connsiteX321" fmla="*/ 638022 w 1514817"/>
                  <a:gd name="connsiteY321" fmla="*/ 39205 h 96812"/>
                  <a:gd name="connsiteX322" fmla="*/ 638022 w 1514817"/>
                  <a:gd name="connsiteY322" fmla="*/ 39205 h 96812"/>
                  <a:gd name="connsiteX323" fmla="*/ 620020 w 1514817"/>
                  <a:gd name="connsiteY323" fmla="*/ 38119 h 96812"/>
                  <a:gd name="connsiteX324" fmla="*/ 620020 w 1514817"/>
                  <a:gd name="connsiteY324" fmla="*/ 38119 h 96812"/>
                  <a:gd name="connsiteX325" fmla="*/ 607790 w 1514817"/>
                  <a:gd name="connsiteY325" fmla="*/ 37376 h 96812"/>
                  <a:gd name="connsiteX326" fmla="*/ 607790 w 1514817"/>
                  <a:gd name="connsiteY326" fmla="*/ 37376 h 96812"/>
                  <a:gd name="connsiteX327" fmla="*/ 592703 w 1514817"/>
                  <a:gd name="connsiteY327" fmla="*/ 36405 h 96812"/>
                  <a:gd name="connsiteX328" fmla="*/ 592703 w 1514817"/>
                  <a:gd name="connsiteY328" fmla="*/ 36405 h 96812"/>
                  <a:gd name="connsiteX329" fmla="*/ 577558 w 1514817"/>
                  <a:gd name="connsiteY329" fmla="*/ 35490 h 96812"/>
                  <a:gd name="connsiteX330" fmla="*/ 577558 w 1514817"/>
                  <a:gd name="connsiteY330" fmla="*/ 35490 h 96812"/>
                  <a:gd name="connsiteX331" fmla="*/ 559556 w 1514817"/>
                  <a:gd name="connsiteY331" fmla="*/ 34404 h 96812"/>
                  <a:gd name="connsiteX332" fmla="*/ 559556 w 1514817"/>
                  <a:gd name="connsiteY332" fmla="*/ 34404 h 96812"/>
                  <a:gd name="connsiteX333" fmla="*/ 544411 w 1514817"/>
                  <a:gd name="connsiteY333" fmla="*/ 33490 h 96812"/>
                  <a:gd name="connsiteX334" fmla="*/ 544411 w 1514817"/>
                  <a:gd name="connsiteY334" fmla="*/ 33490 h 96812"/>
                  <a:gd name="connsiteX335" fmla="*/ 532238 w 1514817"/>
                  <a:gd name="connsiteY335" fmla="*/ 32690 h 96812"/>
                  <a:gd name="connsiteX336" fmla="*/ 532238 w 1514817"/>
                  <a:gd name="connsiteY336" fmla="*/ 32690 h 96812"/>
                  <a:gd name="connsiteX337" fmla="*/ 517093 w 1514817"/>
                  <a:gd name="connsiteY337" fmla="*/ 31775 h 96812"/>
                  <a:gd name="connsiteX338" fmla="*/ 517093 w 1514817"/>
                  <a:gd name="connsiteY338" fmla="*/ 31775 h 96812"/>
                  <a:gd name="connsiteX339" fmla="*/ 499091 w 1514817"/>
                  <a:gd name="connsiteY339" fmla="*/ 30690 h 96812"/>
                  <a:gd name="connsiteX340" fmla="*/ 499091 w 1514817"/>
                  <a:gd name="connsiteY340" fmla="*/ 30690 h 96812"/>
                  <a:gd name="connsiteX341" fmla="*/ 483946 w 1514817"/>
                  <a:gd name="connsiteY341" fmla="*/ 29718 h 96812"/>
                  <a:gd name="connsiteX342" fmla="*/ 483946 w 1514817"/>
                  <a:gd name="connsiteY342" fmla="*/ 29718 h 96812"/>
                  <a:gd name="connsiteX343" fmla="*/ 471773 w 1514817"/>
                  <a:gd name="connsiteY343" fmla="*/ 28975 h 96812"/>
                  <a:gd name="connsiteX344" fmla="*/ 471773 w 1514817"/>
                  <a:gd name="connsiteY344" fmla="*/ 28975 h 96812"/>
                  <a:gd name="connsiteX345" fmla="*/ 453714 w 1514817"/>
                  <a:gd name="connsiteY345" fmla="*/ 27889 h 96812"/>
                  <a:gd name="connsiteX346" fmla="*/ 453714 w 1514817"/>
                  <a:gd name="connsiteY346" fmla="*/ 27889 h 96812"/>
                  <a:gd name="connsiteX347" fmla="*/ 440455 w 1514817"/>
                  <a:gd name="connsiteY347" fmla="*/ 27089 h 96812"/>
                  <a:gd name="connsiteX348" fmla="*/ 426396 w 1514817"/>
                  <a:gd name="connsiteY348" fmla="*/ 26232 h 96812"/>
                  <a:gd name="connsiteX349" fmla="*/ 426396 w 1514817"/>
                  <a:gd name="connsiteY349" fmla="*/ 26232 h 96812"/>
                  <a:gd name="connsiteX350" fmla="*/ 411309 w 1514817"/>
                  <a:gd name="connsiteY350" fmla="*/ 25260 h 96812"/>
                  <a:gd name="connsiteX351" fmla="*/ 411309 w 1514817"/>
                  <a:gd name="connsiteY351" fmla="*/ 25260 h 96812"/>
                  <a:gd name="connsiteX352" fmla="*/ 393249 w 1514817"/>
                  <a:gd name="connsiteY352" fmla="*/ 24174 h 96812"/>
                  <a:gd name="connsiteX353" fmla="*/ 393249 w 1514817"/>
                  <a:gd name="connsiteY353" fmla="*/ 24174 h 96812"/>
                  <a:gd name="connsiteX354" fmla="*/ 381076 w 1514817"/>
                  <a:gd name="connsiteY354" fmla="*/ 23431 h 96812"/>
                  <a:gd name="connsiteX355" fmla="*/ 381076 w 1514817"/>
                  <a:gd name="connsiteY355" fmla="*/ 23431 h 96812"/>
                  <a:gd name="connsiteX356" fmla="*/ 365931 w 1514817"/>
                  <a:gd name="connsiteY356" fmla="*/ 22460 h 96812"/>
                  <a:gd name="connsiteX357" fmla="*/ 365931 w 1514817"/>
                  <a:gd name="connsiteY357" fmla="*/ 22460 h 96812"/>
                  <a:gd name="connsiteX358" fmla="*/ 350844 w 1514817"/>
                  <a:gd name="connsiteY358" fmla="*/ 21545 h 96812"/>
                  <a:gd name="connsiteX359" fmla="*/ 350844 w 1514817"/>
                  <a:gd name="connsiteY359" fmla="*/ 21545 h 96812"/>
                  <a:gd name="connsiteX360" fmla="*/ 332784 w 1514817"/>
                  <a:gd name="connsiteY360" fmla="*/ 20459 h 96812"/>
                  <a:gd name="connsiteX361" fmla="*/ 332784 w 1514817"/>
                  <a:gd name="connsiteY361" fmla="*/ 20459 h 96812"/>
                  <a:gd name="connsiteX362" fmla="*/ 320611 w 1514817"/>
                  <a:gd name="connsiteY362" fmla="*/ 19716 h 96812"/>
                  <a:gd name="connsiteX363" fmla="*/ 320611 w 1514817"/>
                  <a:gd name="connsiteY363" fmla="*/ 19716 h 96812"/>
                  <a:gd name="connsiteX364" fmla="*/ 305467 w 1514817"/>
                  <a:gd name="connsiteY364" fmla="*/ 18745 h 96812"/>
                  <a:gd name="connsiteX365" fmla="*/ 305467 w 1514817"/>
                  <a:gd name="connsiteY365" fmla="*/ 18745 h 96812"/>
                  <a:gd name="connsiteX366" fmla="*/ 290379 w 1514817"/>
                  <a:gd name="connsiteY366" fmla="*/ 17831 h 96812"/>
                  <a:gd name="connsiteX367" fmla="*/ 290379 w 1514817"/>
                  <a:gd name="connsiteY367" fmla="*/ 17831 h 96812"/>
                  <a:gd name="connsiteX368" fmla="*/ 272320 w 1514817"/>
                  <a:gd name="connsiteY368" fmla="*/ 16745 h 96812"/>
                  <a:gd name="connsiteX369" fmla="*/ 272320 w 1514817"/>
                  <a:gd name="connsiteY369" fmla="*/ 16745 h 96812"/>
                  <a:gd name="connsiteX370" fmla="*/ 260147 w 1514817"/>
                  <a:gd name="connsiteY370" fmla="*/ 16002 h 96812"/>
                  <a:gd name="connsiteX371" fmla="*/ 260147 w 1514817"/>
                  <a:gd name="connsiteY371" fmla="*/ 16002 h 96812"/>
                  <a:gd name="connsiteX372" fmla="*/ 245002 w 1514817"/>
                  <a:gd name="connsiteY372" fmla="*/ 15030 h 96812"/>
                  <a:gd name="connsiteX373" fmla="*/ 245002 w 1514817"/>
                  <a:gd name="connsiteY373" fmla="*/ 15030 h 96812"/>
                  <a:gd name="connsiteX374" fmla="*/ 229857 w 1514817"/>
                  <a:gd name="connsiteY374" fmla="*/ 14116 h 96812"/>
                  <a:gd name="connsiteX375" fmla="*/ 229857 w 1514817"/>
                  <a:gd name="connsiteY375" fmla="*/ 14116 h 96812"/>
                  <a:gd name="connsiteX376" fmla="*/ 211855 w 1514817"/>
                  <a:gd name="connsiteY376" fmla="*/ 13030 h 96812"/>
                  <a:gd name="connsiteX377" fmla="*/ 211855 w 1514817"/>
                  <a:gd name="connsiteY377" fmla="*/ 13030 h 96812"/>
                  <a:gd name="connsiteX378" fmla="*/ 196710 w 1514817"/>
                  <a:gd name="connsiteY378" fmla="*/ 12059 h 96812"/>
                  <a:gd name="connsiteX379" fmla="*/ 196710 w 1514817"/>
                  <a:gd name="connsiteY379" fmla="*/ 12059 h 96812"/>
                  <a:gd name="connsiteX380" fmla="*/ 184537 w 1514817"/>
                  <a:gd name="connsiteY380" fmla="*/ 11316 h 96812"/>
                  <a:gd name="connsiteX381" fmla="*/ 184537 w 1514817"/>
                  <a:gd name="connsiteY381" fmla="*/ 11316 h 96812"/>
                  <a:gd name="connsiteX382" fmla="*/ 169392 w 1514817"/>
                  <a:gd name="connsiteY382" fmla="*/ 10401 h 96812"/>
                  <a:gd name="connsiteX383" fmla="*/ 169392 w 1514817"/>
                  <a:gd name="connsiteY383" fmla="*/ 10401 h 96812"/>
                  <a:gd name="connsiteX384" fmla="*/ 151390 w 1514817"/>
                  <a:gd name="connsiteY384" fmla="*/ 9315 h 96812"/>
                  <a:gd name="connsiteX385" fmla="*/ 151390 w 1514817"/>
                  <a:gd name="connsiteY385" fmla="*/ 9315 h 96812"/>
                  <a:gd name="connsiteX386" fmla="*/ 139160 w 1514817"/>
                  <a:gd name="connsiteY386" fmla="*/ 8573 h 96812"/>
                  <a:gd name="connsiteX387" fmla="*/ 139160 w 1514817"/>
                  <a:gd name="connsiteY387" fmla="*/ 8573 h 96812"/>
                  <a:gd name="connsiteX388" fmla="*/ 124072 w 1514817"/>
                  <a:gd name="connsiteY388" fmla="*/ 7601 h 96812"/>
                  <a:gd name="connsiteX389" fmla="*/ 124072 w 1514817"/>
                  <a:gd name="connsiteY389" fmla="*/ 7601 h 96812"/>
                  <a:gd name="connsiteX390" fmla="*/ 108928 w 1514817"/>
                  <a:gd name="connsiteY390" fmla="*/ 6686 h 96812"/>
                  <a:gd name="connsiteX391" fmla="*/ 108928 w 1514817"/>
                  <a:gd name="connsiteY391" fmla="*/ 6686 h 96812"/>
                  <a:gd name="connsiteX392" fmla="*/ 90926 w 1514817"/>
                  <a:gd name="connsiteY392" fmla="*/ 5601 h 96812"/>
                  <a:gd name="connsiteX393" fmla="*/ 90926 w 1514817"/>
                  <a:gd name="connsiteY393" fmla="*/ 5601 h 96812"/>
                  <a:gd name="connsiteX394" fmla="*/ 78695 w 1514817"/>
                  <a:gd name="connsiteY394" fmla="*/ 4800 h 96812"/>
                  <a:gd name="connsiteX395" fmla="*/ 78695 w 1514817"/>
                  <a:gd name="connsiteY395" fmla="*/ 4800 h 96812"/>
                  <a:gd name="connsiteX396" fmla="*/ 60693 w 1514817"/>
                  <a:gd name="connsiteY396" fmla="*/ 3715 h 96812"/>
                  <a:gd name="connsiteX397" fmla="*/ 60693 w 1514817"/>
                  <a:gd name="connsiteY397" fmla="*/ 3715 h 96812"/>
                  <a:gd name="connsiteX398" fmla="*/ 48463 w 1514817"/>
                  <a:gd name="connsiteY398" fmla="*/ 2972 h 96812"/>
                  <a:gd name="connsiteX399" fmla="*/ 48463 w 1514817"/>
                  <a:gd name="connsiteY399" fmla="*/ 2972 h 96812"/>
                  <a:gd name="connsiteX400" fmla="*/ 30461 w 1514817"/>
                  <a:gd name="connsiteY400" fmla="*/ 1828 h 96812"/>
                  <a:gd name="connsiteX401" fmla="*/ 30461 w 1514817"/>
                  <a:gd name="connsiteY401" fmla="*/ 1828 h 96812"/>
                  <a:gd name="connsiteX402" fmla="*/ 18231 w 1514817"/>
                  <a:gd name="connsiteY402" fmla="*/ 1086 h 96812"/>
                  <a:gd name="connsiteX403" fmla="*/ 18231 w 1514817"/>
                  <a:gd name="connsiteY403" fmla="*/ 1086 h 96812"/>
                  <a:gd name="connsiteX404" fmla="*/ 16402 w 1514817"/>
                  <a:gd name="connsiteY404" fmla="*/ 971 h 96812"/>
                  <a:gd name="connsiteX405" fmla="*/ 15316 w 1514817"/>
                  <a:gd name="connsiteY405" fmla="*/ 914 h 96812"/>
                  <a:gd name="connsiteX406" fmla="*/ 15316 w 1514817"/>
                  <a:gd name="connsiteY406" fmla="*/ 914 h 96812"/>
                  <a:gd name="connsiteX407" fmla="*/ 228 w 1514817"/>
                  <a:gd name="connsiteY407" fmla="*/ 0 h 96812"/>
                  <a:gd name="connsiteX408" fmla="*/ 0 w 1514817"/>
                  <a:gd name="connsiteY408" fmla="*/ 3715 h 96812"/>
                  <a:gd name="connsiteX409" fmla="*/ 15087 w 1514817"/>
                  <a:gd name="connsiteY409" fmla="*/ 4629 h 9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</a:cxnLst>
                <a:rect l="l" t="t" r="r" b="b"/>
                <a:pathLst>
                  <a:path w="1514817" h="96812">
                    <a:moveTo>
                      <a:pt x="15087" y="4629"/>
                    </a:moveTo>
                    <a:lnTo>
                      <a:pt x="33147" y="5715"/>
                    </a:lnTo>
                    <a:lnTo>
                      <a:pt x="33147" y="5715"/>
                    </a:lnTo>
                    <a:lnTo>
                      <a:pt x="45320" y="6515"/>
                    </a:lnTo>
                    <a:lnTo>
                      <a:pt x="45320" y="6515"/>
                    </a:lnTo>
                    <a:lnTo>
                      <a:pt x="60464" y="7429"/>
                    </a:lnTo>
                    <a:lnTo>
                      <a:pt x="60464" y="7429"/>
                    </a:lnTo>
                    <a:lnTo>
                      <a:pt x="75552" y="8344"/>
                    </a:lnTo>
                    <a:lnTo>
                      <a:pt x="75552" y="8344"/>
                    </a:lnTo>
                    <a:lnTo>
                      <a:pt x="93612" y="9487"/>
                    </a:lnTo>
                    <a:lnTo>
                      <a:pt x="93612" y="9487"/>
                    </a:lnTo>
                    <a:lnTo>
                      <a:pt x="105785" y="10230"/>
                    </a:lnTo>
                    <a:lnTo>
                      <a:pt x="105785" y="10230"/>
                    </a:lnTo>
                    <a:lnTo>
                      <a:pt x="120929" y="11144"/>
                    </a:lnTo>
                    <a:lnTo>
                      <a:pt x="120929" y="11144"/>
                    </a:lnTo>
                    <a:lnTo>
                      <a:pt x="136017" y="12059"/>
                    </a:lnTo>
                    <a:lnTo>
                      <a:pt x="136017" y="12059"/>
                    </a:lnTo>
                    <a:lnTo>
                      <a:pt x="154076" y="13202"/>
                    </a:lnTo>
                    <a:lnTo>
                      <a:pt x="154076" y="13202"/>
                    </a:lnTo>
                    <a:lnTo>
                      <a:pt x="166249" y="13945"/>
                    </a:lnTo>
                    <a:lnTo>
                      <a:pt x="166249" y="13945"/>
                    </a:lnTo>
                    <a:lnTo>
                      <a:pt x="181394" y="14859"/>
                    </a:lnTo>
                    <a:lnTo>
                      <a:pt x="181394" y="14859"/>
                    </a:lnTo>
                    <a:lnTo>
                      <a:pt x="196482" y="15773"/>
                    </a:lnTo>
                    <a:lnTo>
                      <a:pt x="196482" y="15773"/>
                    </a:lnTo>
                    <a:lnTo>
                      <a:pt x="214541" y="16916"/>
                    </a:lnTo>
                    <a:lnTo>
                      <a:pt x="214541" y="16916"/>
                    </a:lnTo>
                    <a:lnTo>
                      <a:pt x="226714" y="17659"/>
                    </a:lnTo>
                    <a:lnTo>
                      <a:pt x="226714" y="17659"/>
                    </a:lnTo>
                    <a:lnTo>
                      <a:pt x="241859" y="18574"/>
                    </a:lnTo>
                    <a:lnTo>
                      <a:pt x="241859" y="18574"/>
                    </a:lnTo>
                    <a:lnTo>
                      <a:pt x="256946" y="19488"/>
                    </a:lnTo>
                    <a:lnTo>
                      <a:pt x="256946" y="19488"/>
                    </a:lnTo>
                    <a:lnTo>
                      <a:pt x="275006" y="20631"/>
                    </a:lnTo>
                    <a:lnTo>
                      <a:pt x="275006" y="20631"/>
                    </a:lnTo>
                    <a:lnTo>
                      <a:pt x="290150" y="21545"/>
                    </a:lnTo>
                    <a:lnTo>
                      <a:pt x="290150" y="21545"/>
                    </a:lnTo>
                    <a:lnTo>
                      <a:pt x="302323" y="22288"/>
                    </a:lnTo>
                    <a:lnTo>
                      <a:pt x="302323" y="22288"/>
                    </a:lnTo>
                    <a:lnTo>
                      <a:pt x="317468" y="23203"/>
                    </a:lnTo>
                    <a:lnTo>
                      <a:pt x="317468" y="23203"/>
                    </a:lnTo>
                    <a:lnTo>
                      <a:pt x="335471" y="24346"/>
                    </a:lnTo>
                    <a:lnTo>
                      <a:pt x="335471" y="24346"/>
                    </a:lnTo>
                    <a:lnTo>
                      <a:pt x="347701" y="25089"/>
                    </a:lnTo>
                    <a:lnTo>
                      <a:pt x="347701" y="25089"/>
                    </a:lnTo>
                    <a:lnTo>
                      <a:pt x="362788" y="26003"/>
                    </a:lnTo>
                    <a:lnTo>
                      <a:pt x="362788" y="26003"/>
                    </a:lnTo>
                    <a:lnTo>
                      <a:pt x="377933" y="26917"/>
                    </a:lnTo>
                    <a:lnTo>
                      <a:pt x="377933" y="26917"/>
                    </a:lnTo>
                    <a:lnTo>
                      <a:pt x="395935" y="28060"/>
                    </a:lnTo>
                    <a:lnTo>
                      <a:pt x="395935" y="28060"/>
                    </a:lnTo>
                    <a:lnTo>
                      <a:pt x="408165" y="28803"/>
                    </a:lnTo>
                    <a:lnTo>
                      <a:pt x="408165" y="28803"/>
                    </a:lnTo>
                    <a:lnTo>
                      <a:pt x="426168" y="29889"/>
                    </a:lnTo>
                    <a:lnTo>
                      <a:pt x="426168" y="29889"/>
                    </a:lnTo>
                    <a:lnTo>
                      <a:pt x="438398" y="30632"/>
                    </a:lnTo>
                    <a:lnTo>
                      <a:pt x="438398" y="30632"/>
                    </a:lnTo>
                    <a:lnTo>
                      <a:pt x="456399" y="31775"/>
                    </a:lnTo>
                    <a:lnTo>
                      <a:pt x="456399" y="31775"/>
                    </a:lnTo>
                    <a:lnTo>
                      <a:pt x="468630" y="32518"/>
                    </a:lnTo>
                    <a:lnTo>
                      <a:pt x="468630" y="32518"/>
                    </a:lnTo>
                    <a:lnTo>
                      <a:pt x="470459" y="32632"/>
                    </a:lnTo>
                    <a:lnTo>
                      <a:pt x="471544" y="32690"/>
                    </a:lnTo>
                    <a:lnTo>
                      <a:pt x="471544" y="32690"/>
                    </a:lnTo>
                    <a:lnTo>
                      <a:pt x="483717" y="33433"/>
                    </a:lnTo>
                    <a:lnTo>
                      <a:pt x="483717" y="33433"/>
                    </a:lnTo>
                    <a:lnTo>
                      <a:pt x="501777" y="34576"/>
                    </a:lnTo>
                    <a:lnTo>
                      <a:pt x="501777" y="34576"/>
                    </a:lnTo>
                    <a:lnTo>
                      <a:pt x="513950" y="35319"/>
                    </a:lnTo>
                    <a:lnTo>
                      <a:pt x="513950" y="35319"/>
                    </a:lnTo>
                    <a:lnTo>
                      <a:pt x="529095" y="36233"/>
                    </a:lnTo>
                    <a:lnTo>
                      <a:pt x="529095" y="36233"/>
                    </a:lnTo>
                    <a:lnTo>
                      <a:pt x="544183" y="37148"/>
                    </a:lnTo>
                    <a:lnTo>
                      <a:pt x="544183" y="37148"/>
                    </a:lnTo>
                    <a:lnTo>
                      <a:pt x="562241" y="38290"/>
                    </a:lnTo>
                    <a:lnTo>
                      <a:pt x="562241" y="38290"/>
                    </a:lnTo>
                    <a:lnTo>
                      <a:pt x="577329" y="39205"/>
                    </a:lnTo>
                    <a:lnTo>
                      <a:pt x="577329" y="39205"/>
                    </a:lnTo>
                    <a:lnTo>
                      <a:pt x="589559" y="39948"/>
                    </a:lnTo>
                    <a:lnTo>
                      <a:pt x="589559" y="39948"/>
                    </a:lnTo>
                    <a:lnTo>
                      <a:pt x="604647" y="40862"/>
                    </a:lnTo>
                    <a:lnTo>
                      <a:pt x="604647" y="40862"/>
                    </a:lnTo>
                    <a:lnTo>
                      <a:pt x="622707" y="42005"/>
                    </a:lnTo>
                    <a:lnTo>
                      <a:pt x="622707" y="42005"/>
                    </a:lnTo>
                    <a:lnTo>
                      <a:pt x="637794" y="42919"/>
                    </a:lnTo>
                    <a:lnTo>
                      <a:pt x="637794" y="42919"/>
                    </a:lnTo>
                    <a:lnTo>
                      <a:pt x="650024" y="43662"/>
                    </a:lnTo>
                    <a:lnTo>
                      <a:pt x="650024" y="43662"/>
                    </a:lnTo>
                    <a:lnTo>
                      <a:pt x="665111" y="44577"/>
                    </a:lnTo>
                    <a:lnTo>
                      <a:pt x="665111" y="44577"/>
                    </a:lnTo>
                    <a:lnTo>
                      <a:pt x="683171" y="45720"/>
                    </a:lnTo>
                    <a:lnTo>
                      <a:pt x="683171" y="45720"/>
                    </a:lnTo>
                    <a:lnTo>
                      <a:pt x="695344" y="46463"/>
                    </a:lnTo>
                    <a:lnTo>
                      <a:pt x="695344" y="46463"/>
                    </a:lnTo>
                    <a:lnTo>
                      <a:pt x="710489" y="47377"/>
                    </a:lnTo>
                    <a:lnTo>
                      <a:pt x="710489" y="47377"/>
                    </a:lnTo>
                    <a:lnTo>
                      <a:pt x="725577" y="48291"/>
                    </a:lnTo>
                    <a:lnTo>
                      <a:pt x="725577" y="48291"/>
                    </a:lnTo>
                    <a:lnTo>
                      <a:pt x="743635" y="49435"/>
                    </a:lnTo>
                    <a:lnTo>
                      <a:pt x="743635" y="49435"/>
                    </a:lnTo>
                    <a:lnTo>
                      <a:pt x="755808" y="50178"/>
                    </a:lnTo>
                    <a:lnTo>
                      <a:pt x="755808" y="50178"/>
                    </a:lnTo>
                    <a:lnTo>
                      <a:pt x="770953" y="51092"/>
                    </a:lnTo>
                    <a:lnTo>
                      <a:pt x="770953" y="51092"/>
                    </a:lnTo>
                    <a:lnTo>
                      <a:pt x="786041" y="52064"/>
                    </a:lnTo>
                    <a:lnTo>
                      <a:pt x="786041" y="52064"/>
                    </a:lnTo>
                    <a:lnTo>
                      <a:pt x="804101" y="53149"/>
                    </a:lnTo>
                    <a:lnTo>
                      <a:pt x="804101" y="53149"/>
                    </a:lnTo>
                    <a:lnTo>
                      <a:pt x="816274" y="53892"/>
                    </a:lnTo>
                    <a:lnTo>
                      <a:pt x="816274" y="53892"/>
                    </a:lnTo>
                    <a:lnTo>
                      <a:pt x="831418" y="54807"/>
                    </a:lnTo>
                    <a:lnTo>
                      <a:pt x="831418" y="54807"/>
                    </a:lnTo>
                    <a:lnTo>
                      <a:pt x="849477" y="55950"/>
                    </a:lnTo>
                    <a:lnTo>
                      <a:pt x="849477" y="55950"/>
                    </a:lnTo>
                    <a:lnTo>
                      <a:pt x="864565" y="56864"/>
                    </a:lnTo>
                    <a:lnTo>
                      <a:pt x="864565" y="56864"/>
                    </a:lnTo>
                    <a:lnTo>
                      <a:pt x="876795" y="57607"/>
                    </a:lnTo>
                    <a:lnTo>
                      <a:pt x="876795" y="57607"/>
                    </a:lnTo>
                    <a:lnTo>
                      <a:pt x="894798" y="58750"/>
                    </a:lnTo>
                    <a:lnTo>
                      <a:pt x="894798" y="58750"/>
                    </a:lnTo>
                    <a:lnTo>
                      <a:pt x="907028" y="59493"/>
                    </a:lnTo>
                    <a:lnTo>
                      <a:pt x="907028" y="59493"/>
                    </a:lnTo>
                    <a:lnTo>
                      <a:pt x="925029" y="60579"/>
                    </a:lnTo>
                    <a:lnTo>
                      <a:pt x="925029" y="60579"/>
                    </a:lnTo>
                    <a:lnTo>
                      <a:pt x="937260" y="61322"/>
                    </a:lnTo>
                    <a:lnTo>
                      <a:pt x="937260" y="61322"/>
                    </a:lnTo>
                    <a:lnTo>
                      <a:pt x="952347" y="62236"/>
                    </a:lnTo>
                    <a:lnTo>
                      <a:pt x="952347" y="62236"/>
                    </a:lnTo>
                    <a:lnTo>
                      <a:pt x="970407" y="63379"/>
                    </a:lnTo>
                    <a:lnTo>
                      <a:pt x="970407" y="63379"/>
                    </a:lnTo>
                    <a:lnTo>
                      <a:pt x="982580" y="64122"/>
                    </a:lnTo>
                    <a:lnTo>
                      <a:pt x="982580" y="64122"/>
                    </a:lnTo>
                    <a:lnTo>
                      <a:pt x="997725" y="65036"/>
                    </a:lnTo>
                    <a:lnTo>
                      <a:pt x="997725" y="65036"/>
                    </a:lnTo>
                    <a:lnTo>
                      <a:pt x="1012813" y="66008"/>
                    </a:lnTo>
                    <a:lnTo>
                      <a:pt x="1012813" y="66008"/>
                    </a:lnTo>
                    <a:lnTo>
                      <a:pt x="1030871" y="67094"/>
                    </a:lnTo>
                    <a:lnTo>
                      <a:pt x="1030871" y="67094"/>
                    </a:lnTo>
                    <a:lnTo>
                      <a:pt x="1043044" y="67837"/>
                    </a:lnTo>
                    <a:lnTo>
                      <a:pt x="1043044" y="67837"/>
                    </a:lnTo>
                    <a:lnTo>
                      <a:pt x="1058189" y="68751"/>
                    </a:lnTo>
                    <a:lnTo>
                      <a:pt x="1058189" y="68751"/>
                    </a:lnTo>
                    <a:lnTo>
                      <a:pt x="1073277" y="69723"/>
                    </a:lnTo>
                    <a:lnTo>
                      <a:pt x="1073277" y="69723"/>
                    </a:lnTo>
                    <a:lnTo>
                      <a:pt x="1091337" y="70809"/>
                    </a:lnTo>
                    <a:lnTo>
                      <a:pt x="1091337" y="70809"/>
                    </a:lnTo>
                    <a:lnTo>
                      <a:pt x="1103510" y="71552"/>
                    </a:lnTo>
                    <a:lnTo>
                      <a:pt x="1103510" y="71552"/>
                    </a:lnTo>
                    <a:lnTo>
                      <a:pt x="1105395" y="71666"/>
                    </a:lnTo>
                    <a:lnTo>
                      <a:pt x="1106424" y="71723"/>
                    </a:lnTo>
                    <a:lnTo>
                      <a:pt x="1106424" y="71723"/>
                    </a:lnTo>
                    <a:lnTo>
                      <a:pt x="1118654" y="72466"/>
                    </a:lnTo>
                    <a:lnTo>
                      <a:pt x="1118654" y="72466"/>
                    </a:lnTo>
                    <a:lnTo>
                      <a:pt x="1133741" y="73438"/>
                    </a:lnTo>
                    <a:lnTo>
                      <a:pt x="1133741" y="73438"/>
                    </a:lnTo>
                    <a:lnTo>
                      <a:pt x="1151801" y="74523"/>
                    </a:lnTo>
                    <a:lnTo>
                      <a:pt x="1151801" y="74523"/>
                    </a:lnTo>
                    <a:lnTo>
                      <a:pt x="1163974" y="75266"/>
                    </a:lnTo>
                    <a:lnTo>
                      <a:pt x="1163974" y="75266"/>
                    </a:lnTo>
                    <a:lnTo>
                      <a:pt x="1179119" y="76181"/>
                    </a:lnTo>
                    <a:lnTo>
                      <a:pt x="1179119" y="76181"/>
                    </a:lnTo>
                    <a:lnTo>
                      <a:pt x="1194207" y="77153"/>
                    </a:lnTo>
                    <a:lnTo>
                      <a:pt x="1194207" y="77153"/>
                    </a:lnTo>
                    <a:lnTo>
                      <a:pt x="1212265" y="78238"/>
                    </a:lnTo>
                    <a:lnTo>
                      <a:pt x="1212265" y="78238"/>
                    </a:lnTo>
                    <a:lnTo>
                      <a:pt x="1224438" y="78981"/>
                    </a:lnTo>
                    <a:lnTo>
                      <a:pt x="1224438" y="78981"/>
                    </a:lnTo>
                    <a:lnTo>
                      <a:pt x="1239583" y="79953"/>
                    </a:lnTo>
                    <a:lnTo>
                      <a:pt x="1239583" y="79953"/>
                    </a:lnTo>
                    <a:lnTo>
                      <a:pt x="1254671" y="80867"/>
                    </a:lnTo>
                    <a:lnTo>
                      <a:pt x="1254671" y="80867"/>
                    </a:lnTo>
                    <a:lnTo>
                      <a:pt x="1269816" y="81782"/>
                    </a:lnTo>
                    <a:lnTo>
                      <a:pt x="1269816" y="81782"/>
                    </a:lnTo>
                    <a:lnTo>
                      <a:pt x="1284904" y="82696"/>
                    </a:lnTo>
                    <a:lnTo>
                      <a:pt x="1284904" y="82696"/>
                    </a:lnTo>
                    <a:lnTo>
                      <a:pt x="1300048" y="83667"/>
                    </a:lnTo>
                    <a:lnTo>
                      <a:pt x="1300048" y="83667"/>
                    </a:lnTo>
                    <a:lnTo>
                      <a:pt x="1318107" y="84753"/>
                    </a:lnTo>
                    <a:lnTo>
                      <a:pt x="1318107" y="84753"/>
                    </a:lnTo>
                    <a:lnTo>
                      <a:pt x="1330280" y="85496"/>
                    </a:lnTo>
                    <a:lnTo>
                      <a:pt x="1330280" y="85496"/>
                    </a:lnTo>
                    <a:lnTo>
                      <a:pt x="1345368" y="86411"/>
                    </a:lnTo>
                    <a:lnTo>
                      <a:pt x="1345368" y="86411"/>
                    </a:lnTo>
                    <a:lnTo>
                      <a:pt x="1360513" y="87382"/>
                    </a:lnTo>
                    <a:lnTo>
                      <a:pt x="1360513" y="87382"/>
                    </a:lnTo>
                    <a:lnTo>
                      <a:pt x="1375658" y="88296"/>
                    </a:lnTo>
                    <a:lnTo>
                      <a:pt x="1375658" y="88296"/>
                    </a:lnTo>
                    <a:lnTo>
                      <a:pt x="1390746" y="89211"/>
                    </a:lnTo>
                    <a:lnTo>
                      <a:pt x="1390746" y="89211"/>
                    </a:lnTo>
                    <a:lnTo>
                      <a:pt x="1405890" y="90125"/>
                    </a:lnTo>
                    <a:lnTo>
                      <a:pt x="1405890" y="90125"/>
                    </a:lnTo>
                    <a:lnTo>
                      <a:pt x="1420977" y="91097"/>
                    </a:lnTo>
                    <a:lnTo>
                      <a:pt x="1420977" y="91097"/>
                    </a:lnTo>
                    <a:lnTo>
                      <a:pt x="1439037" y="92183"/>
                    </a:lnTo>
                    <a:lnTo>
                      <a:pt x="1439037" y="92183"/>
                    </a:lnTo>
                    <a:lnTo>
                      <a:pt x="1451210" y="92926"/>
                    </a:lnTo>
                    <a:lnTo>
                      <a:pt x="1451210" y="92926"/>
                    </a:lnTo>
                    <a:lnTo>
                      <a:pt x="1466355" y="93840"/>
                    </a:lnTo>
                    <a:lnTo>
                      <a:pt x="1466355" y="93840"/>
                    </a:lnTo>
                    <a:lnTo>
                      <a:pt x="1481443" y="94812"/>
                    </a:lnTo>
                    <a:lnTo>
                      <a:pt x="1481443" y="94812"/>
                    </a:lnTo>
                    <a:lnTo>
                      <a:pt x="1499501" y="95898"/>
                    </a:lnTo>
                    <a:lnTo>
                      <a:pt x="1499501" y="95898"/>
                    </a:lnTo>
                    <a:lnTo>
                      <a:pt x="1514589" y="96812"/>
                    </a:lnTo>
                    <a:lnTo>
                      <a:pt x="1514818" y="93154"/>
                    </a:lnTo>
                    <a:lnTo>
                      <a:pt x="1496816" y="92011"/>
                    </a:lnTo>
                    <a:lnTo>
                      <a:pt x="1496816" y="92011"/>
                    </a:lnTo>
                    <a:lnTo>
                      <a:pt x="1484585" y="91268"/>
                    </a:lnTo>
                    <a:lnTo>
                      <a:pt x="1484585" y="91268"/>
                    </a:lnTo>
                    <a:lnTo>
                      <a:pt x="1466583" y="90183"/>
                    </a:lnTo>
                    <a:lnTo>
                      <a:pt x="1466583" y="90183"/>
                    </a:lnTo>
                    <a:lnTo>
                      <a:pt x="1454353" y="89440"/>
                    </a:lnTo>
                    <a:lnTo>
                      <a:pt x="1454353" y="89440"/>
                    </a:lnTo>
                    <a:lnTo>
                      <a:pt x="1436351" y="88296"/>
                    </a:lnTo>
                    <a:lnTo>
                      <a:pt x="1436351" y="88296"/>
                    </a:lnTo>
                    <a:lnTo>
                      <a:pt x="1424121" y="87553"/>
                    </a:lnTo>
                    <a:lnTo>
                      <a:pt x="1424121" y="87553"/>
                    </a:lnTo>
                    <a:lnTo>
                      <a:pt x="1406119" y="86468"/>
                    </a:lnTo>
                    <a:lnTo>
                      <a:pt x="1406119" y="86468"/>
                    </a:lnTo>
                    <a:lnTo>
                      <a:pt x="1390974" y="85496"/>
                    </a:lnTo>
                    <a:lnTo>
                      <a:pt x="1390974" y="85496"/>
                    </a:lnTo>
                    <a:lnTo>
                      <a:pt x="1375886" y="84582"/>
                    </a:lnTo>
                    <a:lnTo>
                      <a:pt x="1375886" y="84582"/>
                    </a:lnTo>
                    <a:lnTo>
                      <a:pt x="1363656" y="83839"/>
                    </a:lnTo>
                    <a:lnTo>
                      <a:pt x="1363656" y="83839"/>
                    </a:lnTo>
                    <a:lnTo>
                      <a:pt x="1348569" y="82924"/>
                    </a:lnTo>
                    <a:lnTo>
                      <a:pt x="1348569" y="82924"/>
                    </a:lnTo>
                    <a:lnTo>
                      <a:pt x="1330509" y="81782"/>
                    </a:lnTo>
                    <a:lnTo>
                      <a:pt x="1330509" y="81782"/>
                    </a:lnTo>
                    <a:lnTo>
                      <a:pt x="1318336" y="81039"/>
                    </a:lnTo>
                    <a:lnTo>
                      <a:pt x="1318336" y="81039"/>
                    </a:lnTo>
                    <a:lnTo>
                      <a:pt x="1303191" y="80124"/>
                    </a:lnTo>
                    <a:lnTo>
                      <a:pt x="1303191" y="80124"/>
                    </a:lnTo>
                    <a:lnTo>
                      <a:pt x="1288046" y="79210"/>
                    </a:lnTo>
                    <a:lnTo>
                      <a:pt x="1288046" y="79210"/>
                    </a:lnTo>
                    <a:lnTo>
                      <a:pt x="1270045" y="78067"/>
                    </a:lnTo>
                    <a:lnTo>
                      <a:pt x="1270045" y="78067"/>
                    </a:lnTo>
                    <a:lnTo>
                      <a:pt x="1257815" y="77324"/>
                    </a:lnTo>
                    <a:lnTo>
                      <a:pt x="1257815" y="77324"/>
                    </a:lnTo>
                    <a:lnTo>
                      <a:pt x="1242727" y="76410"/>
                    </a:lnTo>
                    <a:lnTo>
                      <a:pt x="1242727" y="76410"/>
                    </a:lnTo>
                    <a:lnTo>
                      <a:pt x="1227582" y="75495"/>
                    </a:lnTo>
                    <a:lnTo>
                      <a:pt x="1227582" y="75495"/>
                    </a:lnTo>
                    <a:lnTo>
                      <a:pt x="1209580" y="74352"/>
                    </a:lnTo>
                    <a:lnTo>
                      <a:pt x="1209580" y="74352"/>
                    </a:lnTo>
                    <a:lnTo>
                      <a:pt x="1197349" y="73609"/>
                    </a:lnTo>
                    <a:lnTo>
                      <a:pt x="1197349" y="73609"/>
                    </a:lnTo>
                    <a:lnTo>
                      <a:pt x="1182262" y="72695"/>
                    </a:lnTo>
                    <a:lnTo>
                      <a:pt x="1182262" y="72695"/>
                    </a:lnTo>
                    <a:lnTo>
                      <a:pt x="1167118" y="71723"/>
                    </a:lnTo>
                    <a:lnTo>
                      <a:pt x="1167118" y="71723"/>
                    </a:lnTo>
                    <a:lnTo>
                      <a:pt x="1165288" y="71609"/>
                    </a:lnTo>
                    <a:lnTo>
                      <a:pt x="1164203" y="71552"/>
                    </a:lnTo>
                    <a:lnTo>
                      <a:pt x="1164203" y="71552"/>
                    </a:lnTo>
                    <a:lnTo>
                      <a:pt x="1149115" y="70637"/>
                    </a:lnTo>
                    <a:lnTo>
                      <a:pt x="1149115" y="70637"/>
                    </a:lnTo>
                    <a:lnTo>
                      <a:pt x="1136885" y="69894"/>
                    </a:lnTo>
                    <a:lnTo>
                      <a:pt x="1136885" y="69894"/>
                    </a:lnTo>
                    <a:lnTo>
                      <a:pt x="1118883" y="68808"/>
                    </a:lnTo>
                    <a:lnTo>
                      <a:pt x="1118883" y="68808"/>
                    </a:lnTo>
                    <a:lnTo>
                      <a:pt x="1106652" y="68008"/>
                    </a:lnTo>
                    <a:lnTo>
                      <a:pt x="1106652" y="68008"/>
                    </a:lnTo>
                    <a:lnTo>
                      <a:pt x="1088650" y="66922"/>
                    </a:lnTo>
                    <a:lnTo>
                      <a:pt x="1088650" y="66922"/>
                    </a:lnTo>
                    <a:lnTo>
                      <a:pt x="1076421" y="66179"/>
                    </a:lnTo>
                    <a:lnTo>
                      <a:pt x="1076421" y="66179"/>
                    </a:lnTo>
                    <a:lnTo>
                      <a:pt x="1061333" y="65265"/>
                    </a:lnTo>
                    <a:lnTo>
                      <a:pt x="1061333" y="65265"/>
                    </a:lnTo>
                    <a:lnTo>
                      <a:pt x="1046188" y="64294"/>
                    </a:lnTo>
                    <a:lnTo>
                      <a:pt x="1046188" y="64294"/>
                    </a:lnTo>
                    <a:lnTo>
                      <a:pt x="1028186" y="63208"/>
                    </a:lnTo>
                    <a:lnTo>
                      <a:pt x="1028186" y="63208"/>
                    </a:lnTo>
                    <a:lnTo>
                      <a:pt x="1015955" y="62465"/>
                    </a:lnTo>
                    <a:lnTo>
                      <a:pt x="1015955" y="62465"/>
                    </a:lnTo>
                    <a:lnTo>
                      <a:pt x="1000868" y="61550"/>
                    </a:lnTo>
                    <a:lnTo>
                      <a:pt x="1000868" y="61550"/>
                    </a:lnTo>
                    <a:lnTo>
                      <a:pt x="985723" y="60579"/>
                    </a:lnTo>
                    <a:lnTo>
                      <a:pt x="985723" y="60579"/>
                    </a:lnTo>
                    <a:lnTo>
                      <a:pt x="967721" y="59493"/>
                    </a:lnTo>
                    <a:lnTo>
                      <a:pt x="967721" y="59493"/>
                    </a:lnTo>
                    <a:lnTo>
                      <a:pt x="954462" y="58693"/>
                    </a:lnTo>
                    <a:lnTo>
                      <a:pt x="940403" y="57836"/>
                    </a:lnTo>
                    <a:lnTo>
                      <a:pt x="940403" y="57836"/>
                    </a:lnTo>
                    <a:lnTo>
                      <a:pt x="922344" y="56693"/>
                    </a:lnTo>
                    <a:lnTo>
                      <a:pt x="922344" y="56693"/>
                    </a:lnTo>
                    <a:lnTo>
                      <a:pt x="907256" y="55778"/>
                    </a:lnTo>
                    <a:lnTo>
                      <a:pt x="907256" y="55778"/>
                    </a:lnTo>
                    <a:lnTo>
                      <a:pt x="895026" y="55035"/>
                    </a:lnTo>
                    <a:lnTo>
                      <a:pt x="895026" y="55035"/>
                    </a:lnTo>
                    <a:lnTo>
                      <a:pt x="879939" y="54064"/>
                    </a:lnTo>
                    <a:lnTo>
                      <a:pt x="879939" y="54064"/>
                    </a:lnTo>
                    <a:lnTo>
                      <a:pt x="861879" y="52978"/>
                    </a:lnTo>
                    <a:lnTo>
                      <a:pt x="861879" y="52978"/>
                    </a:lnTo>
                    <a:lnTo>
                      <a:pt x="849706" y="52235"/>
                    </a:lnTo>
                    <a:lnTo>
                      <a:pt x="849706" y="52235"/>
                    </a:lnTo>
                    <a:lnTo>
                      <a:pt x="831647" y="51149"/>
                    </a:lnTo>
                    <a:lnTo>
                      <a:pt x="831647" y="51149"/>
                    </a:lnTo>
                    <a:lnTo>
                      <a:pt x="819474" y="50349"/>
                    </a:lnTo>
                    <a:lnTo>
                      <a:pt x="819474" y="50349"/>
                    </a:lnTo>
                    <a:lnTo>
                      <a:pt x="801415" y="49263"/>
                    </a:lnTo>
                    <a:lnTo>
                      <a:pt x="801415" y="49263"/>
                    </a:lnTo>
                    <a:lnTo>
                      <a:pt x="789242" y="48520"/>
                    </a:lnTo>
                    <a:lnTo>
                      <a:pt x="789242" y="48520"/>
                    </a:lnTo>
                    <a:lnTo>
                      <a:pt x="771182" y="47377"/>
                    </a:lnTo>
                    <a:lnTo>
                      <a:pt x="771182" y="47377"/>
                    </a:lnTo>
                    <a:lnTo>
                      <a:pt x="758952" y="46634"/>
                    </a:lnTo>
                    <a:lnTo>
                      <a:pt x="758952" y="46634"/>
                    </a:lnTo>
                    <a:lnTo>
                      <a:pt x="740950" y="45548"/>
                    </a:lnTo>
                    <a:lnTo>
                      <a:pt x="740950" y="45548"/>
                    </a:lnTo>
                    <a:lnTo>
                      <a:pt x="728719" y="44805"/>
                    </a:lnTo>
                    <a:lnTo>
                      <a:pt x="728719" y="44805"/>
                    </a:lnTo>
                    <a:lnTo>
                      <a:pt x="713632" y="43891"/>
                    </a:lnTo>
                    <a:lnTo>
                      <a:pt x="713632" y="43891"/>
                    </a:lnTo>
                    <a:lnTo>
                      <a:pt x="695573" y="42748"/>
                    </a:lnTo>
                    <a:lnTo>
                      <a:pt x="695573" y="42748"/>
                    </a:lnTo>
                    <a:lnTo>
                      <a:pt x="680485" y="41833"/>
                    </a:lnTo>
                    <a:lnTo>
                      <a:pt x="680485" y="41833"/>
                    </a:lnTo>
                    <a:lnTo>
                      <a:pt x="668255" y="41091"/>
                    </a:lnTo>
                    <a:lnTo>
                      <a:pt x="668255" y="41091"/>
                    </a:lnTo>
                    <a:lnTo>
                      <a:pt x="653167" y="40119"/>
                    </a:lnTo>
                    <a:lnTo>
                      <a:pt x="653167" y="40119"/>
                    </a:lnTo>
                    <a:lnTo>
                      <a:pt x="638022" y="39205"/>
                    </a:lnTo>
                    <a:lnTo>
                      <a:pt x="638022" y="39205"/>
                    </a:lnTo>
                    <a:lnTo>
                      <a:pt x="620020" y="38119"/>
                    </a:lnTo>
                    <a:lnTo>
                      <a:pt x="620020" y="38119"/>
                    </a:lnTo>
                    <a:lnTo>
                      <a:pt x="607790" y="37376"/>
                    </a:lnTo>
                    <a:lnTo>
                      <a:pt x="607790" y="37376"/>
                    </a:lnTo>
                    <a:lnTo>
                      <a:pt x="592703" y="36405"/>
                    </a:lnTo>
                    <a:lnTo>
                      <a:pt x="592703" y="36405"/>
                    </a:lnTo>
                    <a:lnTo>
                      <a:pt x="577558" y="35490"/>
                    </a:lnTo>
                    <a:lnTo>
                      <a:pt x="577558" y="35490"/>
                    </a:lnTo>
                    <a:lnTo>
                      <a:pt x="559556" y="34404"/>
                    </a:lnTo>
                    <a:lnTo>
                      <a:pt x="559556" y="34404"/>
                    </a:lnTo>
                    <a:lnTo>
                      <a:pt x="544411" y="33490"/>
                    </a:lnTo>
                    <a:lnTo>
                      <a:pt x="544411" y="33490"/>
                    </a:lnTo>
                    <a:lnTo>
                      <a:pt x="532238" y="32690"/>
                    </a:lnTo>
                    <a:lnTo>
                      <a:pt x="532238" y="32690"/>
                    </a:lnTo>
                    <a:lnTo>
                      <a:pt x="517093" y="31775"/>
                    </a:lnTo>
                    <a:lnTo>
                      <a:pt x="517093" y="31775"/>
                    </a:lnTo>
                    <a:lnTo>
                      <a:pt x="499091" y="30690"/>
                    </a:lnTo>
                    <a:lnTo>
                      <a:pt x="499091" y="30690"/>
                    </a:lnTo>
                    <a:lnTo>
                      <a:pt x="483946" y="29718"/>
                    </a:lnTo>
                    <a:lnTo>
                      <a:pt x="483946" y="29718"/>
                    </a:lnTo>
                    <a:lnTo>
                      <a:pt x="471773" y="28975"/>
                    </a:lnTo>
                    <a:lnTo>
                      <a:pt x="471773" y="28975"/>
                    </a:lnTo>
                    <a:lnTo>
                      <a:pt x="453714" y="27889"/>
                    </a:lnTo>
                    <a:lnTo>
                      <a:pt x="453714" y="27889"/>
                    </a:lnTo>
                    <a:lnTo>
                      <a:pt x="440455" y="27089"/>
                    </a:lnTo>
                    <a:lnTo>
                      <a:pt x="426396" y="26232"/>
                    </a:lnTo>
                    <a:lnTo>
                      <a:pt x="426396" y="26232"/>
                    </a:lnTo>
                    <a:lnTo>
                      <a:pt x="411309" y="25260"/>
                    </a:lnTo>
                    <a:lnTo>
                      <a:pt x="411309" y="25260"/>
                    </a:lnTo>
                    <a:lnTo>
                      <a:pt x="393249" y="24174"/>
                    </a:lnTo>
                    <a:lnTo>
                      <a:pt x="393249" y="24174"/>
                    </a:lnTo>
                    <a:lnTo>
                      <a:pt x="381076" y="23431"/>
                    </a:lnTo>
                    <a:lnTo>
                      <a:pt x="381076" y="23431"/>
                    </a:lnTo>
                    <a:lnTo>
                      <a:pt x="365931" y="22460"/>
                    </a:lnTo>
                    <a:lnTo>
                      <a:pt x="365931" y="22460"/>
                    </a:lnTo>
                    <a:lnTo>
                      <a:pt x="350844" y="21545"/>
                    </a:lnTo>
                    <a:lnTo>
                      <a:pt x="350844" y="21545"/>
                    </a:lnTo>
                    <a:lnTo>
                      <a:pt x="332784" y="20459"/>
                    </a:lnTo>
                    <a:lnTo>
                      <a:pt x="332784" y="20459"/>
                    </a:lnTo>
                    <a:lnTo>
                      <a:pt x="320611" y="19716"/>
                    </a:lnTo>
                    <a:lnTo>
                      <a:pt x="320611" y="19716"/>
                    </a:lnTo>
                    <a:lnTo>
                      <a:pt x="305467" y="18745"/>
                    </a:lnTo>
                    <a:lnTo>
                      <a:pt x="305467" y="18745"/>
                    </a:lnTo>
                    <a:lnTo>
                      <a:pt x="290379" y="17831"/>
                    </a:lnTo>
                    <a:lnTo>
                      <a:pt x="290379" y="17831"/>
                    </a:lnTo>
                    <a:lnTo>
                      <a:pt x="272320" y="16745"/>
                    </a:lnTo>
                    <a:lnTo>
                      <a:pt x="272320" y="16745"/>
                    </a:lnTo>
                    <a:lnTo>
                      <a:pt x="260147" y="16002"/>
                    </a:lnTo>
                    <a:lnTo>
                      <a:pt x="260147" y="16002"/>
                    </a:lnTo>
                    <a:lnTo>
                      <a:pt x="245002" y="15030"/>
                    </a:lnTo>
                    <a:lnTo>
                      <a:pt x="245002" y="15030"/>
                    </a:lnTo>
                    <a:lnTo>
                      <a:pt x="229857" y="14116"/>
                    </a:lnTo>
                    <a:lnTo>
                      <a:pt x="229857" y="14116"/>
                    </a:lnTo>
                    <a:lnTo>
                      <a:pt x="211855" y="13030"/>
                    </a:lnTo>
                    <a:lnTo>
                      <a:pt x="211855" y="13030"/>
                    </a:lnTo>
                    <a:lnTo>
                      <a:pt x="196710" y="12059"/>
                    </a:lnTo>
                    <a:lnTo>
                      <a:pt x="196710" y="12059"/>
                    </a:lnTo>
                    <a:lnTo>
                      <a:pt x="184537" y="11316"/>
                    </a:lnTo>
                    <a:lnTo>
                      <a:pt x="184537" y="11316"/>
                    </a:lnTo>
                    <a:lnTo>
                      <a:pt x="169392" y="10401"/>
                    </a:lnTo>
                    <a:lnTo>
                      <a:pt x="169392" y="10401"/>
                    </a:lnTo>
                    <a:lnTo>
                      <a:pt x="151390" y="9315"/>
                    </a:lnTo>
                    <a:lnTo>
                      <a:pt x="151390" y="9315"/>
                    </a:lnTo>
                    <a:lnTo>
                      <a:pt x="139160" y="8573"/>
                    </a:lnTo>
                    <a:lnTo>
                      <a:pt x="139160" y="8573"/>
                    </a:lnTo>
                    <a:lnTo>
                      <a:pt x="124072" y="7601"/>
                    </a:lnTo>
                    <a:lnTo>
                      <a:pt x="124072" y="7601"/>
                    </a:lnTo>
                    <a:lnTo>
                      <a:pt x="108928" y="6686"/>
                    </a:lnTo>
                    <a:lnTo>
                      <a:pt x="108928" y="6686"/>
                    </a:lnTo>
                    <a:lnTo>
                      <a:pt x="90926" y="5601"/>
                    </a:lnTo>
                    <a:lnTo>
                      <a:pt x="90926" y="5601"/>
                    </a:lnTo>
                    <a:lnTo>
                      <a:pt x="78695" y="4800"/>
                    </a:lnTo>
                    <a:lnTo>
                      <a:pt x="78695" y="4800"/>
                    </a:lnTo>
                    <a:lnTo>
                      <a:pt x="60693" y="3715"/>
                    </a:lnTo>
                    <a:lnTo>
                      <a:pt x="60693" y="3715"/>
                    </a:lnTo>
                    <a:lnTo>
                      <a:pt x="48463" y="2972"/>
                    </a:lnTo>
                    <a:lnTo>
                      <a:pt x="48463" y="2972"/>
                    </a:lnTo>
                    <a:lnTo>
                      <a:pt x="30461" y="1828"/>
                    </a:lnTo>
                    <a:lnTo>
                      <a:pt x="30461" y="1828"/>
                    </a:lnTo>
                    <a:lnTo>
                      <a:pt x="18231" y="1086"/>
                    </a:lnTo>
                    <a:lnTo>
                      <a:pt x="18231" y="1086"/>
                    </a:lnTo>
                    <a:lnTo>
                      <a:pt x="16402" y="971"/>
                    </a:lnTo>
                    <a:lnTo>
                      <a:pt x="15316" y="914"/>
                    </a:lnTo>
                    <a:lnTo>
                      <a:pt x="15316" y="914"/>
                    </a:lnTo>
                    <a:lnTo>
                      <a:pt x="228" y="0"/>
                    </a:lnTo>
                    <a:lnTo>
                      <a:pt x="0" y="3715"/>
                    </a:lnTo>
                    <a:lnTo>
                      <a:pt x="15087" y="4629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5" name="شكل حر: شكل 24">
                <a:extLst>
                  <a:ext uri="{FF2B5EF4-FFF2-40B4-BE49-F238E27FC236}">
                    <a16:creationId xmlns:a16="http://schemas.microsoft.com/office/drawing/2014/main" id="{0FC9C24F-5944-4E15-BF75-CC4D45BFBCD5}"/>
                  </a:ext>
                </a:extLst>
              </p:cNvPr>
              <p:cNvSpPr/>
              <p:nvPr/>
            </p:nvSpPr>
            <p:spPr>
              <a:xfrm>
                <a:off x="6653098" y="5752433"/>
                <a:ext cx="1514818" cy="96812"/>
              </a:xfrm>
              <a:custGeom>
                <a:avLst/>
                <a:gdLst>
                  <a:gd name="connsiteX0" fmla="*/ 15088 w 1514818"/>
                  <a:gd name="connsiteY0" fmla="*/ 4629 h 96812"/>
                  <a:gd name="connsiteX1" fmla="*/ 33147 w 1514818"/>
                  <a:gd name="connsiteY1" fmla="*/ 5715 h 96812"/>
                  <a:gd name="connsiteX2" fmla="*/ 33147 w 1514818"/>
                  <a:gd name="connsiteY2" fmla="*/ 5715 h 96812"/>
                  <a:gd name="connsiteX3" fmla="*/ 45320 w 1514818"/>
                  <a:gd name="connsiteY3" fmla="*/ 6458 h 96812"/>
                  <a:gd name="connsiteX4" fmla="*/ 45320 w 1514818"/>
                  <a:gd name="connsiteY4" fmla="*/ 6458 h 96812"/>
                  <a:gd name="connsiteX5" fmla="*/ 60465 w 1514818"/>
                  <a:gd name="connsiteY5" fmla="*/ 7429 h 96812"/>
                  <a:gd name="connsiteX6" fmla="*/ 60465 w 1514818"/>
                  <a:gd name="connsiteY6" fmla="*/ 7429 h 96812"/>
                  <a:gd name="connsiteX7" fmla="*/ 78467 w 1514818"/>
                  <a:gd name="connsiteY7" fmla="*/ 8515 h 96812"/>
                  <a:gd name="connsiteX8" fmla="*/ 78467 w 1514818"/>
                  <a:gd name="connsiteY8" fmla="*/ 8515 h 96812"/>
                  <a:gd name="connsiteX9" fmla="*/ 93612 w 1514818"/>
                  <a:gd name="connsiteY9" fmla="*/ 9430 h 96812"/>
                  <a:gd name="connsiteX10" fmla="*/ 93612 w 1514818"/>
                  <a:gd name="connsiteY10" fmla="*/ 9430 h 96812"/>
                  <a:gd name="connsiteX11" fmla="*/ 105785 w 1514818"/>
                  <a:gd name="connsiteY11" fmla="*/ 10230 h 96812"/>
                  <a:gd name="connsiteX12" fmla="*/ 105785 w 1514818"/>
                  <a:gd name="connsiteY12" fmla="*/ 10230 h 96812"/>
                  <a:gd name="connsiteX13" fmla="*/ 120930 w 1514818"/>
                  <a:gd name="connsiteY13" fmla="*/ 11144 h 96812"/>
                  <a:gd name="connsiteX14" fmla="*/ 120930 w 1514818"/>
                  <a:gd name="connsiteY14" fmla="*/ 11144 h 96812"/>
                  <a:gd name="connsiteX15" fmla="*/ 138932 w 1514818"/>
                  <a:gd name="connsiteY15" fmla="*/ 12230 h 96812"/>
                  <a:gd name="connsiteX16" fmla="*/ 138932 w 1514818"/>
                  <a:gd name="connsiteY16" fmla="*/ 12230 h 96812"/>
                  <a:gd name="connsiteX17" fmla="*/ 154077 w 1514818"/>
                  <a:gd name="connsiteY17" fmla="*/ 13144 h 96812"/>
                  <a:gd name="connsiteX18" fmla="*/ 154077 w 1514818"/>
                  <a:gd name="connsiteY18" fmla="*/ 13144 h 96812"/>
                  <a:gd name="connsiteX19" fmla="*/ 166250 w 1514818"/>
                  <a:gd name="connsiteY19" fmla="*/ 13945 h 96812"/>
                  <a:gd name="connsiteX20" fmla="*/ 166250 w 1514818"/>
                  <a:gd name="connsiteY20" fmla="*/ 13945 h 96812"/>
                  <a:gd name="connsiteX21" fmla="*/ 181394 w 1514818"/>
                  <a:gd name="connsiteY21" fmla="*/ 14859 h 96812"/>
                  <a:gd name="connsiteX22" fmla="*/ 181394 w 1514818"/>
                  <a:gd name="connsiteY22" fmla="*/ 14859 h 96812"/>
                  <a:gd name="connsiteX23" fmla="*/ 196482 w 1514818"/>
                  <a:gd name="connsiteY23" fmla="*/ 15773 h 96812"/>
                  <a:gd name="connsiteX24" fmla="*/ 196482 w 1514818"/>
                  <a:gd name="connsiteY24" fmla="*/ 15773 h 96812"/>
                  <a:gd name="connsiteX25" fmla="*/ 214541 w 1514818"/>
                  <a:gd name="connsiteY25" fmla="*/ 16917 h 96812"/>
                  <a:gd name="connsiteX26" fmla="*/ 214541 w 1514818"/>
                  <a:gd name="connsiteY26" fmla="*/ 16917 h 96812"/>
                  <a:gd name="connsiteX27" fmla="*/ 226714 w 1514818"/>
                  <a:gd name="connsiteY27" fmla="*/ 17660 h 96812"/>
                  <a:gd name="connsiteX28" fmla="*/ 226714 w 1514818"/>
                  <a:gd name="connsiteY28" fmla="*/ 17660 h 96812"/>
                  <a:gd name="connsiteX29" fmla="*/ 241859 w 1514818"/>
                  <a:gd name="connsiteY29" fmla="*/ 18574 h 96812"/>
                  <a:gd name="connsiteX30" fmla="*/ 241859 w 1514818"/>
                  <a:gd name="connsiteY30" fmla="*/ 18574 h 96812"/>
                  <a:gd name="connsiteX31" fmla="*/ 256947 w 1514818"/>
                  <a:gd name="connsiteY31" fmla="*/ 19488 h 96812"/>
                  <a:gd name="connsiteX32" fmla="*/ 256947 w 1514818"/>
                  <a:gd name="connsiteY32" fmla="*/ 19488 h 96812"/>
                  <a:gd name="connsiteX33" fmla="*/ 275006 w 1514818"/>
                  <a:gd name="connsiteY33" fmla="*/ 20631 h 96812"/>
                  <a:gd name="connsiteX34" fmla="*/ 275006 w 1514818"/>
                  <a:gd name="connsiteY34" fmla="*/ 20631 h 96812"/>
                  <a:gd name="connsiteX35" fmla="*/ 287179 w 1514818"/>
                  <a:gd name="connsiteY35" fmla="*/ 21374 h 96812"/>
                  <a:gd name="connsiteX36" fmla="*/ 287179 w 1514818"/>
                  <a:gd name="connsiteY36" fmla="*/ 21374 h 96812"/>
                  <a:gd name="connsiteX37" fmla="*/ 303352 w 1514818"/>
                  <a:gd name="connsiteY37" fmla="*/ 22346 h 96812"/>
                  <a:gd name="connsiteX38" fmla="*/ 317469 w 1514818"/>
                  <a:gd name="connsiteY38" fmla="*/ 23203 h 96812"/>
                  <a:gd name="connsiteX39" fmla="*/ 317469 w 1514818"/>
                  <a:gd name="connsiteY39" fmla="*/ 23203 h 96812"/>
                  <a:gd name="connsiteX40" fmla="*/ 335471 w 1514818"/>
                  <a:gd name="connsiteY40" fmla="*/ 24346 h 96812"/>
                  <a:gd name="connsiteX41" fmla="*/ 335471 w 1514818"/>
                  <a:gd name="connsiteY41" fmla="*/ 24346 h 96812"/>
                  <a:gd name="connsiteX42" fmla="*/ 348729 w 1514818"/>
                  <a:gd name="connsiteY42" fmla="*/ 25146 h 96812"/>
                  <a:gd name="connsiteX43" fmla="*/ 365703 w 1514818"/>
                  <a:gd name="connsiteY43" fmla="*/ 26175 h 96812"/>
                  <a:gd name="connsiteX44" fmla="*/ 365703 w 1514818"/>
                  <a:gd name="connsiteY44" fmla="*/ 26175 h 96812"/>
                  <a:gd name="connsiteX45" fmla="*/ 377933 w 1514818"/>
                  <a:gd name="connsiteY45" fmla="*/ 26918 h 96812"/>
                  <a:gd name="connsiteX46" fmla="*/ 377933 w 1514818"/>
                  <a:gd name="connsiteY46" fmla="*/ 26918 h 96812"/>
                  <a:gd name="connsiteX47" fmla="*/ 395935 w 1514818"/>
                  <a:gd name="connsiteY47" fmla="*/ 28061 h 96812"/>
                  <a:gd name="connsiteX48" fmla="*/ 395935 w 1514818"/>
                  <a:gd name="connsiteY48" fmla="*/ 28061 h 96812"/>
                  <a:gd name="connsiteX49" fmla="*/ 408166 w 1514818"/>
                  <a:gd name="connsiteY49" fmla="*/ 28804 h 96812"/>
                  <a:gd name="connsiteX50" fmla="*/ 408166 w 1514818"/>
                  <a:gd name="connsiteY50" fmla="*/ 28804 h 96812"/>
                  <a:gd name="connsiteX51" fmla="*/ 426168 w 1514818"/>
                  <a:gd name="connsiteY51" fmla="*/ 29890 h 96812"/>
                  <a:gd name="connsiteX52" fmla="*/ 426168 w 1514818"/>
                  <a:gd name="connsiteY52" fmla="*/ 29890 h 96812"/>
                  <a:gd name="connsiteX53" fmla="*/ 438397 w 1514818"/>
                  <a:gd name="connsiteY53" fmla="*/ 30632 h 96812"/>
                  <a:gd name="connsiteX54" fmla="*/ 438397 w 1514818"/>
                  <a:gd name="connsiteY54" fmla="*/ 30632 h 96812"/>
                  <a:gd name="connsiteX55" fmla="*/ 456400 w 1514818"/>
                  <a:gd name="connsiteY55" fmla="*/ 31775 h 96812"/>
                  <a:gd name="connsiteX56" fmla="*/ 456400 w 1514818"/>
                  <a:gd name="connsiteY56" fmla="*/ 31775 h 96812"/>
                  <a:gd name="connsiteX57" fmla="*/ 468630 w 1514818"/>
                  <a:gd name="connsiteY57" fmla="*/ 32518 h 96812"/>
                  <a:gd name="connsiteX58" fmla="*/ 468630 w 1514818"/>
                  <a:gd name="connsiteY58" fmla="*/ 32518 h 96812"/>
                  <a:gd name="connsiteX59" fmla="*/ 483718 w 1514818"/>
                  <a:gd name="connsiteY59" fmla="*/ 33433 h 96812"/>
                  <a:gd name="connsiteX60" fmla="*/ 483718 w 1514818"/>
                  <a:gd name="connsiteY60" fmla="*/ 33433 h 96812"/>
                  <a:gd name="connsiteX61" fmla="*/ 501777 w 1514818"/>
                  <a:gd name="connsiteY61" fmla="*/ 34576 h 96812"/>
                  <a:gd name="connsiteX62" fmla="*/ 501777 w 1514818"/>
                  <a:gd name="connsiteY62" fmla="*/ 34576 h 96812"/>
                  <a:gd name="connsiteX63" fmla="*/ 513950 w 1514818"/>
                  <a:gd name="connsiteY63" fmla="*/ 35319 h 96812"/>
                  <a:gd name="connsiteX64" fmla="*/ 513950 w 1514818"/>
                  <a:gd name="connsiteY64" fmla="*/ 35319 h 96812"/>
                  <a:gd name="connsiteX65" fmla="*/ 529095 w 1514818"/>
                  <a:gd name="connsiteY65" fmla="*/ 36233 h 96812"/>
                  <a:gd name="connsiteX66" fmla="*/ 529095 w 1514818"/>
                  <a:gd name="connsiteY66" fmla="*/ 36233 h 96812"/>
                  <a:gd name="connsiteX67" fmla="*/ 544182 w 1514818"/>
                  <a:gd name="connsiteY67" fmla="*/ 37148 h 96812"/>
                  <a:gd name="connsiteX68" fmla="*/ 544182 w 1514818"/>
                  <a:gd name="connsiteY68" fmla="*/ 37148 h 96812"/>
                  <a:gd name="connsiteX69" fmla="*/ 562242 w 1514818"/>
                  <a:gd name="connsiteY69" fmla="*/ 38291 h 96812"/>
                  <a:gd name="connsiteX70" fmla="*/ 562242 w 1514818"/>
                  <a:gd name="connsiteY70" fmla="*/ 38291 h 96812"/>
                  <a:gd name="connsiteX71" fmla="*/ 574415 w 1514818"/>
                  <a:gd name="connsiteY71" fmla="*/ 39034 h 96812"/>
                  <a:gd name="connsiteX72" fmla="*/ 574415 w 1514818"/>
                  <a:gd name="connsiteY72" fmla="*/ 39034 h 96812"/>
                  <a:gd name="connsiteX73" fmla="*/ 589560 w 1514818"/>
                  <a:gd name="connsiteY73" fmla="*/ 39948 h 96812"/>
                  <a:gd name="connsiteX74" fmla="*/ 589560 w 1514818"/>
                  <a:gd name="connsiteY74" fmla="*/ 39948 h 96812"/>
                  <a:gd name="connsiteX75" fmla="*/ 604647 w 1514818"/>
                  <a:gd name="connsiteY75" fmla="*/ 40862 h 96812"/>
                  <a:gd name="connsiteX76" fmla="*/ 604647 w 1514818"/>
                  <a:gd name="connsiteY76" fmla="*/ 40862 h 96812"/>
                  <a:gd name="connsiteX77" fmla="*/ 622706 w 1514818"/>
                  <a:gd name="connsiteY77" fmla="*/ 42005 h 96812"/>
                  <a:gd name="connsiteX78" fmla="*/ 622706 w 1514818"/>
                  <a:gd name="connsiteY78" fmla="*/ 42005 h 96812"/>
                  <a:gd name="connsiteX79" fmla="*/ 634879 w 1514818"/>
                  <a:gd name="connsiteY79" fmla="*/ 42748 h 96812"/>
                  <a:gd name="connsiteX80" fmla="*/ 634879 w 1514818"/>
                  <a:gd name="connsiteY80" fmla="*/ 42748 h 96812"/>
                  <a:gd name="connsiteX81" fmla="*/ 650024 w 1514818"/>
                  <a:gd name="connsiteY81" fmla="*/ 43663 h 96812"/>
                  <a:gd name="connsiteX82" fmla="*/ 650024 w 1514818"/>
                  <a:gd name="connsiteY82" fmla="*/ 43663 h 96812"/>
                  <a:gd name="connsiteX83" fmla="*/ 665112 w 1514818"/>
                  <a:gd name="connsiteY83" fmla="*/ 44577 h 96812"/>
                  <a:gd name="connsiteX84" fmla="*/ 665112 w 1514818"/>
                  <a:gd name="connsiteY84" fmla="*/ 44577 h 96812"/>
                  <a:gd name="connsiteX85" fmla="*/ 683171 w 1514818"/>
                  <a:gd name="connsiteY85" fmla="*/ 45720 h 96812"/>
                  <a:gd name="connsiteX86" fmla="*/ 683171 w 1514818"/>
                  <a:gd name="connsiteY86" fmla="*/ 45720 h 96812"/>
                  <a:gd name="connsiteX87" fmla="*/ 695344 w 1514818"/>
                  <a:gd name="connsiteY87" fmla="*/ 46463 h 96812"/>
                  <a:gd name="connsiteX88" fmla="*/ 695344 w 1514818"/>
                  <a:gd name="connsiteY88" fmla="*/ 46463 h 96812"/>
                  <a:gd name="connsiteX89" fmla="*/ 713404 w 1514818"/>
                  <a:gd name="connsiteY89" fmla="*/ 47549 h 96812"/>
                  <a:gd name="connsiteX90" fmla="*/ 713404 w 1514818"/>
                  <a:gd name="connsiteY90" fmla="*/ 47549 h 96812"/>
                  <a:gd name="connsiteX91" fmla="*/ 725576 w 1514818"/>
                  <a:gd name="connsiteY91" fmla="*/ 48292 h 96812"/>
                  <a:gd name="connsiteX92" fmla="*/ 725576 w 1514818"/>
                  <a:gd name="connsiteY92" fmla="*/ 48292 h 96812"/>
                  <a:gd name="connsiteX93" fmla="*/ 743636 w 1514818"/>
                  <a:gd name="connsiteY93" fmla="*/ 49435 h 96812"/>
                  <a:gd name="connsiteX94" fmla="*/ 743636 w 1514818"/>
                  <a:gd name="connsiteY94" fmla="*/ 49435 h 96812"/>
                  <a:gd name="connsiteX95" fmla="*/ 755809 w 1514818"/>
                  <a:gd name="connsiteY95" fmla="*/ 50178 h 96812"/>
                  <a:gd name="connsiteX96" fmla="*/ 755809 w 1514818"/>
                  <a:gd name="connsiteY96" fmla="*/ 50178 h 96812"/>
                  <a:gd name="connsiteX97" fmla="*/ 770954 w 1514818"/>
                  <a:gd name="connsiteY97" fmla="*/ 51092 h 96812"/>
                  <a:gd name="connsiteX98" fmla="*/ 770954 w 1514818"/>
                  <a:gd name="connsiteY98" fmla="*/ 51092 h 96812"/>
                  <a:gd name="connsiteX99" fmla="*/ 772839 w 1514818"/>
                  <a:gd name="connsiteY99" fmla="*/ 51207 h 96812"/>
                  <a:gd name="connsiteX100" fmla="*/ 773868 w 1514818"/>
                  <a:gd name="connsiteY100" fmla="*/ 51264 h 96812"/>
                  <a:gd name="connsiteX101" fmla="*/ 773868 w 1514818"/>
                  <a:gd name="connsiteY101" fmla="*/ 51264 h 96812"/>
                  <a:gd name="connsiteX102" fmla="*/ 786041 w 1514818"/>
                  <a:gd name="connsiteY102" fmla="*/ 52007 h 96812"/>
                  <a:gd name="connsiteX103" fmla="*/ 786041 w 1514818"/>
                  <a:gd name="connsiteY103" fmla="*/ 52007 h 96812"/>
                  <a:gd name="connsiteX104" fmla="*/ 804101 w 1514818"/>
                  <a:gd name="connsiteY104" fmla="*/ 53149 h 96812"/>
                  <a:gd name="connsiteX105" fmla="*/ 804101 w 1514818"/>
                  <a:gd name="connsiteY105" fmla="*/ 53149 h 96812"/>
                  <a:gd name="connsiteX106" fmla="*/ 817359 w 1514818"/>
                  <a:gd name="connsiteY106" fmla="*/ 53950 h 96812"/>
                  <a:gd name="connsiteX107" fmla="*/ 831418 w 1514818"/>
                  <a:gd name="connsiteY107" fmla="*/ 54807 h 96812"/>
                  <a:gd name="connsiteX108" fmla="*/ 831418 w 1514818"/>
                  <a:gd name="connsiteY108" fmla="*/ 54807 h 96812"/>
                  <a:gd name="connsiteX109" fmla="*/ 846563 w 1514818"/>
                  <a:gd name="connsiteY109" fmla="*/ 55721 h 96812"/>
                  <a:gd name="connsiteX110" fmla="*/ 846563 w 1514818"/>
                  <a:gd name="connsiteY110" fmla="*/ 55721 h 96812"/>
                  <a:gd name="connsiteX111" fmla="*/ 864565 w 1514818"/>
                  <a:gd name="connsiteY111" fmla="*/ 56864 h 96812"/>
                  <a:gd name="connsiteX112" fmla="*/ 864565 w 1514818"/>
                  <a:gd name="connsiteY112" fmla="*/ 56864 h 96812"/>
                  <a:gd name="connsiteX113" fmla="*/ 876796 w 1514818"/>
                  <a:gd name="connsiteY113" fmla="*/ 57607 h 96812"/>
                  <a:gd name="connsiteX114" fmla="*/ 876796 w 1514818"/>
                  <a:gd name="connsiteY114" fmla="*/ 57607 h 96812"/>
                  <a:gd name="connsiteX115" fmla="*/ 891883 w 1514818"/>
                  <a:gd name="connsiteY115" fmla="*/ 58522 h 96812"/>
                  <a:gd name="connsiteX116" fmla="*/ 891883 w 1514818"/>
                  <a:gd name="connsiteY116" fmla="*/ 58522 h 96812"/>
                  <a:gd name="connsiteX117" fmla="*/ 907027 w 1514818"/>
                  <a:gd name="connsiteY117" fmla="*/ 59493 h 96812"/>
                  <a:gd name="connsiteX118" fmla="*/ 907027 w 1514818"/>
                  <a:gd name="connsiteY118" fmla="*/ 59493 h 96812"/>
                  <a:gd name="connsiteX119" fmla="*/ 925030 w 1514818"/>
                  <a:gd name="connsiteY119" fmla="*/ 60579 h 96812"/>
                  <a:gd name="connsiteX120" fmla="*/ 925030 w 1514818"/>
                  <a:gd name="connsiteY120" fmla="*/ 60579 h 96812"/>
                  <a:gd name="connsiteX121" fmla="*/ 937260 w 1514818"/>
                  <a:gd name="connsiteY121" fmla="*/ 61322 h 96812"/>
                  <a:gd name="connsiteX122" fmla="*/ 937260 w 1514818"/>
                  <a:gd name="connsiteY122" fmla="*/ 61322 h 96812"/>
                  <a:gd name="connsiteX123" fmla="*/ 952348 w 1514818"/>
                  <a:gd name="connsiteY123" fmla="*/ 62236 h 96812"/>
                  <a:gd name="connsiteX124" fmla="*/ 952348 w 1514818"/>
                  <a:gd name="connsiteY124" fmla="*/ 62236 h 96812"/>
                  <a:gd name="connsiteX125" fmla="*/ 970407 w 1514818"/>
                  <a:gd name="connsiteY125" fmla="*/ 63380 h 96812"/>
                  <a:gd name="connsiteX126" fmla="*/ 970407 w 1514818"/>
                  <a:gd name="connsiteY126" fmla="*/ 63380 h 96812"/>
                  <a:gd name="connsiteX127" fmla="*/ 983666 w 1514818"/>
                  <a:gd name="connsiteY127" fmla="*/ 64180 h 96812"/>
                  <a:gd name="connsiteX128" fmla="*/ 1000639 w 1514818"/>
                  <a:gd name="connsiteY128" fmla="*/ 65208 h 96812"/>
                  <a:gd name="connsiteX129" fmla="*/ 1000639 w 1514818"/>
                  <a:gd name="connsiteY129" fmla="*/ 65208 h 96812"/>
                  <a:gd name="connsiteX130" fmla="*/ 1012812 w 1514818"/>
                  <a:gd name="connsiteY130" fmla="*/ 65951 h 96812"/>
                  <a:gd name="connsiteX131" fmla="*/ 1012812 w 1514818"/>
                  <a:gd name="connsiteY131" fmla="*/ 65951 h 96812"/>
                  <a:gd name="connsiteX132" fmla="*/ 1030872 w 1514818"/>
                  <a:gd name="connsiteY132" fmla="*/ 67094 h 96812"/>
                  <a:gd name="connsiteX133" fmla="*/ 1030872 w 1514818"/>
                  <a:gd name="connsiteY133" fmla="*/ 67094 h 96812"/>
                  <a:gd name="connsiteX134" fmla="*/ 1043045 w 1514818"/>
                  <a:gd name="connsiteY134" fmla="*/ 67837 h 96812"/>
                  <a:gd name="connsiteX135" fmla="*/ 1043045 w 1514818"/>
                  <a:gd name="connsiteY135" fmla="*/ 67837 h 96812"/>
                  <a:gd name="connsiteX136" fmla="*/ 1061104 w 1514818"/>
                  <a:gd name="connsiteY136" fmla="*/ 68923 h 96812"/>
                  <a:gd name="connsiteX137" fmla="*/ 1061104 w 1514818"/>
                  <a:gd name="connsiteY137" fmla="*/ 68923 h 96812"/>
                  <a:gd name="connsiteX138" fmla="*/ 1073277 w 1514818"/>
                  <a:gd name="connsiteY138" fmla="*/ 69666 h 96812"/>
                  <a:gd name="connsiteX139" fmla="*/ 1073277 w 1514818"/>
                  <a:gd name="connsiteY139" fmla="*/ 69666 h 96812"/>
                  <a:gd name="connsiteX140" fmla="*/ 1091336 w 1514818"/>
                  <a:gd name="connsiteY140" fmla="*/ 70809 h 96812"/>
                  <a:gd name="connsiteX141" fmla="*/ 1091336 w 1514818"/>
                  <a:gd name="connsiteY141" fmla="*/ 70809 h 96812"/>
                  <a:gd name="connsiteX142" fmla="*/ 1103509 w 1514818"/>
                  <a:gd name="connsiteY142" fmla="*/ 71552 h 96812"/>
                  <a:gd name="connsiteX143" fmla="*/ 1103509 w 1514818"/>
                  <a:gd name="connsiteY143" fmla="*/ 71552 h 96812"/>
                  <a:gd name="connsiteX144" fmla="*/ 1118654 w 1514818"/>
                  <a:gd name="connsiteY144" fmla="*/ 72466 h 96812"/>
                  <a:gd name="connsiteX145" fmla="*/ 1118654 w 1514818"/>
                  <a:gd name="connsiteY145" fmla="*/ 72466 h 96812"/>
                  <a:gd name="connsiteX146" fmla="*/ 1133742 w 1514818"/>
                  <a:gd name="connsiteY146" fmla="*/ 73438 h 96812"/>
                  <a:gd name="connsiteX147" fmla="*/ 1133742 w 1514818"/>
                  <a:gd name="connsiteY147" fmla="*/ 73438 h 96812"/>
                  <a:gd name="connsiteX148" fmla="*/ 1151801 w 1514818"/>
                  <a:gd name="connsiteY148" fmla="*/ 74524 h 96812"/>
                  <a:gd name="connsiteX149" fmla="*/ 1151801 w 1514818"/>
                  <a:gd name="connsiteY149" fmla="*/ 74524 h 96812"/>
                  <a:gd name="connsiteX150" fmla="*/ 1163974 w 1514818"/>
                  <a:gd name="connsiteY150" fmla="*/ 75266 h 96812"/>
                  <a:gd name="connsiteX151" fmla="*/ 1163974 w 1514818"/>
                  <a:gd name="connsiteY151" fmla="*/ 75266 h 96812"/>
                  <a:gd name="connsiteX152" fmla="*/ 1179119 w 1514818"/>
                  <a:gd name="connsiteY152" fmla="*/ 76181 h 96812"/>
                  <a:gd name="connsiteX153" fmla="*/ 1179119 w 1514818"/>
                  <a:gd name="connsiteY153" fmla="*/ 76181 h 96812"/>
                  <a:gd name="connsiteX154" fmla="*/ 1197121 w 1514818"/>
                  <a:gd name="connsiteY154" fmla="*/ 77324 h 96812"/>
                  <a:gd name="connsiteX155" fmla="*/ 1197121 w 1514818"/>
                  <a:gd name="connsiteY155" fmla="*/ 77324 h 96812"/>
                  <a:gd name="connsiteX156" fmla="*/ 1212266 w 1514818"/>
                  <a:gd name="connsiteY156" fmla="*/ 78238 h 96812"/>
                  <a:gd name="connsiteX157" fmla="*/ 1212266 w 1514818"/>
                  <a:gd name="connsiteY157" fmla="*/ 78238 h 96812"/>
                  <a:gd name="connsiteX158" fmla="*/ 1224439 w 1514818"/>
                  <a:gd name="connsiteY158" fmla="*/ 78981 h 96812"/>
                  <a:gd name="connsiteX159" fmla="*/ 1224439 w 1514818"/>
                  <a:gd name="connsiteY159" fmla="*/ 78981 h 96812"/>
                  <a:gd name="connsiteX160" fmla="*/ 1239584 w 1514818"/>
                  <a:gd name="connsiteY160" fmla="*/ 79896 h 96812"/>
                  <a:gd name="connsiteX161" fmla="*/ 1239584 w 1514818"/>
                  <a:gd name="connsiteY161" fmla="*/ 79896 h 96812"/>
                  <a:gd name="connsiteX162" fmla="*/ 1241469 w 1514818"/>
                  <a:gd name="connsiteY162" fmla="*/ 80010 h 96812"/>
                  <a:gd name="connsiteX163" fmla="*/ 1242498 w 1514818"/>
                  <a:gd name="connsiteY163" fmla="*/ 80067 h 96812"/>
                  <a:gd name="connsiteX164" fmla="*/ 1242498 w 1514818"/>
                  <a:gd name="connsiteY164" fmla="*/ 80067 h 96812"/>
                  <a:gd name="connsiteX165" fmla="*/ 1254671 w 1514818"/>
                  <a:gd name="connsiteY165" fmla="*/ 80867 h 96812"/>
                  <a:gd name="connsiteX166" fmla="*/ 1254671 w 1514818"/>
                  <a:gd name="connsiteY166" fmla="*/ 80867 h 96812"/>
                  <a:gd name="connsiteX167" fmla="*/ 1272731 w 1514818"/>
                  <a:gd name="connsiteY167" fmla="*/ 81953 h 96812"/>
                  <a:gd name="connsiteX168" fmla="*/ 1272731 w 1514818"/>
                  <a:gd name="connsiteY168" fmla="*/ 81953 h 96812"/>
                  <a:gd name="connsiteX169" fmla="*/ 1287818 w 1514818"/>
                  <a:gd name="connsiteY169" fmla="*/ 82868 h 96812"/>
                  <a:gd name="connsiteX170" fmla="*/ 1287818 w 1514818"/>
                  <a:gd name="connsiteY170" fmla="*/ 82868 h 96812"/>
                  <a:gd name="connsiteX171" fmla="*/ 1300048 w 1514818"/>
                  <a:gd name="connsiteY171" fmla="*/ 83610 h 96812"/>
                  <a:gd name="connsiteX172" fmla="*/ 1300048 w 1514818"/>
                  <a:gd name="connsiteY172" fmla="*/ 83610 h 96812"/>
                  <a:gd name="connsiteX173" fmla="*/ 1315136 w 1514818"/>
                  <a:gd name="connsiteY173" fmla="*/ 84582 h 96812"/>
                  <a:gd name="connsiteX174" fmla="*/ 1315136 w 1514818"/>
                  <a:gd name="connsiteY174" fmla="*/ 84582 h 96812"/>
                  <a:gd name="connsiteX175" fmla="*/ 1333195 w 1514818"/>
                  <a:gd name="connsiteY175" fmla="*/ 85668 h 96812"/>
                  <a:gd name="connsiteX176" fmla="*/ 1333195 w 1514818"/>
                  <a:gd name="connsiteY176" fmla="*/ 85668 h 96812"/>
                  <a:gd name="connsiteX177" fmla="*/ 1348340 w 1514818"/>
                  <a:gd name="connsiteY177" fmla="*/ 86582 h 96812"/>
                  <a:gd name="connsiteX178" fmla="*/ 1348340 w 1514818"/>
                  <a:gd name="connsiteY178" fmla="*/ 86582 h 96812"/>
                  <a:gd name="connsiteX179" fmla="*/ 1360513 w 1514818"/>
                  <a:gd name="connsiteY179" fmla="*/ 87325 h 96812"/>
                  <a:gd name="connsiteX180" fmla="*/ 1360513 w 1514818"/>
                  <a:gd name="connsiteY180" fmla="*/ 87325 h 96812"/>
                  <a:gd name="connsiteX181" fmla="*/ 1375657 w 1514818"/>
                  <a:gd name="connsiteY181" fmla="*/ 88297 h 96812"/>
                  <a:gd name="connsiteX182" fmla="*/ 1375657 w 1514818"/>
                  <a:gd name="connsiteY182" fmla="*/ 88297 h 96812"/>
                  <a:gd name="connsiteX183" fmla="*/ 1393660 w 1514818"/>
                  <a:gd name="connsiteY183" fmla="*/ 89383 h 96812"/>
                  <a:gd name="connsiteX184" fmla="*/ 1393660 w 1514818"/>
                  <a:gd name="connsiteY184" fmla="*/ 89383 h 96812"/>
                  <a:gd name="connsiteX185" fmla="*/ 1405890 w 1514818"/>
                  <a:gd name="connsiteY185" fmla="*/ 90126 h 96812"/>
                  <a:gd name="connsiteX186" fmla="*/ 1405890 w 1514818"/>
                  <a:gd name="connsiteY186" fmla="*/ 90126 h 96812"/>
                  <a:gd name="connsiteX187" fmla="*/ 1420978 w 1514818"/>
                  <a:gd name="connsiteY187" fmla="*/ 91097 h 96812"/>
                  <a:gd name="connsiteX188" fmla="*/ 1420978 w 1514818"/>
                  <a:gd name="connsiteY188" fmla="*/ 91097 h 96812"/>
                  <a:gd name="connsiteX189" fmla="*/ 1439037 w 1514818"/>
                  <a:gd name="connsiteY189" fmla="*/ 92183 h 96812"/>
                  <a:gd name="connsiteX190" fmla="*/ 1439037 w 1514818"/>
                  <a:gd name="connsiteY190" fmla="*/ 92183 h 96812"/>
                  <a:gd name="connsiteX191" fmla="*/ 1452239 w 1514818"/>
                  <a:gd name="connsiteY191" fmla="*/ 92983 h 96812"/>
                  <a:gd name="connsiteX192" fmla="*/ 1466355 w 1514818"/>
                  <a:gd name="connsiteY192" fmla="*/ 93840 h 96812"/>
                  <a:gd name="connsiteX193" fmla="*/ 1466355 w 1514818"/>
                  <a:gd name="connsiteY193" fmla="*/ 93840 h 96812"/>
                  <a:gd name="connsiteX194" fmla="*/ 1481442 w 1514818"/>
                  <a:gd name="connsiteY194" fmla="*/ 94812 h 96812"/>
                  <a:gd name="connsiteX195" fmla="*/ 1481442 w 1514818"/>
                  <a:gd name="connsiteY195" fmla="*/ 94812 h 96812"/>
                  <a:gd name="connsiteX196" fmla="*/ 1499502 w 1514818"/>
                  <a:gd name="connsiteY196" fmla="*/ 95898 h 96812"/>
                  <a:gd name="connsiteX197" fmla="*/ 1499502 w 1514818"/>
                  <a:gd name="connsiteY197" fmla="*/ 95898 h 96812"/>
                  <a:gd name="connsiteX198" fmla="*/ 1514589 w 1514818"/>
                  <a:gd name="connsiteY198" fmla="*/ 96812 h 96812"/>
                  <a:gd name="connsiteX199" fmla="*/ 1514818 w 1514818"/>
                  <a:gd name="connsiteY199" fmla="*/ 93098 h 96812"/>
                  <a:gd name="connsiteX200" fmla="*/ 1496816 w 1514818"/>
                  <a:gd name="connsiteY200" fmla="*/ 92012 h 96812"/>
                  <a:gd name="connsiteX201" fmla="*/ 1496816 w 1514818"/>
                  <a:gd name="connsiteY201" fmla="*/ 92012 h 96812"/>
                  <a:gd name="connsiteX202" fmla="*/ 1484586 w 1514818"/>
                  <a:gd name="connsiteY202" fmla="*/ 91269 h 96812"/>
                  <a:gd name="connsiteX203" fmla="*/ 1484586 w 1514818"/>
                  <a:gd name="connsiteY203" fmla="*/ 91269 h 96812"/>
                  <a:gd name="connsiteX204" fmla="*/ 1466583 w 1514818"/>
                  <a:gd name="connsiteY204" fmla="*/ 90126 h 96812"/>
                  <a:gd name="connsiteX205" fmla="*/ 1466583 w 1514818"/>
                  <a:gd name="connsiteY205" fmla="*/ 90126 h 96812"/>
                  <a:gd name="connsiteX206" fmla="*/ 1454353 w 1514818"/>
                  <a:gd name="connsiteY206" fmla="*/ 89383 h 96812"/>
                  <a:gd name="connsiteX207" fmla="*/ 1454353 w 1514818"/>
                  <a:gd name="connsiteY207" fmla="*/ 89383 h 96812"/>
                  <a:gd name="connsiteX208" fmla="*/ 1436294 w 1514818"/>
                  <a:gd name="connsiteY208" fmla="*/ 88297 h 96812"/>
                  <a:gd name="connsiteX209" fmla="*/ 1436294 w 1514818"/>
                  <a:gd name="connsiteY209" fmla="*/ 88297 h 96812"/>
                  <a:gd name="connsiteX210" fmla="*/ 1424121 w 1514818"/>
                  <a:gd name="connsiteY210" fmla="*/ 87554 h 96812"/>
                  <a:gd name="connsiteX211" fmla="*/ 1424121 w 1514818"/>
                  <a:gd name="connsiteY211" fmla="*/ 87554 h 96812"/>
                  <a:gd name="connsiteX212" fmla="*/ 1409034 w 1514818"/>
                  <a:gd name="connsiteY212" fmla="*/ 86640 h 96812"/>
                  <a:gd name="connsiteX213" fmla="*/ 1409034 w 1514818"/>
                  <a:gd name="connsiteY213" fmla="*/ 86640 h 96812"/>
                  <a:gd name="connsiteX214" fmla="*/ 1390974 w 1514818"/>
                  <a:gd name="connsiteY214" fmla="*/ 85497 h 96812"/>
                  <a:gd name="connsiteX215" fmla="*/ 1390974 w 1514818"/>
                  <a:gd name="connsiteY215" fmla="*/ 85497 h 96812"/>
                  <a:gd name="connsiteX216" fmla="*/ 1378801 w 1514818"/>
                  <a:gd name="connsiteY216" fmla="*/ 84754 h 96812"/>
                  <a:gd name="connsiteX217" fmla="*/ 1378801 w 1514818"/>
                  <a:gd name="connsiteY217" fmla="*/ 84754 h 96812"/>
                  <a:gd name="connsiteX218" fmla="*/ 1363656 w 1514818"/>
                  <a:gd name="connsiteY218" fmla="*/ 83839 h 96812"/>
                  <a:gd name="connsiteX219" fmla="*/ 1363656 w 1514818"/>
                  <a:gd name="connsiteY219" fmla="*/ 83839 h 96812"/>
                  <a:gd name="connsiteX220" fmla="*/ 1348568 w 1514818"/>
                  <a:gd name="connsiteY220" fmla="*/ 82925 h 96812"/>
                  <a:gd name="connsiteX221" fmla="*/ 1348568 w 1514818"/>
                  <a:gd name="connsiteY221" fmla="*/ 82925 h 96812"/>
                  <a:gd name="connsiteX222" fmla="*/ 1330510 w 1514818"/>
                  <a:gd name="connsiteY222" fmla="*/ 81782 h 96812"/>
                  <a:gd name="connsiteX223" fmla="*/ 1330510 w 1514818"/>
                  <a:gd name="connsiteY223" fmla="*/ 81782 h 96812"/>
                  <a:gd name="connsiteX224" fmla="*/ 1318337 w 1514818"/>
                  <a:gd name="connsiteY224" fmla="*/ 81039 h 96812"/>
                  <a:gd name="connsiteX225" fmla="*/ 1318337 w 1514818"/>
                  <a:gd name="connsiteY225" fmla="*/ 81039 h 96812"/>
                  <a:gd name="connsiteX226" fmla="*/ 1303192 w 1514818"/>
                  <a:gd name="connsiteY226" fmla="*/ 80124 h 96812"/>
                  <a:gd name="connsiteX227" fmla="*/ 1303192 w 1514818"/>
                  <a:gd name="connsiteY227" fmla="*/ 80124 h 96812"/>
                  <a:gd name="connsiteX228" fmla="*/ 1288047 w 1514818"/>
                  <a:gd name="connsiteY228" fmla="*/ 79153 h 96812"/>
                  <a:gd name="connsiteX229" fmla="*/ 1288047 w 1514818"/>
                  <a:gd name="connsiteY229" fmla="*/ 79153 h 96812"/>
                  <a:gd name="connsiteX230" fmla="*/ 1270044 w 1514818"/>
                  <a:gd name="connsiteY230" fmla="*/ 78067 h 96812"/>
                  <a:gd name="connsiteX231" fmla="*/ 1270044 w 1514818"/>
                  <a:gd name="connsiteY231" fmla="*/ 78067 h 96812"/>
                  <a:gd name="connsiteX232" fmla="*/ 1254900 w 1514818"/>
                  <a:gd name="connsiteY232" fmla="*/ 77153 h 96812"/>
                  <a:gd name="connsiteX233" fmla="*/ 1254900 w 1514818"/>
                  <a:gd name="connsiteY233" fmla="*/ 77153 h 96812"/>
                  <a:gd name="connsiteX234" fmla="*/ 1242727 w 1514818"/>
                  <a:gd name="connsiteY234" fmla="*/ 76410 h 96812"/>
                  <a:gd name="connsiteX235" fmla="*/ 1242727 w 1514818"/>
                  <a:gd name="connsiteY235" fmla="*/ 76410 h 96812"/>
                  <a:gd name="connsiteX236" fmla="*/ 1227582 w 1514818"/>
                  <a:gd name="connsiteY236" fmla="*/ 75438 h 96812"/>
                  <a:gd name="connsiteX237" fmla="*/ 1227582 w 1514818"/>
                  <a:gd name="connsiteY237" fmla="*/ 75438 h 96812"/>
                  <a:gd name="connsiteX238" fmla="*/ 1209580 w 1514818"/>
                  <a:gd name="connsiteY238" fmla="*/ 74352 h 96812"/>
                  <a:gd name="connsiteX239" fmla="*/ 1209580 w 1514818"/>
                  <a:gd name="connsiteY239" fmla="*/ 74352 h 96812"/>
                  <a:gd name="connsiteX240" fmla="*/ 1194435 w 1514818"/>
                  <a:gd name="connsiteY240" fmla="*/ 73438 h 96812"/>
                  <a:gd name="connsiteX241" fmla="*/ 1194435 w 1514818"/>
                  <a:gd name="connsiteY241" fmla="*/ 73438 h 96812"/>
                  <a:gd name="connsiteX242" fmla="*/ 1182262 w 1514818"/>
                  <a:gd name="connsiteY242" fmla="*/ 72695 h 96812"/>
                  <a:gd name="connsiteX243" fmla="*/ 1182262 w 1514818"/>
                  <a:gd name="connsiteY243" fmla="*/ 72695 h 96812"/>
                  <a:gd name="connsiteX244" fmla="*/ 1167117 w 1514818"/>
                  <a:gd name="connsiteY244" fmla="*/ 71723 h 96812"/>
                  <a:gd name="connsiteX245" fmla="*/ 1167117 w 1514818"/>
                  <a:gd name="connsiteY245" fmla="*/ 71723 h 96812"/>
                  <a:gd name="connsiteX246" fmla="*/ 1149116 w 1514818"/>
                  <a:gd name="connsiteY246" fmla="*/ 70637 h 96812"/>
                  <a:gd name="connsiteX247" fmla="*/ 1149116 w 1514818"/>
                  <a:gd name="connsiteY247" fmla="*/ 70637 h 96812"/>
                  <a:gd name="connsiteX248" fmla="*/ 1136885 w 1514818"/>
                  <a:gd name="connsiteY248" fmla="*/ 69895 h 96812"/>
                  <a:gd name="connsiteX249" fmla="*/ 1136885 w 1514818"/>
                  <a:gd name="connsiteY249" fmla="*/ 69895 h 96812"/>
                  <a:gd name="connsiteX250" fmla="*/ 1121798 w 1514818"/>
                  <a:gd name="connsiteY250" fmla="*/ 68980 h 96812"/>
                  <a:gd name="connsiteX251" fmla="*/ 1121798 w 1514818"/>
                  <a:gd name="connsiteY251" fmla="*/ 68980 h 96812"/>
                  <a:gd name="connsiteX252" fmla="*/ 1106653 w 1514818"/>
                  <a:gd name="connsiteY252" fmla="*/ 68009 h 96812"/>
                  <a:gd name="connsiteX253" fmla="*/ 1106653 w 1514818"/>
                  <a:gd name="connsiteY253" fmla="*/ 68009 h 96812"/>
                  <a:gd name="connsiteX254" fmla="*/ 1088650 w 1514818"/>
                  <a:gd name="connsiteY254" fmla="*/ 66923 h 96812"/>
                  <a:gd name="connsiteX255" fmla="*/ 1088650 w 1514818"/>
                  <a:gd name="connsiteY255" fmla="*/ 66923 h 96812"/>
                  <a:gd name="connsiteX256" fmla="*/ 1076420 w 1514818"/>
                  <a:gd name="connsiteY256" fmla="*/ 66180 h 96812"/>
                  <a:gd name="connsiteX257" fmla="*/ 1076420 w 1514818"/>
                  <a:gd name="connsiteY257" fmla="*/ 66180 h 96812"/>
                  <a:gd name="connsiteX258" fmla="*/ 1061332 w 1514818"/>
                  <a:gd name="connsiteY258" fmla="*/ 65208 h 96812"/>
                  <a:gd name="connsiteX259" fmla="*/ 1061332 w 1514818"/>
                  <a:gd name="connsiteY259" fmla="*/ 65208 h 96812"/>
                  <a:gd name="connsiteX260" fmla="*/ 1043274 w 1514818"/>
                  <a:gd name="connsiteY260" fmla="*/ 64122 h 96812"/>
                  <a:gd name="connsiteX261" fmla="*/ 1043274 w 1514818"/>
                  <a:gd name="connsiteY261" fmla="*/ 64122 h 96812"/>
                  <a:gd name="connsiteX262" fmla="*/ 1028186 w 1514818"/>
                  <a:gd name="connsiteY262" fmla="*/ 63208 h 96812"/>
                  <a:gd name="connsiteX263" fmla="*/ 1028186 w 1514818"/>
                  <a:gd name="connsiteY263" fmla="*/ 63208 h 96812"/>
                  <a:gd name="connsiteX264" fmla="*/ 1015956 w 1514818"/>
                  <a:gd name="connsiteY264" fmla="*/ 62465 h 96812"/>
                  <a:gd name="connsiteX265" fmla="*/ 1015956 w 1514818"/>
                  <a:gd name="connsiteY265" fmla="*/ 62465 h 96812"/>
                  <a:gd name="connsiteX266" fmla="*/ 1000868 w 1514818"/>
                  <a:gd name="connsiteY266" fmla="*/ 61493 h 96812"/>
                  <a:gd name="connsiteX267" fmla="*/ 1000868 w 1514818"/>
                  <a:gd name="connsiteY267" fmla="*/ 61493 h 96812"/>
                  <a:gd name="connsiteX268" fmla="*/ 985723 w 1514818"/>
                  <a:gd name="connsiteY268" fmla="*/ 60579 h 96812"/>
                  <a:gd name="connsiteX269" fmla="*/ 985723 w 1514818"/>
                  <a:gd name="connsiteY269" fmla="*/ 60579 h 96812"/>
                  <a:gd name="connsiteX270" fmla="*/ 967721 w 1514818"/>
                  <a:gd name="connsiteY270" fmla="*/ 59493 h 96812"/>
                  <a:gd name="connsiteX271" fmla="*/ 967721 w 1514818"/>
                  <a:gd name="connsiteY271" fmla="*/ 59493 h 96812"/>
                  <a:gd name="connsiteX272" fmla="*/ 955491 w 1514818"/>
                  <a:gd name="connsiteY272" fmla="*/ 58750 h 96812"/>
                  <a:gd name="connsiteX273" fmla="*/ 955491 w 1514818"/>
                  <a:gd name="connsiteY273" fmla="*/ 58750 h 96812"/>
                  <a:gd name="connsiteX274" fmla="*/ 940404 w 1514818"/>
                  <a:gd name="connsiteY274" fmla="*/ 57779 h 96812"/>
                  <a:gd name="connsiteX275" fmla="*/ 940404 w 1514818"/>
                  <a:gd name="connsiteY275" fmla="*/ 57779 h 96812"/>
                  <a:gd name="connsiteX276" fmla="*/ 922344 w 1514818"/>
                  <a:gd name="connsiteY276" fmla="*/ 56693 h 96812"/>
                  <a:gd name="connsiteX277" fmla="*/ 922344 w 1514818"/>
                  <a:gd name="connsiteY277" fmla="*/ 56693 h 96812"/>
                  <a:gd name="connsiteX278" fmla="*/ 907256 w 1514818"/>
                  <a:gd name="connsiteY278" fmla="*/ 55778 h 96812"/>
                  <a:gd name="connsiteX279" fmla="*/ 907256 w 1514818"/>
                  <a:gd name="connsiteY279" fmla="*/ 55778 h 96812"/>
                  <a:gd name="connsiteX280" fmla="*/ 895026 w 1514818"/>
                  <a:gd name="connsiteY280" fmla="*/ 55035 h 96812"/>
                  <a:gd name="connsiteX281" fmla="*/ 895026 w 1514818"/>
                  <a:gd name="connsiteY281" fmla="*/ 55035 h 96812"/>
                  <a:gd name="connsiteX282" fmla="*/ 879938 w 1514818"/>
                  <a:gd name="connsiteY282" fmla="*/ 54064 h 96812"/>
                  <a:gd name="connsiteX283" fmla="*/ 879938 w 1514818"/>
                  <a:gd name="connsiteY283" fmla="*/ 54064 h 96812"/>
                  <a:gd name="connsiteX284" fmla="*/ 861880 w 1514818"/>
                  <a:gd name="connsiteY284" fmla="*/ 52978 h 96812"/>
                  <a:gd name="connsiteX285" fmla="*/ 861880 w 1514818"/>
                  <a:gd name="connsiteY285" fmla="*/ 52978 h 96812"/>
                  <a:gd name="connsiteX286" fmla="*/ 849707 w 1514818"/>
                  <a:gd name="connsiteY286" fmla="*/ 52235 h 96812"/>
                  <a:gd name="connsiteX287" fmla="*/ 849707 w 1514818"/>
                  <a:gd name="connsiteY287" fmla="*/ 52235 h 96812"/>
                  <a:gd name="connsiteX288" fmla="*/ 831647 w 1514818"/>
                  <a:gd name="connsiteY288" fmla="*/ 51092 h 96812"/>
                  <a:gd name="connsiteX289" fmla="*/ 831647 w 1514818"/>
                  <a:gd name="connsiteY289" fmla="*/ 51092 h 96812"/>
                  <a:gd name="connsiteX290" fmla="*/ 819474 w 1514818"/>
                  <a:gd name="connsiteY290" fmla="*/ 50349 h 96812"/>
                  <a:gd name="connsiteX291" fmla="*/ 819474 w 1514818"/>
                  <a:gd name="connsiteY291" fmla="*/ 50349 h 96812"/>
                  <a:gd name="connsiteX292" fmla="*/ 801414 w 1514818"/>
                  <a:gd name="connsiteY292" fmla="*/ 49263 h 96812"/>
                  <a:gd name="connsiteX293" fmla="*/ 801414 w 1514818"/>
                  <a:gd name="connsiteY293" fmla="*/ 49263 h 96812"/>
                  <a:gd name="connsiteX294" fmla="*/ 789241 w 1514818"/>
                  <a:gd name="connsiteY294" fmla="*/ 48520 h 96812"/>
                  <a:gd name="connsiteX295" fmla="*/ 789241 w 1514818"/>
                  <a:gd name="connsiteY295" fmla="*/ 48520 h 96812"/>
                  <a:gd name="connsiteX296" fmla="*/ 787356 w 1514818"/>
                  <a:gd name="connsiteY296" fmla="*/ 48406 h 96812"/>
                  <a:gd name="connsiteX297" fmla="*/ 786270 w 1514818"/>
                  <a:gd name="connsiteY297" fmla="*/ 48349 h 96812"/>
                  <a:gd name="connsiteX298" fmla="*/ 786270 w 1514818"/>
                  <a:gd name="connsiteY298" fmla="*/ 48349 h 96812"/>
                  <a:gd name="connsiteX299" fmla="*/ 774097 w 1514818"/>
                  <a:gd name="connsiteY299" fmla="*/ 47549 h 96812"/>
                  <a:gd name="connsiteX300" fmla="*/ 774097 w 1514818"/>
                  <a:gd name="connsiteY300" fmla="*/ 47549 h 96812"/>
                  <a:gd name="connsiteX301" fmla="*/ 758952 w 1514818"/>
                  <a:gd name="connsiteY301" fmla="*/ 46635 h 96812"/>
                  <a:gd name="connsiteX302" fmla="*/ 758952 w 1514818"/>
                  <a:gd name="connsiteY302" fmla="*/ 46635 h 96812"/>
                  <a:gd name="connsiteX303" fmla="*/ 740950 w 1514818"/>
                  <a:gd name="connsiteY303" fmla="*/ 45549 h 96812"/>
                  <a:gd name="connsiteX304" fmla="*/ 740950 w 1514818"/>
                  <a:gd name="connsiteY304" fmla="*/ 45549 h 96812"/>
                  <a:gd name="connsiteX305" fmla="*/ 728720 w 1514818"/>
                  <a:gd name="connsiteY305" fmla="*/ 44806 h 96812"/>
                  <a:gd name="connsiteX306" fmla="*/ 728720 w 1514818"/>
                  <a:gd name="connsiteY306" fmla="*/ 44806 h 96812"/>
                  <a:gd name="connsiteX307" fmla="*/ 713632 w 1514818"/>
                  <a:gd name="connsiteY307" fmla="*/ 43834 h 96812"/>
                  <a:gd name="connsiteX308" fmla="*/ 713632 w 1514818"/>
                  <a:gd name="connsiteY308" fmla="*/ 43834 h 96812"/>
                  <a:gd name="connsiteX309" fmla="*/ 698487 w 1514818"/>
                  <a:gd name="connsiteY309" fmla="*/ 42920 h 96812"/>
                  <a:gd name="connsiteX310" fmla="*/ 698487 w 1514818"/>
                  <a:gd name="connsiteY310" fmla="*/ 42920 h 96812"/>
                  <a:gd name="connsiteX311" fmla="*/ 680485 w 1514818"/>
                  <a:gd name="connsiteY311" fmla="*/ 41834 h 96812"/>
                  <a:gd name="connsiteX312" fmla="*/ 680485 w 1514818"/>
                  <a:gd name="connsiteY312" fmla="*/ 41834 h 96812"/>
                  <a:gd name="connsiteX313" fmla="*/ 668255 w 1514818"/>
                  <a:gd name="connsiteY313" fmla="*/ 41091 h 96812"/>
                  <a:gd name="connsiteX314" fmla="*/ 668255 w 1514818"/>
                  <a:gd name="connsiteY314" fmla="*/ 41091 h 96812"/>
                  <a:gd name="connsiteX315" fmla="*/ 653168 w 1514818"/>
                  <a:gd name="connsiteY315" fmla="*/ 40119 h 96812"/>
                  <a:gd name="connsiteX316" fmla="*/ 653168 w 1514818"/>
                  <a:gd name="connsiteY316" fmla="*/ 40119 h 96812"/>
                  <a:gd name="connsiteX317" fmla="*/ 638023 w 1514818"/>
                  <a:gd name="connsiteY317" fmla="*/ 39205 h 96812"/>
                  <a:gd name="connsiteX318" fmla="*/ 638023 w 1514818"/>
                  <a:gd name="connsiteY318" fmla="*/ 39205 h 96812"/>
                  <a:gd name="connsiteX319" fmla="*/ 620020 w 1514818"/>
                  <a:gd name="connsiteY319" fmla="*/ 38119 h 96812"/>
                  <a:gd name="connsiteX320" fmla="*/ 620020 w 1514818"/>
                  <a:gd name="connsiteY320" fmla="*/ 38119 h 96812"/>
                  <a:gd name="connsiteX321" fmla="*/ 607790 w 1514818"/>
                  <a:gd name="connsiteY321" fmla="*/ 37376 h 96812"/>
                  <a:gd name="connsiteX322" fmla="*/ 607790 w 1514818"/>
                  <a:gd name="connsiteY322" fmla="*/ 37376 h 96812"/>
                  <a:gd name="connsiteX323" fmla="*/ 592702 w 1514818"/>
                  <a:gd name="connsiteY323" fmla="*/ 36405 h 96812"/>
                  <a:gd name="connsiteX324" fmla="*/ 592702 w 1514818"/>
                  <a:gd name="connsiteY324" fmla="*/ 36405 h 96812"/>
                  <a:gd name="connsiteX325" fmla="*/ 577558 w 1514818"/>
                  <a:gd name="connsiteY325" fmla="*/ 35490 h 96812"/>
                  <a:gd name="connsiteX326" fmla="*/ 577558 w 1514818"/>
                  <a:gd name="connsiteY326" fmla="*/ 35490 h 96812"/>
                  <a:gd name="connsiteX327" fmla="*/ 562471 w 1514818"/>
                  <a:gd name="connsiteY327" fmla="*/ 34576 h 96812"/>
                  <a:gd name="connsiteX328" fmla="*/ 562471 w 1514818"/>
                  <a:gd name="connsiteY328" fmla="*/ 34576 h 96812"/>
                  <a:gd name="connsiteX329" fmla="*/ 547326 w 1514818"/>
                  <a:gd name="connsiteY329" fmla="*/ 33604 h 96812"/>
                  <a:gd name="connsiteX330" fmla="*/ 547326 w 1514818"/>
                  <a:gd name="connsiteY330" fmla="*/ 33604 h 96812"/>
                  <a:gd name="connsiteX331" fmla="*/ 532238 w 1514818"/>
                  <a:gd name="connsiteY331" fmla="*/ 32690 h 96812"/>
                  <a:gd name="connsiteX332" fmla="*/ 532238 w 1514818"/>
                  <a:gd name="connsiteY332" fmla="*/ 32690 h 96812"/>
                  <a:gd name="connsiteX333" fmla="*/ 517093 w 1514818"/>
                  <a:gd name="connsiteY333" fmla="*/ 31775 h 96812"/>
                  <a:gd name="connsiteX334" fmla="*/ 517093 w 1514818"/>
                  <a:gd name="connsiteY334" fmla="*/ 31775 h 96812"/>
                  <a:gd name="connsiteX335" fmla="*/ 502005 w 1514818"/>
                  <a:gd name="connsiteY335" fmla="*/ 30861 h 96812"/>
                  <a:gd name="connsiteX336" fmla="*/ 502005 w 1514818"/>
                  <a:gd name="connsiteY336" fmla="*/ 30861 h 96812"/>
                  <a:gd name="connsiteX337" fmla="*/ 486861 w 1514818"/>
                  <a:gd name="connsiteY337" fmla="*/ 29890 h 96812"/>
                  <a:gd name="connsiteX338" fmla="*/ 486861 w 1514818"/>
                  <a:gd name="connsiteY338" fmla="*/ 29890 h 96812"/>
                  <a:gd name="connsiteX339" fmla="*/ 471774 w 1514818"/>
                  <a:gd name="connsiteY339" fmla="*/ 28975 h 96812"/>
                  <a:gd name="connsiteX340" fmla="*/ 471774 w 1514818"/>
                  <a:gd name="connsiteY340" fmla="*/ 28975 h 96812"/>
                  <a:gd name="connsiteX341" fmla="*/ 453714 w 1514818"/>
                  <a:gd name="connsiteY341" fmla="*/ 27889 h 96812"/>
                  <a:gd name="connsiteX342" fmla="*/ 453714 w 1514818"/>
                  <a:gd name="connsiteY342" fmla="*/ 27889 h 96812"/>
                  <a:gd name="connsiteX343" fmla="*/ 441541 w 1514818"/>
                  <a:gd name="connsiteY343" fmla="*/ 27146 h 96812"/>
                  <a:gd name="connsiteX344" fmla="*/ 441541 w 1514818"/>
                  <a:gd name="connsiteY344" fmla="*/ 27146 h 96812"/>
                  <a:gd name="connsiteX345" fmla="*/ 426396 w 1514818"/>
                  <a:gd name="connsiteY345" fmla="*/ 26175 h 96812"/>
                  <a:gd name="connsiteX346" fmla="*/ 426396 w 1514818"/>
                  <a:gd name="connsiteY346" fmla="*/ 26175 h 96812"/>
                  <a:gd name="connsiteX347" fmla="*/ 408394 w 1514818"/>
                  <a:gd name="connsiteY347" fmla="*/ 25089 h 96812"/>
                  <a:gd name="connsiteX348" fmla="*/ 408394 w 1514818"/>
                  <a:gd name="connsiteY348" fmla="*/ 25089 h 96812"/>
                  <a:gd name="connsiteX349" fmla="*/ 393250 w 1514818"/>
                  <a:gd name="connsiteY349" fmla="*/ 24175 h 96812"/>
                  <a:gd name="connsiteX350" fmla="*/ 393250 w 1514818"/>
                  <a:gd name="connsiteY350" fmla="*/ 24175 h 96812"/>
                  <a:gd name="connsiteX351" fmla="*/ 381077 w 1514818"/>
                  <a:gd name="connsiteY351" fmla="*/ 23432 h 96812"/>
                  <a:gd name="connsiteX352" fmla="*/ 381077 w 1514818"/>
                  <a:gd name="connsiteY352" fmla="*/ 23432 h 96812"/>
                  <a:gd name="connsiteX353" fmla="*/ 363017 w 1514818"/>
                  <a:gd name="connsiteY353" fmla="*/ 22289 h 96812"/>
                  <a:gd name="connsiteX354" fmla="*/ 363017 w 1514818"/>
                  <a:gd name="connsiteY354" fmla="*/ 22289 h 96812"/>
                  <a:gd name="connsiteX355" fmla="*/ 350844 w 1514818"/>
                  <a:gd name="connsiteY355" fmla="*/ 21546 h 96812"/>
                  <a:gd name="connsiteX356" fmla="*/ 350844 w 1514818"/>
                  <a:gd name="connsiteY356" fmla="*/ 21546 h 96812"/>
                  <a:gd name="connsiteX357" fmla="*/ 332785 w 1514818"/>
                  <a:gd name="connsiteY357" fmla="*/ 20460 h 96812"/>
                  <a:gd name="connsiteX358" fmla="*/ 332785 w 1514818"/>
                  <a:gd name="connsiteY358" fmla="*/ 20460 h 96812"/>
                  <a:gd name="connsiteX359" fmla="*/ 320612 w 1514818"/>
                  <a:gd name="connsiteY359" fmla="*/ 19717 h 96812"/>
                  <a:gd name="connsiteX360" fmla="*/ 320612 w 1514818"/>
                  <a:gd name="connsiteY360" fmla="*/ 19717 h 96812"/>
                  <a:gd name="connsiteX361" fmla="*/ 305467 w 1514818"/>
                  <a:gd name="connsiteY361" fmla="*/ 18745 h 96812"/>
                  <a:gd name="connsiteX362" fmla="*/ 305467 w 1514818"/>
                  <a:gd name="connsiteY362" fmla="*/ 18745 h 96812"/>
                  <a:gd name="connsiteX363" fmla="*/ 290379 w 1514818"/>
                  <a:gd name="connsiteY363" fmla="*/ 17831 h 96812"/>
                  <a:gd name="connsiteX364" fmla="*/ 290379 w 1514818"/>
                  <a:gd name="connsiteY364" fmla="*/ 17831 h 96812"/>
                  <a:gd name="connsiteX365" fmla="*/ 272320 w 1514818"/>
                  <a:gd name="connsiteY365" fmla="*/ 16745 h 96812"/>
                  <a:gd name="connsiteX366" fmla="*/ 272320 w 1514818"/>
                  <a:gd name="connsiteY366" fmla="*/ 16745 h 96812"/>
                  <a:gd name="connsiteX367" fmla="*/ 260147 w 1514818"/>
                  <a:gd name="connsiteY367" fmla="*/ 15945 h 96812"/>
                  <a:gd name="connsiteX368" fmla="*/ 260147 w 1514818"/>
                  <a:gd name="connsiteY368" fmla="*/ 15945 h 96812"/>
                  <a:gd name="connsiteX369" fmla="*/ 245002 w 1514818"/>
                  <a:gd name="connsiteY369" fmla="*/ 15030 h 96812"/>
                  <a:gd name="connsiteX370" fmla="*/ 245002 w 1514818"/>
                  <a:gd name="connsiteY370" fmla="*/ 15030 h 96812"/>
                  <a:gd name="connsiteX371" fmla="*/ 229857 w 1514818"/>
                  <a:gd name="connsiteY371" fmla="*/ 14116 h 96812"/>
                  <a:gd name="connsiteX372" fmla="*/ 229857 w 1514818"/>
                  <a:gd name="connsiteY372" fmla="*/ 14116 h 96812"/>
                  <a:gd name="connsiteX373" fmla="*/ 214770 w 1514818"/>
                  <a:gd name="connsiteY373" fmla="*/ 13202 h 96812"/>
                  <a:gd name="connsiteX374" fmla="*/ 214770 w 1514818"/>
                  <a:gd name="connsiteY374" fmla="*/ 13202 h 96812"/>
                  <a:gd name="connsiteX375" fmla="*/ 199625 w 1514818"/>
                  <a:gd name="connsiteY375" fmla="*/ 12230 h 96812"/>
                  <a:gd name="connsiteX376" fmla="*/ 199625 w 1514818"/>
                  <a:gd name="connsiteY376" fmla="*/ 12230 h 96812"/>
                  <a:gd name="connsiteX377" fmla="*/ 184538 w 1514818"/>
                  <a:gd name="connsiteY377" fmla="*/ 11316 h 96812"/>
                  <a:gd name="connsiteX378" fmla="*/ 184538 w 1514818"/>
                  <a:gd name="connsiteY378" fmla="*/ 11316 h 96812"/>
                  <a:gd name="connsiteX379" fmla="*/ 169393 w 1514818"/>
                  <a:gd name="connsiteY379" fmla="*/ 10401 h 96812"/>
                  <a:gd name="connsiteX380" fmla="*/ 169393 w 1514818"/>
                  <a:gd name="connsiteY380" fmla="*/ 10401 h 96812"/>
                  <a:gd name="connsiteX381" fmla="*/ 154305 w 1514818"/>
                  <a:gd name="connsiteY381" fmla="*/ 9487 h 96812"/>
                  <a:gd name="connsiteX382" fmla="*/ 154305 w 1514818"/>
                  <a:gd name="connsiteY382" fmla="*/ 9487 h 96812"/>
                  <a:gd name="connsiteX383" fmla="*/ 139160 w 1514818"/>
                  <a:gd name="connsiteY383" fmla="*/ 8515 h 96812"/>
                  <a:gd name="connsiteX384" fmla="*/ 139160 w 1514818"/>
                  <a:gd name="connsiteY384" fmla="*/ 8515 h 96812"/>
                  <a:gd name="connsiteX385" fmla="*/ 124073 w 1514818"/>
                  <a:gd name="connsiteY385" fmla="*/ 7601 h 96812"/>
                  <a:gd name="connsiteX386" fmla="*/ 124073 w 1514818"/>
                  <a:gd name="connsiteY386" fmla="*/ 7601 h 96812"/>
                  <a:gd name="connsiteX387" fmla="*/ 108928 w 1514818"/>
                  <a:gd name="connsiteY387" fmla="*/ 6686 h 96812"/>
                  <a:gd name="connsiteX388" fmla="*/ 108928 w 1514818"/>
                  <a:gd name="connsiteY388" fmla="*/ 6686 h 96812"/>
                  <a:gd name="connsiteX389" fmla="*/ 93841 w 1514818"/>
                  <a:gd name="connsiteY389" fmla="*/ 5772 h 96812"/>
                  <a:gd name="connsiteX390" fmla="*/ 93841 w 1514818"/>
                  <a:gd name="connsiteY390" fmla="*/ 5772 h 96812"/>
                  <a:gd name="connsiteX391" fmla="*/ 78696 w 1514818"/>
                  <a:gd name="connsiteY391" fmla="*/ 4801 h 96812"/>
                  <a:gd name="connsiteX392" fmla="*/ 78696 w 1514818"/>
                  <a:gd name="connsiteY392" fmla="*/ 4801 h 96812"/>
                  <a:gd name="connsiteX393" fmla="*/ 63608 w 1514818"/>
                  <a:gd name="connsiteY393" fmla="*/ 3886 h 96812"/>
                  <a:gd name="connsiteX394" fmla="*/ 63608 w 1514818"/>
                  <a:gd name="connsiteY394" fmla="*/ 3886 h 96812"/>
                  <a:gd name="connsiteX395" fmla="*/ 48463 w 1514818"/>
                  <a:gd name="connsiteY395" fmla="*/ 2972 h 96812"/>
                  <a:gd name="connsiteX396" fmla="*/ 48463 w 1514818"/>
                  <a:gd name="connsiteY396" fmla="*/ 2972 h 96812"/>
                  <a:gd name="connsiteX397" fmla="*/ 33376 w 1514818"/>
                  <a:gd name="connsiteY397" fmla="*/ 2057 h 96812"/>
                  <a:gd name="connsiteX398" fmla="*/ 33376 w 1514818"/>
                  <a:gd name="connsiteY398" fmla="*/ 2057 h 96812"/>
                  <a:gd name="connsiteX399" fmla="*/ 18231 w 1514818"/>
                  <a:gd name="connsiteY399" fmla="*/ 1086 h 96812"/>
                  <a:gd name="connsiteX400" fmla="*/ 18231 w 1514818"/>
                  <a:gd name="connsiteY400" fmla="*/ 1086 h 96812"/>
                  <a:gd name="connsiteX401" fmla="*/ 229 w 1514818"/>
                  <a:gd name="connsiteY401" fmla="*/ 0 h 96812"/>
                  <a:gd name="connsiteX402" fmla="*/ 0 w 1514818"/>
                  <a:gd name="connsiteY402" fmla="*/ 3715 h 96812"/>
                  <a:gd name="connsiteX403" fmla="*/ 15088 w 1514818"/>
                  <a:gd name="connsiteY403" fmla="*/ 4629 h 9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</a:cxnLst>
                <a:rect l="l" t="t" r="r" b="b"/>
                <a:pathLst>
                  <a:path w="1514818" h="96812">
                    <a:moveTo>
                      <a:pt x="15088" y="4629"/>
                    </a:moveTo>
                    <a:lnTo>
                      <a:pt x="33147" y="5715"/>
                    </a:lnTo>
                    <a:lnTo>
                      <a:pt x="33147" y="5715"/>
                    </a:lnTo>
                    <a:lnTo>
                      <a:pt x="45320" y="6458"/>
                    </a:lnTo>
                    <a:lnTo>
                      <a:pt x="45320" y="6458"/>
                    </a:lnTo>
                    <a:lnTo>
                      <a:pt x="60465" y="7429"/>
                    </a:lnTo>
                    <a:lnTo>
                      <a:pt x="60465" y="7429"/>
                    </a:lnTo>
                    <a:lnTo>
                      <a:pt x="78467" y="8515"/>
                    </a:lnTo>
                    <a:lnTo>
                      <a:pt x="78467" y="8515"/>
                    </a:lnTo>
                    <a:lnTo>
                      <a:pt x="93612" y="9430"/>
                    </a:lnTo>
                    <a:lnTo>
                      <a:pt x="93612" y="9430"/>
                    </a:lnTo>
                    <a:lnTo>
                      <a:pt x="105785" y="10230"/>
                    </a:lnTo>
                    <a:lnTo>
                      <a:pt x="105785" y="10230"/>
                    </a:lnTo>
                    <a:lnTo>
                      <a:pt x="120930" y="11144"/>
                    </a:lnTo>
                    <a:lnTo>
                      <a:pt x="120930" y="11144"/>
                    </a:lnTo>
                    <a:lnTo>
                      <a:pt x="138932" y="12230"/>
                    </a:lnTo>
                    <a:lnTo>
                      <a:pt x="138932" y="12230"/>
                    </a:lnTo>
                    <a:lnTo>
                      <a:pt x="154077" y="13144"/>
                    </a:lnTo>
                    <a:lnTo>
                      <a:pt x="154077" y="13144"/>
                    </a:lnTo>
                    <a:lnTo>
                      <a:pt x="166250" y="13945"/>
                    </a:lnTo>
                    <a:lnTo>
                      <a:pt x="166250" y="13945"/>
                    </a:lnTo>
                    <a:lnTo>
                      <a:pt x="181394" y="14859"/>
                    </a:lnTo>
                    <a:lnTo>
                      <a:pt x="181394" y="14859"/>
                    </a:lnTo>
                    <a:lnTo>
                      <a:pt x="196482" y="15773"/>
                    </a:lnTo>
                    <a:lnTo>
                      <a:pt x="196482" y="15773"/>
                    </a:lnTo>
                    <a:lnTo>
                      <a:pt x="214541" y="16917"/>
                    </a:lnTo>
                    <a:lnTo>
                      <a:pt x="214541" y="16917"/>
                    </a:lnTo>
                    <a:lnTo>
                      <a:pt x="226714" y="17660"/>
                    </a:lnTo>
                    <a:lnTo>
                      <a:pt x="226714" y="17660"/>
                    </a:lnTo>
                    <a:lnTo>
                      <a:pt x="241859" y="18574"/>
                    </a:lnTo>
                    <a:lnTo>
                      <a:pt x="241859" y="18574"/>
                    </a:lnTo>
                    <a:lnTo>
                      <a:pt x="256947" y="19488"/>
                    </a:lnTo>
                    <a:lnTo>
                      <a:pt x="256947" y="19488"/>
                    </a:lnTo>
                    <a:lnTo>
                      <a:pt x="275006" y="20631"/>
                    </a:lnTo>
                    <a:lnTo>
                      <a:pt x="275006" y="20631"/>
                    </a:lnTo>
                    <a:lnTo>
                      <a:pt x="287179" y="21374"/>
                    </a:lnTo>
                    <a:lnTo>
                      <a:pt x="287179" y="21374"/>
                    </a:lnTo>
                    <a:lnTo>
                      <a:pt x="303352" y="22346"/>
                    </a:lnTo>
                    <a:lnTo>
                      <a:pt x="317469" y="23203"/>
                    </a:lnTo>
                    <a:lnTo>
                      <a:pt x="317469" y="23203"/>
                    </a:lnTo>
                    <a:lnTo>
                      <a:pt x="335471" y="24346"/>
                    </a:lnTo>
                    <a:lnTo>
                      <a:pt x="335471" y="24346"/>
                    </a:lnTo>
                    <a:lnTo>
                      <a:pt x="348729" y="25146"/>
                    </a:lnTo>
                    <a:lnTo>
                      <a:pt x="365703" y="26175"/>
                    </a:lnTo>
                    <a:lnTo>
                      <a:pt x="365703" y="26175"/>
                    </a:lnTo>
                    <a:lnTo>
                      <a:pt x="377933" y="26918"/>
                    </a:lnTo>
                    <a:lnTo>
                      <a:pt x="377933" y="26918"/>
                    </a:lnTo>
                    <a:lnTo>
                      <a:pt x="395935" y="28061"/>
                    </a:lnTo>
                    <a:lnTo>
                      <a:pt x="395935" y="28061"/>
                    </a:lnTo>
                    <a:lnTo>
                      <a:pt x="408166" y="28804"/>
                    </a:lnTo>
                    <a:lnTo>
                      <a:pt x="408166" y="28804"/>
                    </a:lnTo>
                    <a:lnTo>
                      <a:pt x="426168" y="29890"/>
                    </a:lnTo>
                    <a:lnTo>
                      <a:pt x="426168" y="29890"/>
                    </a:lnTo>
                    <a:lnTo>
                      <a:pt x="438397" y="30632"/>
                    </a:lnTo>
                    <a:lnTo>
                      <a:pt x="438397" y="30632"/>
                    </a:lnTo>
                    <a:lnTo>
                      <a:pt x="456400" y="31775"/>
                    </a:lnTo>
                    <a:lnTo>
                      <a:pt x="456400" y="31775"/>
                    </a:lnTo>
                    <a:lnTo>
                      <a:pt x="468630" y="32518"/>
                    </a:lnTo>
                    <a:lnTo>
                      <a:pt x="468630" y="32518"/>
                    </a:lnTo>
                    <a:lnTo>
                      <a:pt x="483718" y="33433"/>
                    </a:lnTo>
                    <a:lnTo>
                      <a:pt x="483718" y="33433"/>
                    </a:lnTo>
                    <a:lnTo>
                      <a:pt x="501777" y="34576"/>
                    </a:lnTo>
                    <a:lnTo>
                      <a:pt x="501777" y="34576"/>
                    </a:lnTo>
                    <a:lnTo>
                      <a:pt x="513950" y="35319"/>
                    </a:lnTo>
                    <a:lnTo>
                      <a:pt x="513950" y="35319"/>
                    </a:lnTo>
                    <a:lnTo>
                      <a:pt x="529095" y="36233"/>
                    </a:lnTo>
                    <a:lnTo>
                      <a:pt x="529095" y="36233"/>
                    </a:lnTo>
                    <a:lnTo>
                      <a:pt x="544182" y="37148"/>
                    </a:lnTo>
                    <a:lnTo>
                      <a:pt x="544182" y="37148"/>
                    </a:lnTo>
                    <a:lnTo>
                      <a:pt x="562242" y="38291"/>
                    </a:lnTo>
                    <a:lnTo>
                      <a:pt x="562242" y="38291"/>
                    </a:lnTo>
                    <a:lnTo>
                      <a:pt x="574415" y="39034"/>
                    </a:lnTo>
                    <a:lnTo>
                      <a:pt x="574415" y="39034"/>
                    </a:lnTo>
                    <a:lnTo>
                      <a:pt x="589560" y="39948"/>
                    </a:lnTo>
                    <a:lnTo>
                      <a:pt x="589560" y="39948"/>
                    </a:lnTo>
                    <a:lnTo>
                      <a:pt x="604647" y="40862"/>
                    </a:lnTo>
                    <a:lnTo>
                      <a:pt x="604647" y="40862"/>
                    </a:lnTo>
                    <a:lnTo>
                      <a:pt x="622706" y="42005"/>
                    </a:lnTo>
                    <a:lnTo>
                      <a:pt x="622706" y="42005"/>
                    </a:lnTo>
                    <a:lnTo>
                      <a:pt x="634879" y="42748"/>
                    </a:lnTo>
                    <a:lnTo>
                      <a:pt x="634879" y="42748"/>
                    </a:lnTo>
                    <a:lnTo>
                      <a:pt x="650024" y="43663"/>
                    </a:lnTo>
                    <a:lnTo>
                      <a:pt x="650024" y="43663"/>
                    </a:lnTo>
                    <a:lnTo>
                      <a:pt x="665112" y="44577"/>
                    </a:lnTo>
                    <a:lnTo>
                      <a:pt x="665112" y="44577"/>
                    </a:lnTo>
                    <a:lnTo>
                      <a:pt x="683171" y="45720"/>
                    </a:lnTo>
                    <a:lnTo>
                      <a:pt x="683171" y="45720"/>
                    </a:lnTo>
                    <a:lnTo>
                      <a:pt x="695344" y="46463"/>
                    </a:lnTo>
                    <a:lnTo>
                      <a:pt x="695344" y="46463"/>
                    </a:lnTo>
                    <a:lnTo>
                      <a:pt x="713404" y="47549"/>
                    </a:lnTo>
                    <a:lnTo>
                      <a:pt x="713404" y="47549"/>
                    </a:lnTo>
                    <a:lnTo>
                      <a:pt x="725576" y="48292"/>
                    </a:lnTo>
                    <a:lnTo>
                      <a:pt x="725576" y="48292"/>
                    </a:lnTo>
                    <a:lnTo>
                      <a:pt x="743636" y="49435"/>
                    </a:lnTo>
                    <a:lnTo>
                      <a:pt x="743636" y="49435"/>
                    </a:lnTo>
                    <a:lnTo>
                      <a:pt x="755809" y="50178"/>
                    </a:lnTo>
                    <a:lnTo>
                      <a:pt x="755809" y="50178"/>
                    </a:lnTo>
                    <a:lnTo>
                      <a:pt x="770954" y="51092"/>
                    </a:lnTo>
                    <a:lnTo>
                      <a:pt x="770954" y="51092"/>
                    </a:lnTo>
                    <a:lnTo>
                      <a:pt x="772839" y="51207"/>
                    </a:lnTo>
                    <a:lnTo>
                      <a:pt x="773868" y="51264"/>
                    </a:lnTo>
                    <a:lnTo>
                      <a:pt x="773868" y="51264"/>
                    </a:lnTo>
                    <a:lnTo>
                      <a:pt x="786041" y="52007"/>
                    </a:lnTo>
                    <a:lnTo>
                      <a:pt x="786041" y="52007"/>
                    </a:lnTo>
                    <a:lnTo>
                      <a:pt x="804101" y="53149"/>
                    </a:lnTo>
                    <a:lnTo>
                      <a:pt x="804101" y="53149"/>
                    </a:lnTo>
                    <a:lnTo>
                      <a:pt x="817359" y="53950"/>
                    </a:lnTo>
                    <a:lnTo>
                      <a:pt x="831418" y="54807"/>
                    </a:lnTo>
                    <a:lnTo>
                      <a:pt x="831418" y="54807"/>
                    </a:lnTo>
                    <a:lnTo>
                      <a:pt x="846563" y="55721"/>
                    </a:lnTo>
                    <a:lnTo>
                      <a:pt x="846563" y="55721"/>
                    </a:lnTo>
                    <a:lnTo>
                      <a:pt x="864565" y="56864"/>
                    </a:lnTo>
                    <a:lnTo>
                      <a:pt x="864565" y="56864"/>
                    </a:lnTo>
                    <a:lnTo>
                      <a:pt x="876796" y="57607"/>
                    </a:lnTo>
                    <a:lnTo>
                      <a:pt x="876796" y="57607"/>
                    </a:lnTo>
                    <a:lnTo>
                      <a:pt x="891883" y="58522"/>
                    </a:lnTo>
                    <a:lnTo>
                      <a:pt x="891883" y="58522"/>
                    </a:lnTo>
                    <a:lnTo>
                      <a:pt x="907027" y="59493"/>
                    </a:lnTo>
                    <a:lnTo>
                      <a:pt x="907027" y="59493"/>
                    </a:lnTo>
                    <a:lnTo>
                      <a:pt x="925030" y="60579"/>
                    </a:lnTo>
                    <a:lnTo>
                      <a:pt x="925030" y="60579"/>
                    </a:lnTo>
                    <a:lnTo>
                      <a:pt x="937260" y="61322"/>
                    </a:lnTo>
                    <a:lnTo>
                      <a:pt x="937260" y="61322"/>
                    </a:lnTo>
                    <a:lnTo>
                      <a:pt x="952348" y="62236"/>
                    </a:lnTo>
                    <a:lnTo>
                      <a:pt x="952348" y="62236"/>
                    </a:lnTo>
                    <a:lnTo>
                      <a:pt x="970407" y="63380"/>
                    </a:lnTo>
                    <a:lnTo>
                      <a:pt x="970407" y="63380"/>
                    </a:lnTo>
                    <a:lnTo>
                      <a:pt x="983666" y="64180"/>
                    </a:lnTo>
                    <a:lnTo>
                      <a:pt x="1000639" y="65208"/>
                    </a:lnTo>
                    <a:lnTo>
                      <a:pt x="1000639" y="65208"/>
                    </a:lnTo>
                    <a:lnTo>
                      <a:pt x="1012812" y="65951"/>
                    </a:lnTo>
                    <a:lnTo>
                      <a:pt x="1012812" y="65951"/>
                    </a:lnTo>
                    <a:lnTo>
                      <a:pt x="1030872" y="67094"/>
                    </a:lnTo>
                    <a:lnTo>
                      <a:pt x="1030872" y="67094"/>
                    </a:lnTo>
                    <a:lnTo>
                      <a:pt x="1043045" y="67837"/>
                    </a:lnTo>
                    <a:lnTo>
                      <a:pt x="1043045" y="67837"/>
                    </a:lnTo>
                    <a:lnTo>
                      <a:pt x="1061104" y="68923"/>
                    </a:lnTo>
                    <a:lnTo>
                      <a:pt x="1061104" y="68923"/>
                    </a:lnTo>
                    <a:lnTo>
                      <a:pt x="1073277" y="69666"/>
                    </a:lnTo>
                    <a:lnTo>
                      <a:pt x="1073277" y="69666"/>
                    </a:lnTo>
                    <a:lnTo>
                      <a:pt x="1091336" y="70809"/>
                    </a:lnTo>
                    <a:lnTo>
                      <a:pt x="1091336" y="70809"/>
                    </a:lnTo>
                    <a:lnTo>
                      <a:pt x="1103509" y="71552"/>
                    </a:lnTo>
                    <a:lnTo>
                      <a:pt x="1103509" y="71552"/>
                    </a:lnTo>
                    <a:lnTo>
                      <a:pt x="1118654" y="72466"/>
                    </a:lnTo>
                    <a:lnTo>
                      <a:pt x="1118654" y="72466"/>
                    </a:lnTo>
                    <a:lnTo>
                      <a:pt x="1133742" y="73438"/>
                    </a:lnTo>
                    <a:lnTo>
                      <a:pt x="1133742" y="73438"/>
                    </a:lnTo>
                    <a:lnTo>
                      <a:pt x="1151801" y="74524"/>
                    </a:lnTo>
                    <a:lnTo>
                      <a:pt x="1151801" y="74524"/>
                    </a:lnTo>
                    <a:lnTo>
                      <a:pt x="1163974" y="75266"/>
                    </a:lnTo>
                    <a:lnTo>
                      <a:pt x="1163974" y="75266"/>
                    </a:lnTo>
                    <a:lnTo>
                      <a:pt x="1179119" y="76181"/>
                    </a:lnTo>
                    <a:lnTo>
                      <a:pt x="1179119" y="76181"/>
                    </a:lnTo>
                    <a:lnTo>
                      <a:pt x="1197121" y="77324"/>
                    </a:lnTo>
                    <a:lnTo>
                      <a:pt x="1197121" y="77324"/>
                    </a:lnTo>
                    <a:lnTo>
                      <a:pt x="1212266" y="78238"/>
                    </a:lnTo>
                    <a:lnTo>
                      <a:pt x="1212266" y="78238"/>
                    </a:lnTo>
                    <a:lnTo>
                      <a:pt x="1224439" y="78981"/>
                    </a:lnTo>
                    <a:lnTo>
                      <a:pt x="1224439" y="78981"/>
                    </a:lnTo>
                    <a:lnTo>
                      <a:pt x="1239584" y="79896"/>
                    </a:lnTo>
                    <a:lnTo>
                      <a:pt x="1239584" y="79896"/>
                    </a:lnTo>
                    <a:lnTo>
                      <a:pt x="1241469" y="80010"/>
                    </a:lnTo>
                    <a:lnTo>
                      <a:pt x="1242498" y="80067"/>
                    </a:lnTo>
                    <a:lnTo>
                      <a:pt x="1242498" y="80067"/>
                    </a:lnTo>
                    <a:lnTo>
                      <a:pt x="1254671" y="80867"/>
                    </a:lnTo>
                    <a:lnTo>
                      <a:pt x="1254671" y="80867"/>
                    </a:lnTo>
                    <a:lnTo>
                      <a:pt x="1272731" y="81953"/>
                    </a:lnTo>
                    <a:lnTo>
                      <a:pt x="1272731" y="81953"/>
                    </a:lnTo>
                    <a:lnTo>
                      <a:pt x="1287818" y="82868"/>
                    </a:lnTo>
                    <a:lnTo>
                      <a:pt x="1287818" y="82868"/>
                    </a:lnTo>
                    <a:lnTo>
                      <a:pt x="1300048" y="83610"/>
                    </a:lnTo>
                    <a:lnTo>
                      <a:pt x="1300048" y="83610"/>
                    </a:lnTo>
                    <a:lnTo>
                      <a:pt x="1315136" y="84582"/>
                    </a:lnTo>
                    <a:lnTo>
                      <a:pt x="1315136" y="84582"/>
                    </a:lnTo>
                    <a:lnTo>
                      <a:pt x="1333195" y="85668"/>
                    </a:lnTo>
                    <a:lnTo>
                      <a:pt x="1333195" y="85668"/>
                    </a:lnTo>
                    <a:lnTo>
                      <a:pt x="1348340" y="86582"/>
                    </a:lnTo>
                    <a:lnTo>
                      <a:pt x="1348340" y="86582"/>
                    </a:lnTo>
                    <a:lnTo>
                      <a:pt x="1360513" y="87325"/>
                    </a:lnTo>
                    <a:lnTo>
                      <a:pt x="1360513" y="87325"/>
                    </a:lnTo>
                    <a:lnTo>
                      <a:pt x="1375657" y="88297"/>
                    </a:lnTo>
                    <a:lnTo>
                      <a:pt x="1375657" y="88297"/>
                    </a:lnTo>
                    <a:lnTo>
                      <a:pt x="1393660" y="89383"/>
                    </a:lnTo>
                    <a:lnTo>
                      <a:pt x="1393660" y="89383"/>
                    </a:lnTo>
                    <a:lnTo>
                      <a:pt x="1405890" y="90126"/>
                    </a:lnTo>
                    <a:lnTo>
                      <a:pt x="1405890" y="90126"/>
                    </a:lnTo>
                    <a:lnTo>
                      <a:pt x="1420978" y="91097"/>
                    </a:lnTo>
                    <a:lnTo>
                      <a:pt x="1420978" y="91097"/>
                    </a:lnTo>
                    <a:lnTo>
                      <a:pt x="1439037" y="92183"/>
                    </a:lnTo>
                    <a:lnTo>
                      <a:pt x="1439037" y="92183"/>
                    </a:lnTo>
                    <a:lnTo>
                      <a:pt x="1452239" y="92983"/>
                    </a:lnTo>
                    <a:lnTo>
                      <a:pt x="1466355" y="93840"/>
                    </a:lnTo>
                    <a:lnTo>
                      <a:pt x="1466355" y="93840"/>
                    </a:lnTo>
                    <a:lnTo>
                      <a:pt x="1481442" y="94812"/>
                    </a:lnTo>
                    <a:lnTo>
                      <a:pt x="1481442" y="94812"/>
                    </a:lnTo>
                    <a:lnTo>
                      <a:pt x="1499502" y="95898"/>
                    </a:lnTo>
                    <a:lnTo>
                      <a:pt x="1499502" y="95898"/>
                    </a:lnTo>
                    <a:lnTo>
                      <a:pt x="1514589" y="96812"/>
                    </a:lnTo>
                    <a:lnTo>
                      <a:pt x="1514818" y="93098"/>
                    </a:lnTo>
                    <a:lnTo>
                      <a:pt x="1496816" y="92012"/>
                    </a:lnTo>
                    <a:lnTo>
                      <a:pt x="1496816" y="92012"/>
                    </a:lnTo>
                    <a:lnTo>
                      <a:pt x="1484586" y="91269"/>
                    </a:lnTo>
                    <a:lnTo>
                      <a:pt x="1484586" y="91269"/>
                    </a:lnTo>
                    <a:lnTo>
                      <a:pt x="1466583" y="90126"/>
                    </a:lnTo>
                    <a:lnTo>
                      <a:pt x="1466583" y="90126"/>
                    </a:lnTo>
                    <a:lnTo>
                      <a:pt x="1454353" y="89383"/>
                    </a:lnTo>
                    <a:lnTo>
                      <a:pt x="1454353" y="89383"/>
                    </a:lnTo>
                    <a:lnTo>
                      <a:pt x="1436294" y="88297"/>
                    </a:lnTo>
                    <a:lnTo>
                      <a:pt x="1436294" y="88297"/>
                    </a:lnTo>
                    <a:lnTo>
                      <a:pt x="1424121" y="87554"/>
                    </a:lnTo>
                    <a:lnTo>
                      <a:pt x="1424121" y="87554"/>
                    </a:lnTo>
                    <a:lnTo>
                      <a:pt x="1409034" y="86640"/>
                    </a:lnTo>
                    <a:lnTo>
                      <a:pt x="1409034" y="86640"/>
                    </a:lnTo>
                    <a:lnTo>
                      <a:pt x="1390974" y="85497"/>
                    </a:lnTo>
                    <a:lnTo>
                      <a:pt x="1390974" y="85497"/>
                    </a:lnTo>
                    <a:lnTo>
                      <a:pt x="1378801" y="84754"/>
                    </a:lnTo>
                    <a:lnTo>
                      <a:pt x="1378801" y="84754"/>
                    </a:lnTo>
                    <a:lnTo>
                      <a:pt x="1363656" y="83839"/>
                    </a:lnTo>
                    <a:lnTo>
                      <a:pt x="1363656" y="83839"/>
                    </a:lnTo>
                    <a:lnTo>
                      <a:pt x="1348568" y="82925"/>
                    </a:lnTo>
                    <a:lnTo>
                      <a:pt x="1348568" y="82925"/>
                    </a:lnTo>
                    <a:lnTo>
                      <a:pt x="1330510" y="81782"/>
                    </a:lnTo>
                    <a:lnTo>
                      <a:pt x="1330510" y="81782"/>
                    </a:lnTo>
                    <a:lnTo>
                      <a:pt x="1318337" y="81039"/>
                    </a:lnTo>
                    <a:lnTo>
                      <a:pt x="1318337" y="81039"/>
                    </a:lnTo>
                    <a:lnTo>
                      <a:pt x="1303192" y="80124"/>
                    </a:lnTo>
                    <a:lnTo>
                      <a:pt x="1303192" y="80124"/>
                    </a:lnTo>
                    <a:lnTo>
                      <a:pt x="1288047" y="79153"/>
                    </a:lnTo>
                    <a:lnTo>
                      <a:pt x="1288047" y="79153"/>
                    </a:lnTo>
                    <a:lnTo>
                      <a:pt x="1270044" y="78067"/>
                    </a:lnTo>
                    <a:lnTo>
                      <a:pt x="1270044" y="78067"/>
                    </a:lnTo>
                    <a:lnTo>
                      <a:pt x="1254900" y="77153"/>
                    </a:lnTo>
                    <a:lnTo>
                      <a:pt x="1254900" y="77153"/>
                    </a:lnTo>
                    <a:lnTo>
                      <a:pt x="1242727" y="76410"/>
                    </a:lnTo>
                    <a:lnTo>
                      <a:pt x="1242727" y="76410"/>
                    </a:lnTo>
                    <a:lnTo>
                      <a:pt x="1227582" y="75438"/>
                    </a:lnTo>
                    <a:lnTo>
                      <a:pt x="1227582" y="75438"/>
                    </a:lnTo>
                    <a:lnTo>
                      <a:pt x="1209580" y="74352"/>
                    </a:lnTo>
                    <a:lnTo>
                      <a:pt x="1209580" y="74352"/>
                    </a:lnTo>
                    <a:lnTo>
                      <a:pt x="1194435" y="73438"/>
                    </a:lnTo>
                    <a:lnTo>
                      <a:pt x="1194435" y="73438"/>
                    </a:lnTo>
                    <a:lnTo>
                      <a:pt x="1182262" y="72695"/>
                    </a:lnTo>
                    <a:lnTo>
                      <a:pt x="1182262" y="72695"/>
                    </a:lnTo>
                    <a:lnTo>
                      <a:pt x="1167117" y="71723"/>
                    </a:lnTo>
                    <a:lnTo>
                      <a:pt x="1167117" y="71723"/>
                    </a:lnTo>
                    <a:lnTo>
                      <a:pt x="1149116" y="70637"/>
                    </a:lnTo>
                    <a:lnTo>
                      <a:pt x="1149116" y="70637"/>
                    </a:lnTo>
                    <a:lnTo>
                      <a:pt x="1136885" y="69895"/>
                    </a:lnTo>
                    <a:lnTo>
                      <a:pt x="1136885" y="69895"/>
                    </a:lnTo>
                    <a:lnTo>
                      <a:pt x="1121798" y="68980"/>
                    </a:lnTo>
                    <a:lnTo>
                      <a:pt x="1121798" y="68980"/>
                    </a:lnTo>
                    <a:lnTo>
                      <a:pt x="1106653" y="68009"/>
                    </a:lnTo>
                    <a:lnTo>
                      <a:pt x="1106653" y="68009"/>
                    </a:lnTo>
                    <a:lnTo>
                      <a:pt x="1088650" y="66923"/>
                    </a:lnTo>
                    <a:lnTo>
                      <a:pt x="1088650" y="66923"/>
                    </a:lnTo>
                    <a:lnTo>
                      <a:pt x="1076420" y="66180"/>
                    </a:lnTo>
                    <a:lnTo>
                      <a:pt x="1076420" y="66180"/>
                    </a:lnTo>
                    <a:lnTo>
                      <a:pt x="1061332" y="65208"/>
                    </a:lnTo>
                    <a:lnTo>
                      <a:pt x="1061332" y="65208"/>
                    </a:lnTo>
                    <a:lnTo>
                      <a:pt x="1043274" y="64122"/>
                    </a:lnTo>
                    <a:lnTo>
                      <a:pt x="1043274" y="64122"/>
                    </a:lnTo>
                    <a:lnTo>
                      <a:pt x="1028186" y="63208"/>
                    </a:lnTo>
                    <a:lnTo>
                      <a:pt x="1028186" y="63208"/>
                    </a:lnTo>
                    <a:lnTo>
                      <a:pt x="1015956" y="62465"/>
                    </a:lnTo>
                    <a:lnTo>
                      <a:pt x="1015956" y="62465"/>
                    </a:lnTo>
                    <a:lnTo>
                      <a:pt x="1000868" y="61493"/>
                    </a:lnTo>
                    <a:lnTo>
                      <a:pt x="1000868" y="61493"/>
                    </a:lnTo>
                    <a:lnTo>
                      <a:pt x="985723" y="60579"/>
                    </a:lnTo>
                    <a:lnTo>
                      <a:pt x="985723" y="60579"/>
                    </a:lnTo>
                    <a:lnTo>
                      <a:pt x="967721" y="59493"/>
                    </a:lnTo>
                    <a:lnTo>
                      <a:pt x="967721" y="59493"/>
                    </a:lnTo>
                    <a:lnTo>
                      <a:pt x="955491" y="58750"/>
                    </a:lnTo>
                    <a:lnTo>
                      <a:pt x="955491" y="58750"/>
                    </a:lnTo>
                    <a:lnTo>
                      <a:pt x="940404" y="57779"/>
                    </a:lnTo>
                    <a:lnTo>
                      <a:pt x="940404" y="57779"/>
                    </a:lnTo>
                    <a:lnTo>
                      <a:pt x="922344" y="56693"/>
                    </a:lnTo>
                    <a:lnTo>
                      <a:pt x="922344" y="56693"/>
                    </a:lnTo>
                    <a:lnTo>
                      <a:pt x="907256" y="55778"/>
                    </a:lnTo>
                    <a:lnTo>
                      <a:pt x="907256" y="55778"/>
                    </a:lnTo>
                    <a:lnTo>
                      <a:pt x="895026" y="55035"/>
                    </a:lnTo>
                    <a:lnTo>
                      <a:pt x="895026" y="55035"/>
                    </a:lnTo>
                    <a:lnTo>
                      <a:pt x="879938" y="54064"/>
                    </a:lnTo>
                    <a:lnTo>
                      <a:pt x="879938" y="54064"/>
                    </a:lnTo>
                    <a:lnTo>
                      <a:pt x="861880" y="52978"/>
                    </a:lnTo>
                    <a:lnTo>
                      <a:pt x="861880" y="52978"/>
                    </a:lnTo>
                    <a:lnTo>
                      <a:pt x="849707" y="52235"/>
                    </a:lnTo>
                    <a:lnTo>
                      <a:pt x="849707" y="52235"/>
                    </a:lnTo>
                    <a:lnTo>
                      <a:pt x="831647" y="51092"/>
                    </a:lnTo>
                    <a:lnTo>
                      <a:pt x="831647" y="51092"/>
                    </a:lnTo>
                    <a:lnTo>
                      <a:pt x="819474" y="50349"/>
                    </a:lnTo>
                    <a:lnTo>
                      <a:pt x="819474" y="50349"/>
                    </a:lnTo>
                    <a:lnTo>
                      <a:pt x="801414" y="49263"/>
                    </a:lnTo>
                    <a:lnTo>
                      <a:pt x="801414" y="49263"/>
                    </a:lnTo>
                    <a:lnTo>
                      <a:pt x="789241" y="48520"/>
                    </a:lnTo>
                    <a:lnTo>
                      <a:pt x="789241" y="48520"/>
                    </a:lnTo>
                    <a:lnTo>
                      <a:pt x="787356" y="48406"/>
                    </a:lnTo>
                    <a:lnTo>
                      <a:pt x="786270" y="48349"/>
                    </a:lnTo>
                    <a:lnTo>
                      <a:pt x="786270" y="48349"/>
                    </a:lnTo>
                    <a:lnTo>
                      <a:pt x="774097" y="47549"/>
                    </a:lnTo>
                    <a:lnTo>
                      <a:pt x="774097" y="47549"/>
                    </a:lnTo>
                    <a:lnTo>
                      <a:pt x="758952" y="46635"/>
                    </a:lnTo>
                    <a:lnTo>
                      <a:pt x="758952" y="46635"/>
                    </a:lnTo>
                    <a:lnTo>
                      <a:pt x="740950" y="45549"/>
                    </a:lnTo>
                    <a:lnTo>
                      <a:pt x="740950" y="45549"/>
                    </a:lnTo>
                    <a:lnTo>
                      <a:pt x="728720" y="44806"/>
                    </a:lnTo>
                    <a:lnTo>
                      <a:pt x="728720" y="44806"/>
                    </a:lnTo>
                    <a:lnTo>
                      <a:pt x="713632" y="43834"/>
                    </a:lnTo>
                    <a:lnTo>
                      <a:pt x="713632" y="43834"/>
                    </a:lnTo>
                    <a:lnTo>
                      <a:pt x="698487" y="42920"/>
                    </a:lnTo>
                    <a:lnTo>
                      <a:pt x="698487" y="42920"/>
                    </a:lnTo>
                    <a:lnTo>
                      <a:pt x="680485" y="41834"/>
                    </a:lnTo>
                    <a:lnTo>
                      <a:pt x="680485" y="41834"/>
                    </a:lnTo>
                    <a:lnTo>
                      <a:pt x="668255" y="41091"/>
                    </a:lnTo>
                    <a:lnTo>
                      <a:pt x="668255" y="41091"/>
                    </a:lnTo>
                    <a:lnTo>
                      <a:pt x="653168" y="40119"/>
                    </a:lnTo>
                    <a:lnTo>
                      <a:pt x="653168" y="40119"/>
                    </a:lnTo>
                    <a:lnTo>
                      <a:pt x="638023" y="39205"/>
                    </a:lnTo>
                    <a:lnTo>
                      <a:pt x="638023" y="39205"/>
                    </a:lnTo>
                    <a:lnTo>
                      <a:pt x="620020" y="38119"/>
                    </a:lnTo>
                    <a:lnTo>
                      <a:pt x="620020" y="38119"/>
                    </a:lnTo>
                    <a:lnTo>
                      <a:pt x="607790" y="37376"/>
                    </a:lnTo>
                    <a:lnTo>
                      <a:pt x="607790" y="37376"/>
                    </a:lnTo>
                    <a:lnTo>
                      <a:pt x="592702" y="36405"/>
                    </a:lnTo>
                    <a:lnTo>
                      <a:pt x="592702" y="36405"/>
                    </a:lnTo>
                    <a:lnTo>
                      <a:pt x="577558" y="35490"/>
                    </a:lnTo>
                    <a:lnTo>
                      <a:pt x="577558" y="35490"/>
                    </a:lnTo>
                    <a:lnTo>
                      <a:pt x="562471" y="34576"/>
                    </a:lnTo>
                    <a:lnTo>
                      <a:pt x="562471" y="34576"/>
                    </a:lnTo>
                    <a:lnTo>
                      <a:pt x="547326" y="33604"/>
                    </a:lnTo>
                    <a:lnTo>
                      <a:pt x="547326" y="33604"/>
                    </a:lnTo>
                    <a:lnTo>
                      <a:pt x="532238" y="32690"/>
                    </a:lnTo>
                    <a:lnTo>
                      <a:pt x="532238" y="32690"/>
                    </a:lnTo>
                    <a:lnTo>
                      <a:pt x="517093" y="31775"/>
                    </a:lnTo>
                    <a:lnTo>
                      <a:pt x="517093" y="31775"/>
                    </a:lnTo>
                    <a:lnTo>
                      <a:pt x="502005" y="30861"/>
                    </a:lnTo>
                    <a:lnTo>
                      <a:pt x="502005" y="30861"/>
                    </a:lnTo>
                    <a:lnTo>
                      <a:pt x="486861" y="29890"/>
                    </a:lnTo>
                    <a:lnTo>
                      <a:pt x="486861" y="29890"/>
                    </a:lnTo>
                    <a:lnTo>
                      <a:pt x="471774" y="28975"/>
                    </a:lnTo>
                    <a:lnTo>
                      <a:pt x="471774" y="28975"/>
                    </a:lnTo>
                    <a:lnTo>
                      <a:pt x="453714" y="27889"/>
                    </a:lnTo>
                    <a:lnTo>
                      <a:pt x="453714" y="27889"/>
                    </a:lnTo>
                    <a:lnTo>
                      <a:pt x="441541" y="27146"/>
                    </a:lnTo>
                    <a:lnTo>
                      <a:pt x="441541" y="27146"/>
                    </a:lnTo>
                    <a:lnTo>
                      <a:pt x="426396" y="26175"/>
                    </a:lnTo>
                    <a:lnTo>
                      <a:pt x="426396" y="26175"/>
                    </a:lnTo>
                    <a:lnTo>
                      <a:pt x="408394" y="25089"/>
                    </a:lnTo>
                    <a:lnTo>
                      <a:pt x="408394" y="25089"/>
                    </a:lnTo>
                    <a:lnTo>
                      <a:pt x="393250" y="24175"/>
                    </a:lnTo>
                    <a:lnTo>
                      <a:pt x="393250" y="24175"/>
                    </a:lnTo>
                    <a:lnTo>
                      <a:pt x="381077" y="23432"/>
                    </a:lnTo>
                    <a:lnTo>
                      <a:pt x="381077" y="23432"/>
                    </a:lnTo>
                    <a:lnTo>
                      <a:pt x="363017" y="22289"/>
                    </a:lnTo>
                    <a:lnTo>
                      <a:pt x="363017" y="22289"/>
                    </a:lnTo>
                    <a:lnTo>
                      <a:pt x="350844" y="21546"/>
                    </a:lnTo>
                    <a:lnTo>
                      <a:pt x="350844" y="21546"/>
                    </a:lnTo>
                    <a:lnTo>
                      <a:pt x="332785" y="20460"/>
                    </a:lnTo>
                    <a:lnTo>
                      <a:pt x="332785" y="20460"/>
                    </a:lnTo>
                    <a:lnTo>
                      <a:pt x="320612" y="19717"/>
                    </a:lnTo>
                    <a:lnTo>
                      <a:pt x="320612" y="19717"/>
                    </a:lnTo>
                    <a:lnTo>
                      <a:pt x="305467" y="18745"/>
                    </a:lnTo>
                    <a:lnTo>
                      <a:pt x="305467" y="18745"/>
                    </a:lnTo>
                    <a:lnTo>
                      <a:pt x="290379" y="17831"/>
                    </a:lnTo>
                    <a:lnTo>
                      <a:pt x="290379" y="17831"/>
                    </a:lnTo>
                    <a:lnTo>
                      <a:pt x="272320" y="16745"/>
                    </a:lnTo>
                    <a:lnTo>
                      <a:pt x="272320" y="16745"/>
                    </a:lnTo>
                    <a:lnTo>
                      <a:pt x="260147" y="15945"/>
                    </a:lnTo>
                    <a:lnTo>
                      <a:pt x="260147" y="15945"/>
                    </a:lnTo>
                    <a:lnTo>
                      <a:pt x="245002" y="15030"/>
                    </a:lnTo>
                    <a:lnTo>
                      <a:pt x="245002" y="15030"/>
                    </a:lnTo>
                    <a:lnTo>
                      <a:pt x="229857" y="14116"/>
                    </a:lnTo>
                    <a:lnTo>
                      <a:pt x="229857" y="14116"/>
                    </a:lnTo>
                    <a:lnTo>
                      <a:pt x="214770" y="13202"/>
                    </a:lnTo>
                    <a:lnTo>
                      <a:pt x="214770" y="13202"/>
                    </a:lnTo>
                    <a:lnTo>
                      <a:pt x="199625" y="12230"/>
                    </a:lnTo>
                    <a:lnTo>
                      <a:pt x="199625" y="12230"/>
                    </a:lnTo>
                    <a:lnTo>
                      <a:pt x="184538" y="11316"/>
                    </a:lnTo>
                    <a:lnTo>
                      <a:pt x="184538" y="11316"/>
                    </a:lnTo>
                    <a:lnTo>
                      <a:pt x="169393" y="10401"/>
                    </a:lnTo>
                    <a:lnTo>
                      <a:pt x="169393" y="10401"/>
                    </a:lnTo>
                    <a:lnTo>
                      <a:pt x="154305" y="9487"/>
                    </a:lnTo>
                    <a:lnTo>
                      <a:pt x="154305" y="9487"/>
                    </a:lnTo>
                    <a:lnTo>
                      <a:pt x="139160" y="8515"/>
                    </a:lnTo>
                    <a:lnTo>
                      <a:pt x="139160" y="8515"/>
                    </a:lnTo>
                    <a:lnTo>
                      <a:pt x="124073" y="7601"/>
                    </a:lnTo>
                    <a:lnTo>
                      <a:pt x="124073" y="7601"/>
                    </a:lnTo>
                    <a:lnTo>
                      <a:pt x="108928" y="6686"/>
                    </a:lnTo>
                    <a:lnTo>
                      <a:pt x="108928" y="6686"/>
                    </a:lnTo>
                    <a:lnTo>
                      <a:pt x="93841" y="5772"/>
                    </a:lnTo>
                    <a:lnTo>
                      <a:pt x="93841" y="5772"/>
                    </a:lnTo>
                    <a:lnTo>
                      <a:pt x="78696" y="4801"/>
                    </a:lnTo>
                    <a:lnTo>
                      <a:pt x="78696" y="4801"/>
                    </a:lnTo>
                    <a:lnTo>
                      <a:pt x="63608" y="3886"/>
                    </a:lnTo>
                    <a:lnTo>
                      <a:pt x="63608" y="3886"/>
                    </a:lnTo>
                    <a:lnTo>
                      <a:pt x="48463" y="2972"/>
                    </a:lnTo>
                    <a:lnTo>
                      <a:pt x="48463" y="2972"/>
                    </a:lnTo>
                    <a:lnTo>
                      <a:pt x="33376" y="2057"/>
                    </a:lnTo>
                    <a:lnTo>
                      <a:pt x="33376" y="2057"/>
                    </a:lnTo>
                    <a:lnTo>
                      <a:pt x="18231" y="1086"/>
                    </a:lnTo>
                    <a:lnTo>
                      <a:pt x="18231" y="1086"/>
                    </a:lnTo>
                    <a:lnTo>
                      <a:pt x="229" y="0"/>
                    </a:lnTo>
                    <a:lnTo>
                      <a:pt x="0" y="3715"/>
                    </a:lnTo>
                    <a:lnTo>
                      <a:pt x="15088" y="4629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6" name="شكل حر: شكل 25">
                <a:extLst>
                  <a:ext uri="{FF2B5EF4-FFF2-40B4-BE49-F238E27FC236}">
                    <a16:creationId xmlns:a16="http://schemas.microsoft.com/office/drawing/2014/main" id="{9C34AD7D-F5B5-4BA0-9ED7-AC6AC2E8A9C6}"/>
                  </a:ext>
                </a:extLst>
              </p:cNvPr>
              <p:cNvSpPr/>
              <p:nvPr/>
            </p:nvSpPr>
            <p:spPr>
              <a:xfrm>
                <a:off x="6645382" y="5877934"/>
                <a:ext cx="1514817" cy="96811"/>
              </a:xfrm>
              <a:custGeom>
                <a:avLst/>
                <a:gdLst>
                  <a:gd name="connsiteX0" fmla="*/ 18002 w 1514817"/>
                  <a:gd name="connsiteY0" fmla="*/ 4800 h 96811"/>
                  <a:gd name="connsiteX1" fmla="*/ 30232 w 1514817"/>
                  <a:gd name="connsiteY1" fmla="*/ 5543 h 96811"/>
                  <a:gd name="connsiteX2" fmla="*/ 30232 w 1514817"/>
                  <a:gd name="connsiteY2" fmla="*/ 5543 h 96811"/>
                  <a:gd name="connsiteX3" fmla="*/ 45320 w 1514817"/>
                  <a:gd name="connsiteY3" fmla="*/ 6458 h 96811"/>
                  <a:gd name="connsiteX4" fmla="*/ 45320 w 1514817"/>
                  <a:gd name="connsiteY4" fmla="*/ 6458 h 96811"/>
                  <a:gd name="connsiteX5" fmla="*/ 60465 w 1514817"/>
                  <a:gd name="connsiteY5" fmla="*/ 7430 h 96811"/>
                  <a:gd name="connsiteX6" fmla="*/ 60465 w 1514817"/>
                  <a:gd name="connsiteY6" fmla="*/ 7430 h 96811"/>
                  <a:gd name="connsiteX7" fmla="*/ 75552 w 1514817"/>
                  <a:gd name="connsiteY7" fmla="*/ 8344 h 96811"/>
                  <a:gd name="connsiteX8" fmla="*/ 75552 w 1514817"/>
                  <a:gd name="connsiteY8" fmla="*/ 8344 h 96811"/>
                  <a:gd name="connsiteX9" fmla="*/ 90697 w 1514817"/>
                  <a:gd name="connsiteY9" fmla="*/ 9258 h 96811"/>
                  <a:gd name="connsiteX10" fmla="*/ 90697 w 1514817"/>
                  <a:gd name="connsiteY10" fmla="*/ 9258 h 96811"/>
                  <a:gd name="connsiteX11" fmla="*/ 105785 w 1514817"/>
                  <a:gd name="connsiteY11" fmla="*/ 10173 h 96811"/>
                  <a:gd name="connsiteX12" fmla="*/ 105785 w 1514817"/>
                  <a:gd name="connsiteY12" fmla="*/ 10173 h 96811"/>
                  <a:gd name="connsiteX13" fmla="*/ 120929 w 1514817"/>
                  <a:gd name="connsiteY13" fmla="*/ 11144 h 96811"/>
                  <a:gd name="connsiteX14" fmla="*/ 120929 w 1514817"/>
                  <a:gd name="connsiteY14" fmla="*/ 11144 h 96811"/>
                  <a:gd name="connsiteX15" fmla="*/ 136017 w 1514817"/>
                  <a:gd name="connsiteY15" fmla="*/ 12059 h 96811"/>
                  <a:gd name="connsiteX16" fmla="*/ 136017 w 1514817"/>
                  <a:gd name="connsiteY16" fmla="*/ 12059 h 96811"/>
                  <a:gd name="connsiteX17" fmla="*/ 151162 w 1514817"/>
                  <a:gd name="connsiteY17" fmla="*/ 12973 h 96811"/>
                  <a:gd name="connsiteX18" fmla="*/ 151162 w 1514817"/>
                  <a:gd name="connsiteY18" fmla="*/ 12973 h 96811"/>
                  <a:gd name="connsiteX19" fmla="*/ 166249 w 1514817"/>
                  <a:gd name="connsiteY19" fmla="*/ 13887 h 96811"/>
                  <a:gd name="connsiteX20" fmla="*/ 166249 w 1514817"/>
                  <a:gd name="connsiteY20" fmla="*/ 13887 h 96811"/>
                  <a:gd name="connsiteX21" fmla="*/ 181394 w 1514817"/>
                  <a:gd name="connsiteY21" fmla="*/ 14859 h 96811"/>
                  <a:gd name="connsiteX22" fmla="*/ 181394 w 1514817"/>
                  <a:gd name="connsiteY22" fmla="*/ 14859 h 96811"/>
                  <a:gd name="connsiteX23" fmla="*/ 196482 w 1514817"/>
                  <a:gd name="connsiteY23" fmla="*/ 15773 h 96811"/>
                  <a:gd name="connsiteX24" fmla="*/ 196482 w 1514817"/>
                  <a:gd name="connsiteY24" fmla="*/ 15773 h 96811"/>
                  <a:gd name="connsiteX25" fmla="*/ 214541 w 1514817"/>
                  <a:gd name="connsiteY25" fmla="*/ 16859 h 96811"/>
                  <a:gd name="connsiteX26" fmla="*/ 214541 w 1514817"/>
                  <a:gd name="connsiteY26" fmla="*/ 16859 h 96811"/>
                  <a:gd name="connsiteX27" fmla="*/ 229629 w 1514817"/>
                  <a:gd name="connsiteY27" fmla="*/ 17831 h 96811"/>
                  <a:gd name="connsiteX28" fmla="*/ 229629 w 1514817"/>
                  <a:gd name="connsiteY28" fmla="*/ 17831 h 96811"/>
                  <a:gd name="connsiteX29" fmla="*/ 241859 w 1514817"/>
                  <a:gd name="connsiteY29" fmla="*/ 18574 h 96811"/>
                  <a:gd name="connsiteX30" fmla="*/ 241859 w 1514817"/>
                  <a:gd name="connsiteY30" fmla="*/ 18574 h 96811"/>
                  <a:gd name="connsiteX31" fmla="*/ 256947 w 1514817"/>
                  <a:gd name="connsiteY31" fmla="*/ 19488 h 96811"/>
                  <a:gd name="connsiteX32" fmla="*/ 256947 w 1514817"/>
                  <a:gd name="connsiteY32" fmla="*/ 19488 h 96811"/>
                  <a:gd name="connsiteX33" fmla="*/ 275006 w 1514817"/>
                  <a:gd name="connsiteY33" fmla="*/ 20574 h 96811"/>
                  <a:gd name="connsiteX34" fmla="*/ 275006 w 1514817"/>
                  <a:gd name="connsiteY34" fmla="*/ 20574 h 96811"/>
                  <a:gd name="connsiteX35" fmla="*/ 287179 w 1514817"/>
                  <a:gd name="connsiteY35" fmla="*/ 21374 h 96811"/>
                  <a:gd name="connsiteX36" fmla="*/ 287179 w 1514817"/>
                  <a:gd name="connsiteY36" fmla="*/ 21374 h 96811"/>
                  <a:gd name="connsiteX37" fmla="*/ 302324 w 1514817"/>
                  <a:gd name="connsiteY37" fmla="*/ 22289 h 96811"/>
                  <a:gd name="connsiteX38" fmla="*/ 302324 w 1514817"/>
                  <a:gd name="connsiteY38" fmla="*/ 22289 h 96811"/>
                  <a:gd name="connsiteX39" fmla="*/ 317468 w 1514817"/>
                  <a:gd name="connsiteY39" fmla="*/ 23203 h 96811"/>
                  <a:gd name="connsiteX40" fmla="*/ 317468 w 1514817"/>
                  <a:gd name="connsiteY40" fmla="*/ 23203 h 96811"/>
                  <a:gd name="connsiteX41" fmla="*/ 335471 w 1514817"/>
                  <a:gd name="connsiteY41" fmla="*/ 24289 h 96811"/>
                  <a:gd name="connsiteX42" fmla="*/ 335471 w 1514817"/>
                  <a:gd name="connsiteY42" fmla="*/ 24289 h 96811"/>
                  <a:gd name="connsiteX43" fmla="*/ 347644 w 1514817"/>
                  <a:gd name="connsiteY43" fmla="*/ 25089 h 96811"/>
                  <a:gd name="connsiteX44" fmla="*/ 347644 w 1514817"/>
                  <a:gd name="connsiteY44" fmla="*/ 25089 h 96811"/>
                  <a:gd name="connsiteX45" fmla="*/ 362788 w 1514817"/>
                  <a:gd name="connsiteY45" fmla="*/ 26004 h 96811"/>
                  <a:gd name="connsiteX46" fmla="*/ 362788 w 1514817"/>
                  <a:gd name="connsiteY46" fmla="*/ 26004 h 96811"/>
                  <a:gd name="connsiteX47" fmla="*/ 377933 w 1514817"/>
                  <a:gd name="connsiteY47" fmla="*/ 26917 h 96811"/>
                  <a:gd name="connsiteX48" fmla="*/ 377933 w 1514817"/>
                  <a:gd name="connsiteY48" fmla="*/ 26917 h 96811"/>
                  <a:gd name="connsiteX49" fmla="*/ 395935 w 1514817"/>
                  <a:gd name="connsiteY49" fmla="*/ 28061 h 96811"/>
                  <a:gd name="connsiteX50" fmla="*/ 395935 w 1514817"/>
                  <a:gd name="connsiteY50" fmla="*/ 28061 h 96811"/>
                  <a:gd name="connsiteX51" fmla="*/ 408166 w 1514817"/>
                  <a:gd name="connsiteY51" fmla="*/ 28804 h 96811"/>
                  <a:gd name="connsiteX52" fmla="*/ 408166 w 1514817"/>
                  <a:gd name="connsiteY52" fmla="*/ 28804 h 96811"/>
                  <a:gd name="connsiteX53" fmla="*/ 423253 w 1514817"/>
                  <a:gd name="connsiteY53" fmla="*/ 29718 h 96811"/>
                  <a:gd name="connsiteX54" fmla="*/ 423253 w 1514817"/>
                  <a:gd name="connsiteY54" fmla="*/ 29718 h 96811"/>
                  <a:gd name="connsiteX55" fmla="*/ 439426 w 1514817"/>
                  <a:gd name="connsiteY55" fmla="*/ 30690 h 96811"/>
                  <a:gd name="connsiteX56" fmla="*/ 456400 w 1514817"/>
                  <a:gd name="connsiteY56" fmla="*/ 31775 h 96811"/>
                  <a:gd name="connsiteX57" fmla="*/ 456400 w 1514817"/>
                  <a:gd name="connsiteY57" fmla="*/ 31775 h 96811"/>
                  <a:gd name="connsiteX58" fmla="*/ 468630 w 1514817"/>
                  <a:gd name="connsiteY58" fmla="*/ 32518 h 96811"/>
                  <a:gd name="connsiteX59" fmla="*/ 468630 w 1514817"/>
                  <a:gd name="connsiteY59" fmla="*/ 32518 h 96811"/>
                  <a:gd name="connsiteX60" fmla="*/ 483718 w 1514817"/>
                  <a:gd name="connsiteY60" fmla="*/ 33433 h 96811"/>
                  <a:gd name="connsiteX61" fmla="*/ 483718 w 1514817"/>
                  <a:gd name="connsiteY61" fmla="*/ 33433 h 96811"/>
                  <a:gd name="connsiteX62" fmla="*/ 501777 w 1514817"/>
                  <a:gd name="connsiteY62" fmla="*/ 34519 h 96811"/>
                  <a:gd name="connsiteX63" fmla="*/ 501777 w 1514817"/>
                  <a:gd name="connsiteY63" fmla="*/ 34519 h 96811"/>
                  <a:gd name="connsiteX64" fmla="*/ 513950 w 1514817"/>
                  <a:gd name="connsiteY64" fmla="*/ 35262 h 96811"/>
                  <a:gd name="connsiteX65" fmla="*/ 513950 w 1514817"/>
                  <a:gd name="connsiteY65" fmla="*/ 35262 h 96811"/>
                  <a:gd name="connsiteX66" fmla="*/ 529094 w 1514817"/>
                  <a:gd name="connsiteY66" fmla="*/ 36233 h 96811"/>
                  <a:gd name="connsiteX67" fmla="*/ 529094 w 1514817"/>
                  <a:gd name="connsiteY67" fmla="*/ 36233 h 96811"/>
                  <a:gd name="connsiteX68" fmla="*/ 544182 w 1514817"/>
                  <a:gd name="connsiteY68" fmla="*/ 37148 h 96811"/>
                  <a:gd name="connsiteX69" fmla="*/ 544182 w 1514817"/>
                  <a:gd name="connsiteY69" fmla="*/ 37148 h 96811"/>
                  <a:gd name="connsiteX70" fmla="*/ 562242 w 1514817"/>
                  <a:gd name="connsiteY70" fmla="*/ 38233 h 96811"/>
                  <a:gd name="connsiteX71" fmla="*/ 562242 w 1514817"/>
                  <a:gd name="connsiteY71" fmla="*/ 38233 h 96811"/>
                  <a:gd name="connsiteX72" fmla="*/ 574415 w 1514817"/>
                  <a:gd name="connsiteY72" fmla="*/ 39033 h 96811"/>
                  <a:gd name="connsiteX73" fmla="*/ 574415 w 1514817"/>
                  <a:gd name="connsiteY73" fmla="*/ 39033 h 96811"/>
                  <a:gd name="connsiteX74" fmla="*/ 589560 w 1514817"/>
                  <a:gd name="connsiteY74" fmla="*/ 39948 h 96811"/>
                  <a:gd name="connsiteX75" fmla="*/ 589560 w 1514817"/>
                  <a:gd name="connsiteY75" fmla="*/ 39948 h 96811"/>
                  <a:gd name="connsiteX76" fmla="*/ 604647 w 1514817"/>
                  <a:gd name="connsiteY76" fmla="*/ 40862 h 96811"/>
                  <a:gd name="connsiteX77" fmla="*/ 604647 w 1514817"/>
                  <a:gd name="connsiteY77" fmla="*/ 40862 h 96811"/>
                  <a:gd name="connsiteX78" fmla="*/ 622706 w 1514817"/>
                  <a:gd name="connsiteY78" fmla="*/ 41948 h 96811"/>
                  <a:gd name="connsiteX79" fmla="*/ 622706 w 1514817"/>
                  <a:gd name="connsiteY79" fmla="*/ 41948 h 96811"/>
                  <a:gd name="connsiteX80" fmla="*/ 634879 w 1514817"/>
                  <a:gd name="connsiteY80" fmla="*/ 42748 h 96811"/>
                  <a:gd name="connsiteX81" fmla="*/ 634879 w 1514817"/>
                  <a:gd name="connsiteY81" fmla="*/ 42748 h 96811"/>
                  <a:gd name="connsiteX82" fmla="*/ 652939 w 1514817"/>
                  <a:gd name="connsiteY82" fmla="*/ 43834 h 96811"/>
                  <a:gd name="connsiteX83" fmla="*/ 652939 w 1514817"/>
                  <a:gd name="connsiteY83" fmla="*/ 43834 h 96811"/>
                  <a:gd name="connsiteX84" fmla="*/ 665112 w 1514817"/>
                  <a:gd name="connsiteY84" fmla="*/ 44577 h 96811"/>
                  <a:gd name="connsiteX85" fmla="*/ 665112 w 1514817"/>
                  <a:gd name="connsiteY85" fmla="*/ 44577 h 96811"/>
                  <a:gd name="connsiteX86" fmla="*/ 683171 w 1514817"/>
                  <a:gd name="connsiteY86" fmla="*/ 45720 h 96811"/>
                  <a:gd name="connsiteX87" fmla="*/ 683171 w 1514817"/>
                  <a:gd name="connsiteY87" fmla="*/ 45720 h 96811"/>
                  <a:gd name="connsiteX88" fmla="*/ 698259 w 1514817"/>
                  <a:gd name="connsiteY88" fmla="*/ 46635 h 96811"/>
                  <a:gd name="connsiteX89" fmla="*/ 698259 w 1514817"/>
                  <a:gd name="connsiteY89" fmla="*/ 46635 h 96811"/>
                  <a:gd name="connsiteX90" fmla="*/ 710489 w 1514817"/>
                  <a:gd name="connsiteY90" fmla="*/ 47378 h 96811"/>
                  <a:gd name="connsiteX91" fmla="*/ 710489 w 1514817"/>
                  <a:gd name="connsiteY91" fmla="*/ 47378 h 96811"/>
                  <a:gd name="connsiteX92" fmla="*/ 725576 w 1514817"/>
                  <a:gd name="connsiteY92" fmla="*/ 48291 h 96811"/>
                  <a:gd name="connsiteX93" fmla="*/ 725576 w 1514817"/>
                  <a:gd name="connsiteY93" fmla="*/ 48291 h 96811"/>
                  <a:gd name="connsiteX94" fmla="*/ 743636 w 1514817"/>
                  <a:gd name="connsiteY94" fmla="*/ 49435 h 96811"/>
                  <a:gd name="connsiteX95" fmla="*/ 743636 w 1514817"/>
                  <a:gd name="connsiteY95" fmla="*/ 49435 h 96811"/>
                  <a:gd name="connsiteX96" fmla="*/ 755809 w 1514817"/>
                  <a:gd name="connsiteY96" fmla="*/ 50178 h 96811"/>
                  <a:gd name="connsiteX97" fmla="*/ 755809 w 1514817"/>
                  <a:gd name="connsiteY97" fmla="*/ 50178 h 96811"/>
                  <a:gd name="connsiteX98" fmla="*/ 770954 w 1514817"/>
                  <a:gd name="connsiteY98" fmla="*/ 51092 h 96811"/>
                  <a:gd name="connsiteX99" fmla="*/ 770954 w 1514817"/>
                  <a:gd name="connsiteY99" fmla="*/ 51092 h 96811"/>
                  <a:gd name="connsiteX100" fmla="*/ 789013 w 1514817"/>
                  <a:gd name="connsiteY100" fmla="*/ 52178 h 96811"/>
                  <a:gd name="connsiteX101" fmla="*/ 789013 w 1514817"/>
                  <a:gd name="connsiteY101" fmla="*/ 52178 h 96811"/>
                  <a:gd name="connsiteX102" fmla="*/ 804100 w 1514817"/>
                  <a:gd name="connsiteY102" fmla="*/ 53150 h 96811"/>
                  <a:gd name="connsiteX103" fmla="*/ 804100 w 1514817"/>
                  <a:gd name="connsiteY103" fmla="*/ 53150 h 96811"/>
                  <a:gd name="connsiteX104" fmla="*/ 816273 w 1514817"/>
                  <a:gd name="connsiteY104" fmla="*/ 53892 h 96811"/>
                  <a:gd name="connsiteX105" fmla="*/ 816273 w 1514817"/>
                  <a:gd name="connsiteY105" fmla="*/ 53892 h 96811"/>
                  <a:gd name="connsiteX106" fmla="*/ 831418 w 1514817"/>
                  <a:gd name="connsiteY106" fmla="*/ 54807 h 96811"/>
                  <a:gd name="connsiteX107" fmla="*/ 831418 w 1514817"/>
                  <a:gd name="connsiteY107" fmla="*/ 54807 h 96811"/>
                  <a:gd name="connsiteX108" fmla="*/ 849478 w 1514817"/>
                  <a:gd name="connsiteY108" fmla="*/ 55893 h 96811"/>
                  <a:gd name="connsiteX109" fmla="*/ 849478 w 1514817"/>
                  <a:gd name="connsiteY109" fmla="*/ 55893 h 96811"/>
                  <a:gd name="connsiteX110" fmla="*/ 864565 w 1514817"/>
                  <a:gd name="connsiteY110" fmla="*/ 56864 h 96811"/>
                  <a:gd name="connsiteX111" fmla="*/ 864565 w 1514817"/>
                  <a:gd name="connsiteY111" fmla="*/ 56864 h 96811"/>
                  <a:gd name="connsiteX112" fmla="*/ 876738 w 1514817"/>
                  <a:gd name="connsiteY112" fmla="*/ 57607 h 96811"/>
                  <a:gd name="connsiteX113" fmla="*/ 876738 w 1514817"/>
                  <a:gd name="connsiteY113" fmla="*/ 57607 h 96811"/>
                  <a:gd name="connsiteX114" fmla="*/ 891883 w 1514817"/>
                  <a:gd name="connsiteY114" fmla="*/ 58522 h 96811"/>
                  <a:gd name="connsiteX115" fmla="*/ 891883 w 1514817"/>
                  <a:gd name="connsiteY115" fmla="*/ 58522 h 96811"/>
                  <a:gd name="connsiteX116" fmla="*/ 907027 w 1514817"/>
                  <a:gd name="connsiteY116" fmla="*/ 59436 h 96811"/>
                  <a:gd name="connsiteX117" fmla="*/ 907027 w 1514817"/>
                  <a:gd name="connsiteY117" fmla="*/ 59436 h 96811"/>
                  <a:gd name="connsiteX118" fmla="*/ 908857 w 1514817"/>
                  <a:gd name="connsiteY118" fmla="*/ 59551 h 96811"/>
                  <a:gd name="connsiteX119" fmla="*/ 909942 w 1514817"/>
                  <a:gd name="connsiteY119" fmla="*/ 59664 h 96811"/>
                  <a:gd name="connsiteX120" fmla="*/ 909942 w 1514817"/>
                  <a:gd name="connsiteY120" fmla="*/ 59664 h 96811"/>
                  <a:gd name="connsiteX121" fmla="*/ 925030 w 1514817"/>
                  <a:gd name="connsiteY121" fmla="*/ 60579 h 96811"/>
                  <a:gd name="connsiteX122" fmla="*/ 925030 w 1514817"/>
                  <a:gd name="connsiteY122" fmla="*/ 60579 h 96811"/>
                  <a:gd name="connsiteX123" fmla="*/ 937260 w 1514817"/>
                  <a:gd name="connsiteY123" fmla="*/ 61322 h 96811"/>
                  <a:gd name="connsiteX124" fmla="*/ 937260 w 1514817"/>
                  <a:gd name="connsiteY124" fmla="*/ 61322 h 96811"/>
                  <a:gd name="connsiteX125" fmla="*/ 952348 w 1514817"/>
                  <a:gd name="connsiteY125" fmla="*/ 62236 h 96811"/>
                  <a:gd name="connsiteX126" fmla="*/ 952348 w 1514817"/>
                  <a:gd name="connsiteY126" fmla="*/ 62236 h 96811"/>
                  <a:gd name="connsiteX127" fmla="*/ 970407 w 1514817"/>
                  <a:gd name="connsiteY127" fmla="*/ 63379 h 96811"/>
                  <a:gd name="connsiteX128" fmla="*/ 970407 w 1514817"/>
                  <a:gd name="connsiteY128" fmla="*/ 63379 h 96811"/>
                  <a:gd name="connsiteX129" fmla="*/ 982580 w 1514817"/>
                  <a:gd name="connsiteY129" fmla="*/ 64122 h 96811"/>
                  <a:gd name="connsiteX130" fmla="*/ 982580 w 1514817"/>
                  <a:gd name="connsiteY130" fmla="*/ 64122 h 96811"/>
                  <a:gd name="connsiteX131" fmla="*/ 997724 w 1514817"/>
                  <a:gd name="connsiteY131" fmla="*/ 65037 h 96811"/>
                  <a:gd name="connsiteX132" fmla="*/ 997724 w 1514817"/>
                  <a:gd name="connsiteY132" fmla="*/ 65037 h 96811"/>
                  <a:gd name="connsiteX133" fmla="*/ 1012812 w 1514817"/>
                  <a:gd name="connsiteY133" fmla="*/ 65951 h 96811"/>
                  <a:gd name="connsiteX134" fmla="*/ 1012812 w 1514817"/>
                  <a:gd name="connsiteY134" fmla="*/ 65951 h 96811"/>
                  <a:gd name="connsiteX135" fmla="*/ 1030872 w 1514817"/>
                  <a:gd name="connsiteY135" fmla="*/ 67094 h 96811"/>
                  <a:gd name="connsiteX136" fmla="*/ 1030872 w 1514817"/>
                  <a:gd name="connsiteY136" fmla="*/ 67094 h 96811"/>
                  <a:gd name="connsiteX137" fmla="*/ 1043045 w 1514817"/>
                  <a:gd name="connsiteY137" fmla="*/ 67837 h 96811"/>
                  <a:gd name="connsiteX138" fmla="*/ 1043045 w 1514817"/>
                  <a:gd name="connsiteY138" fmla="*/ 67837 h 96811"/>
                  <a:gd name="connsiteX139" fmla="*/ 1058190 w 1514817"/>
                  <a:gd name="connsiteY139" fmla="*/ 68752 h 96811"/>
                  <a:gd name="connsiteX140" fmla="*/ 1058190 w 1514817"/>
                  <a:gd name="connsiteY140" fmla="*/ 68752 h 96811"/>
                  <a:gd name="connsiteX141" fmla="*/ 1074363 w 1514817"/>
                  <a:gd name="connsiteY141" fmla="*/ 69723 h 96811"/>
                  <a:gd name="connsiteX142" fmla="*/ 1091336 w 1514817"/>
                  <a:gd name="connsiteY142" fmla="*/ 70809 h 96811"/>
                  <a:gd name="connsiteX143" fmla="*/ 1091336 w 1514817"/>
                  <a:gd name="connsiteY143" fmla="*/ 70809 h 96811"/>
                  <a:gd name="connsiteX144" fmla="*/ 1103509 w 1514817"/>
                  <a:gd name="connsiteY144" fmla="*/ 71552 h 96811"/>
                  <a:gd name="connsiteX145" fmla="*/ 1103509 w 1514817"/>
                  <a:gd name="connsiteY145" fmla="*/ 71552 h 96811"/>
                  <a:gd name="connsiteX146" fmla="*/ 1119683 w 1514817"/>
                  <a:gd name="connsiteY146" fmla="*/ 72523 h 96811"/>
                  <a:gd name="connsiteX147" fmla="*/ 1136656 w 1514817"/>
                  <a:gd name="connsiteY147" fmla="*/ 73552 h 96811"/>
                  <a:gd name="connsiteX148" fmla="*/ 1136656 w 1514817"/>
                  <a:gd name="connsiteY148" fmla="*/ 73552 h 96811"/>
                  <a:gd name="connsiteX149" fmla="*/ 1151801 w 1514817"/>
                  <a:gd name="connsiteY149" fmla="*/ 74524 h 96811"/>
                  <a:gd name="connsiteX150" fmla="*/ 1151801 w 1514817"/>
                  <a:gd name="connsiteY150" fmla="*/ 74524 h 96811"/>
                  <a:gd name="connsiteX151" fmla="*/ 1163974 w 1514817"/>
                  <a:gd name="connsiteY151" fmla="*/ 75267 h 96811"/>
                  <a:gd name="connsiteX152" fmla="*/ 1163974 w 1514817"/>
                  <a:gd name="connsiteY152" fmla="*/ 75267 h 96811"/>
                  <a:gd name="connsiteX153" fmla="*/ 1179119 w 1514817"/>
                  <a:gd name="connsiteY153" fmla="*/ 76181 h 96811"/>
                  <a:gd name="connsiteX154" fmla="*/ 1179119 w 1514817"/>
                  <a:gd name="connsiteY154" fmla="*/ 76181 h 96811"/>
                  <a:gd name="connsiteX155" fmla="*/ 1194206 w 1514817"/>
                  <a:gd name="connsiteY155" fmla="*/ 77095 h 96811"/>
                  <a:gd name="connsiteX156" fmla="*/ 1194206 w 1514817"/>
                  <a:gd name="connsiteY156" fmla="*/ 77095 h 96811"/>
                  <a:gd name="connsiteX157" fmla="*/ 1212266 w 1514817"/>
                  <a:gd name="connsiteY157" fmla="*/ 78238 h 96811"/>
                  <a:gd name="connsiteX158" fmla="*/ 1212266 w 1514817"/>
                  <a:gd name="connsiteY158" fmla="*/ 78238 h 96811"/>
                  <a:gd name="connsiteX159" fmla="*/ 1224439 w 1514817"/>
                  <a:gd name="connsiteY159" fmla="*/ 78981 h 96811"/>
                  <a:gd name="connsiteX160" fmla="*/ 1224439 w 1514817"/>
                  <a:gd name="connsiteY160" fmla="*/ 78981 h 96811"/>
                  <a:gd name="connsiteX161" fmla="*/ 1239584 w 1514817"/>
                  <a:gd name="connsiteY161" fmla="*/ 79896 h 96811"/>
                  <a:gd name="connsiteX162" fmla="*/ 1239584 w 1514817"/>
                  <a:gd name="connsiteY162" fmla="*/ 79896 h 96811"/>
                  <a:gd name="connsiteX163" fmla="*/ 1254671 w 1514817"/>
                  <a:gd name="connsiteY163" fmla="*/ 80810 h 96811"/>
                  <a:gd name="connsiteX164" fmla="*/ 1254671 w 1514817"/>
                  <a:gd name="connsiteY164" fmla="*/ 80810 h 96811"/>
                  <a:gd name="connsiteX165" fmla="*/ 1272730 w 1514817"/>
                  <a:gd name="connsiteY165" fmla="*/ 81953 h 96811"/>
                  <a:gd name="connsiteX166" fmla="*/ 1272730 w 1514817"/>
                  <a:gd name="connsiteY166" fmla="*/ 81953 h 96811"/>
                  <a:gd name="connsiteX167" fmla="*/ 1284903 w 1514817"/>
                  <a:gd name="connsiteY167" fmla="*/ 82696 h 96811"/>
                  <a:gd name="connsiteX168" fmla="*/ 1284903 w 1514817"/>
                  <a:gd name="connsiteY168" fmla="*/ 82696 h 96811"/>
                  <a:gd name="connsiteX169" fmla="*/ 1300048 w 1514817"/>
                  <a:gd name="connsiteY169" fmla="*/ 83610 h 96811"/>
                  <a:gd name="connsiteX170" fmla="*/ 1300048 w 1514817"/>
                  <a:gd name="connsiteY170" fmla="*/ 83610 h 96811"/>
                  <a:gd name="connsiteX171" fmla="*/ 1315136 w 1514817"/>
                  <a:gd name="connsiteY171" fmla="*/ 84582 h 96811"/>
                  <a:gd name="connsiteX172" fmla="*/ 1315136 w 1514817"/>
                  <a:gd name="connsiteY172" fmla="*/ 84582 h 96811"/>
                  <a:gd name="connsiteX173" fmla="*/ 1333195 w 1514817"/>
                  <a:gd name="connsiteY173" fmla="*/ 85668 h 96811"/>
                  <a:gd name="connsiteX174" fmla="*/ 1333195 w 1514817"/>
                  <a:gd name="connsiteY174" fmla="*/ 85668 h 96811"/>
                  <a:gd name="connsiteX175" fmla="*/ 1345368 w 1514817"/>
                  <a:gd name="connsiteY175" fmla="*/ 86411 h 96811"/>
                  <a:gd name="connsiteX176" fmla="*/ 1345368 w 1514817"/>
                  <a:gd name="connsiteY176" fmla="*/ 86411 h 96811"/>
                  <a:gd name="connsiteX177" fmla="*/ 1360513 w 1514817"/>
                  <a:gd name="connsiteY177" fmla="*/ 87325 h 96811"/>
                  <a:gd name="connsiteX178" fmla="*/ 1360513 w 1514817"/>
                  <a:gd name="connsiteY178" fmla="*/ 87325 h 96811"/>
                  <a:gd name="connsiteX179" fmla="*/ 1375657 w 1514817"/>
                  <a:gd name="connsiteY179" fmla="*/ 88296 h 96811"/>
                  <a:gd name="connsiteX180" fmla="*/ 1375657 w 1514817"/>
                  <a:gd name="connsiteY180" fmla="*/ 88296 h 96811"/>
                  <a:gd name="connsiteX181" fmla="*/ 1393660 w 1514817"/>
                  <a:gd name="connsiteY181" fmla="*/ 89383 h 96811"/>
                  <a:gd name="connsiteX182" fmla="*/ 1393660 w 1514817"/>
                  <a:gd name="connsiteY182" fmla="*/ 89383 h 96811"/>
                  <a:gd name="connsiteX183" fmla="*/ 1405890 w 1514817"/>
                  <a:gd name="connsiteY183" fmla="*/ 90126 h 96811"/>
                  <a:gd name="connsiteX184" fmla="*/ 1405890 w 1514817"/>
                  <a:gd name="connsiteY184" fmla="*/ 90126 h 96811"/>
                  <a:gd name="connsiteX185" fmla="*/ 1423892 w 1514817"/>
                  <a:gd name="connsiteY185" fmla="*/ 91268 h 96811"/>
                  <a:gd name="connsiteX186" fmla="*/ 1423892 w 1514817"/>
                  <a:gd name="connsiteY186" fmla="*/ 91268 h 96811"/>
                  <a:gd name="connsiteX187" fmla="*/ 1439037 w 1514817"/>
                  <a:gd name="connsiteY187" fmla="*/ 92183 h 96811"/>
                  <a:gd name="connsiteX188" fmla="*/ 1439037 w 1514817"/>
                  <a:gd name="connsiteY188" fmla="*/ 92183 h 96811"/>
                  <a:gd name="connsiteX189" fmla="*/ 1451210 w 1514817"/>
                  <a:gd name="connsiteY189" fmla="*/ 92926 h 96811"/>
                  <a:gd name="connsiteX190" fmla="*/ 1451210 w 1514817"/>
                  <a:gd name="connsiteY190" fmla="*/ 92926 h 96811"/>
                  <a:gd name="connsiteX191" fmla="*/ 1466355 w 1514817"/>
                  <a:gd name="connsiteY191" fmla="*/ 93841 h 96811"/>
                  <a:gd name="connsiteX192" fmla="*/ 1466355 w 1514817"/>
                  <a:gd name="connsiteY192" fmla="*/ 93841 h 96811"/>
                  <a:gd name="connsiteX193" fmla="*/ 1484357 w 1514817"/>
                  <a:gd name="connsiteY193" fmla="*/ 94983 h 96811"/>
                  <a:gd name="connsiteX194" fmla="*/ 1484357 w 1514817"/>
                  <a:gd name="connsiteY194" fmla="*/ 94983 h 96811"/>
                  <a:gd name="connsiteX195" fmla="*/ 1499502 w 1514817"/>
                  <a:gd name="connsiteY195" fmla="*/ 95898 h 96811"/>
                  <a:gd name="connsiteX196" fmla="*/ 1499502 w 1514817"/>
                  <a:gd name="connsiteY196" fmla="*/ 95898 h 96811"/>
                  <a:gd name="connsiteX197" fmla="*/ 1514589 w 1514817"/>
                  <a:gd name="connsiteY197" fmla="*/ 96812 h 96811"/>
                  <a:gd name="connsiteX198" fmla="*/ 1514818 w 1514817"/>
                  <a:gd name="connsiteY198" fmla="*/ 93098 h 96811"/>
                  <a:gd name="connsiteX199" fmla="*/ 1499731 w 1514817"/>
                  <a:gd name="connsiteY199" fmla="*/ 92183 h 96811"/>
                  <a:gd name="connsiteX200" fmla="*/ 1499731 w 1514817"/>
                  <a:gd name="connsiteY200" fmla="*/ 92183 h 96811"/>
                  <a:gd name="connsiteX201" fmla="*/ 1484586 w 1514817"/>
                  <a:gd name="connsiteY201" fmla="*/ 91268 h 96811"/>
                  <a:gd name="connsiteX202" fmla="*/ 1484586 w 1514817"/>
                  <a:gd name="connsiteY202" fmla="*/ 91268 h 96811"/>
                  <a:gd name="connsiteX203" fmla="*/ 1469498 w 1514817"/>
                  <a:gd name="connsiteY203" fmla="*/ 90297 h 96811"/>
                  <a:gd name="connsiteX204" fmla="*/ 1469498 w 1514817"/>
                  <a:gd name="connsiteY204" fmla="*/ 90297 h 96811"/>
                  <a:gd name="connsiteX205" fmla="*/ 1454353 w 1514817"/>
                  <a:gd name="connsiteY205" fmla="*/ 89383 h 96811"/>
                  <a:gd name="connsiteX206" fmla="*/ 1454353 w 1514817"/>
                  <a:gd name="connsiteY206" fmla="*/ 89383 h 96811"/>
                  <a:gd name="connsiteX207" fmla="*/ 1439265 w 1514817"/>
                  <a:gd name="connsiteY207" fmla="*/ 88468 h 96811"/>
                  <a:gd name="connsiteX208" fmla="*/ 1439265 w 1514817"/>
                  <a:gd name="connsiteY208" fmla="*/ 88468 h 96811"/>
                  <a:gd name="connsiteX209" fmla="*/ 1424121 w 1514817"/>
                  <a:gd name="connsiteY209" fmla="*/ 87553 h 96811"/>
                  <a:gd name="connsiteX210" fmla="*/ 1424121 w 1514817"/>
                  <a:gd name="connsiteY210" fmla="*/ 87553 h 96811"/>
                  <a:gd name="connsiteX211" fmla="*/ 1409034 w 1514817"/>
                  <a:gd name="connsiteY211" fmla="*/ 86582 h 96811"/>
                  <a:gd name="connsiteX212" fmla="*/ 1409034 w 1514817"/>
                  <a:gd name="connsiteY212" fmla="*/ 86582 h 96811"/>
                  <a:gd name="connsiteX213" fmla="*/ 1390974 w 1514817"/>
                  <a:gd name="connsiteY213" fmla="*/ 85496 h 96811"/>
                  <a:gd name="connsiteX214" fmla="*/ 1390974 w 1514817"/>
                  <a:gd name="connsiteY214" fmla="*/ 85496 h 96811"/>
                  <a:gd name="connsiteX215" fmla="*/ 1378801 w 1514817"/>
                  <a:gd name="connsiteY215" fmla="*/ 84753 h 96811"/>
                  <a:gd name="connsiteX216" fmla="*/ 1378801 w 1514817"/>
                  <a:gd name="connsiteY216" fmla="*/ 84753 h 96811"/>
                  <a:gd name="connsiteX217" fmla="*/ 1363656 w 1514817"/>
                  <a:gd name="connsiteY217" fmla="*/ 83839 h 96811"/>
                  <a:gd name="connsiteX218" fmla="*/ 1363656 w 1514817"/>
                  <a:gd name="connsiteY218" fmla="*/ 83839 h 96811"/>
                  <a:gd name="connsiteX219" fmla="*/ 1348511 w 1514817"/>
                  <a:gd name="connsiteY219" fmla="*/ 82868 h 96811"/>
                  <a:gd name="connsiteX220" fmla="*/ 1348511 w 1514817"/>
                  <a:gd name="connsiteY220" fmla="*/ 82868 h 96811"/>
                  <a:gd name="connsiteX221" fmla="*/ 1330509 w 1514817"/>
                  <a:gd name="connsiteY221" fmla="*/ 81781 h 96811"/>
                  <a:gd name="connsiteX222" fmla="*/ 1330509 w 1514817"/>
                  <a:gd name="connsiteY222" fmla="*/ 81781 h 96811"/>
                  <a:gd name="connsiteX223" fmla="*/ 1318337 w 1514817"/>
                  <a:gd name="connsiteY223" fmla="*/ 81038 h 96811"/>
                  <a:gd name="connsiteX224" fmla="*/ 1318337 w 1514817"/>
                  <a:gd name="connsiteY224" fmla="*/ 81038 h 96811"/>
                  <a:gd name="connsiteX225" fmla="*/ 1303192 w 1514817"/>
                  <a:gd name="connsiteY225" fmla="*/ 80124 h 96811"/>
                  <a:gd name="connsiteX226" fmla="*/ 1303192 w 1514817"/>
                  <a:gd name="connsiteY226" fmla="*/ 80124 h 96811"/>
                  <a:gd name="connsiteX227" fmla="*/ 1288047 w 1514817"/>
                  <a:gd name="connsiteY227" fmla="*/ 79153 h 96811"/>
                  <a:gd name="connsiteX228" fmla="*/ 1288047 w 1514817"/>
                  <a:gd name="connsiteY228" fmla="*/ 79153 h 96811"/>
                  <a:gd name="connsiteX229" fmla="*/ 1272959 w 1514817"/>
                  <a:gd name="connsiteY229" fmla="*/ 78238 h 96811"/>
                  <a:gd name="connsiteX230" fmla="*/ 1272959 w 1514817"/>
                  <a:gd name="connsiteY230" fmla="*/ 78238 h 96811"/>
                  <a:gd name="connsiteX231" fmla="*/ 1257814 w 1514817"/>
                  <a:gd name="connsiteY231" fmla="*/ 77324 h 96811"/>
                  <a:gd name="connsiteX232" fmla="*/ 1257814 w 1514817"/>
                  <a:gd name="connsiteY232" fmla="*/ 77324 h 96811"/>
                  <a:gd name="connsiteX233" fmla="*/ 1242727 w 1514817"/>
                  <a:gd name="connsiteY233" fmla="*/ 76410 h 96811"/>
                  <a:gd name="connsiteX234" fmla="*/ 1242727 w 1514817"/>
                  <a:gd name="connsiteY234" fmla="*/ 76410 h 96811"/>
                  <a:gd name="connsiteX235" fmla="*/ 1227582 w 1514817"/>
                  <a:gd name="connsiteY235" fmla="*/ 75438 h 96811"/>
                  <a:gd name="connsiteX236" fmla="*/ 1227582 w 1514817"/>
                  <a:gd name="connsiteY236" fmla="*/ 75438 h 96811"/>
                  <a:gd name="connsiteX237" fmla="*/ 1212495 w 1514817"/>
                  <a:gd name="connsiteY237" fmla="*/ 74524 h 96811"/>
                  <a:gd name="connsiteX238" fmla="*/ 1212495 w 1514817"/>
                  <a:gd name="connsiteY238" fmla="*/ 74524 h 96811"/>
                  <a:gd name="connsiteX239" fmla="*/ 1197350 w 1514817"/>
                  <a:gd name="connsiteY239" fmla="*/ 73609 h 96811"/>
                  <a:gd name="connsiteX240" fmla="*/ 1197350 w 1514817"/>
                  <a:gd name="connsiteY240" fmla="*/ 73609 h 96811"/>
                  <a:gd name="connsiteX241" fmla="*/ 1179347 w 1514817"/>
                  <a:gd name="connsiteY241" fmla="*/ 72466 h 96811"/>
                  <a:gd name="connsiteX242" fmla="*/ 1179347 w 1514817"/>
                  <a:gd name="connsiteY242" fmla="*/ 72466 h 96811"/>
                  <a:gd name="connsiteX243" fmla="*/ 1167117 w 1514817"/>
                  <a:gd name="connsiteY243" fmla="*/ 71724 h 96811"/>
                  <a:gd name="connsiteX244" fmla="*/ 1167117 w 1514817"/>
                  <a:gd name="connsiteY244" fmla="*/ 71724 h 96811"/>
                  <a:gd name="connsiteX245" fmla="*/ 1152030 w 1514817"/>
                  <a:gd name="connsiteY245" fmla="*/ 70809 h 96811"/>
                  <a:gd name="connsiteX246" fmla="*/ 1152030 w 1514817"/>
                  <a:gd name="connsiteY246" fmla="*/ 70809 h 96811"/>
                  <a:gd name="connsiteX247" fmla="*/ 1133971 w 1514817"/>
                  <a:gd name="connsiteY247" fmla="*/ 69723 h 96811"/>
                  <a:gd name="connsiteX248" fmla="*/ 1133971 w 1514817"/>
                  <a:gd name="connsiteY248" fmla="*/ 69723 h 96811"/>
                  <a:gd name="connsiteX249" fmla="*/ 1121798 w 1514817"/>
                  <a:gd name="connsiteY249" fmla="*/ 68923 h 96811"/>
                  <a:gd name="connsiteX250" fmla="*/ 1121798 w 1514817"/>
                  <a:gd name="connsiteY250" fmla="*/ 68923 h 96811"/>
                  <a:gd name="connsiteX251" fmla="*/ 1106653 w 1514817"/>
                  <a:gd name="connsiteY251" fmla="*/ 68009 h 96811"/>
                  <a:gd name="connsiteX252" fmla="*/ 1106653 w 1514817"/>
                  <a:gd name="connsiteY252" fmla="*/ 68009 h 96811"/>
                  <a:gd name="connsiteX253" fmla="*/ 1091565 w 1514817"/>
                  <a:gd name="connsiteY253" fmla="*/ 67094 h 96811"/>
                  <a:gd name="connsiteX254" fmla="*/ 1091565 w 1514817"/>
                  <a:gd name="connsiteY254" fmla="*/ 67094 h 96811"/>
                  <a:gd name="connsiteX255" fmla="*/ 1076420 w 1514817"/>
                  <a:gd name="connsiteY255" fmla="*/ 66179 h 96811"/>
                  <a:gd name="connsiteX256" fmla="*/ 1076420 w 1514817"/>
                  <a:gd name="connsiteY256" fmla="*/ 66179 h 96811"/>
                  <a:gd name="connsiteX257" fmla="*/ 1061332 w 1514817"/>
                  <a:gd name="connsiteY257" fmla="*/ 65208 h 96811"/>
                  <a:gd name="connsiteX258" fmla="*/ 1061332 w 1514817"/>
                  <a:gd name="connsiteY258" fmla="*/ 65208 h 96811"/>
                  <a:gd name="connsiteX259" fmla="*/ 1046188 w 1514817"/>
                  <a:gd name="connsiteY259" fmla="*/ 64294 h 96811"/>
                  <a:gd name="connsiteX260" fmla="*/ 1046188 w 1514817"/>
                  <a:gd name="connsiteY260" fmla="*/ 64294 h 96811"/>
                  <a:gd name="connsiteX261" fmla="*/ 1031101 w 1514817"/>
                  <a:gd name="connsiteY261" fmla="*/ 63379 h 96811"/>
                  <a:gd name="connsiteX262" fmla="*/ 1031101 w 1514817"/>
                  <a:gd name="connsiteY262" fmla="*/ 63379 h 96811"/>
                  <a:gd name="connsiteX263" fmla="*/ 1015956 w 1514817"/>
                  <a:gd name="connsiteY263" fmla="*/ 62465 h 96811"/>
                  <a:gd name="connsiteX264" fmla="*/ 1015956 w 1514817"/>
                  <a:gd name="connsiteY264" fmla="*/ 62465 h 96811"/>
                  <a:gd name="connsiteX265" fmla="*/ 1000868 w 1514817"/>
                  <a:gd name="connsiteY265" fmla="*/ 61493 h 96811"/>
                  <a:gd name="connsiteX266" fmla="*/ 1000868 w 1514817"/>
                  <a:gd name="connsiteY266" fmla="*/ 61493 h 96811"/>
                  <a:gd name="connsiteX267" fmla="*/ 985723 w 1514817"/>
                  <a:gd name="connsiteY267" fmla="*/ 60579 h 96811"/>
                  <a:gd name="connsiteX268" fmla="*/ 985723 w 1514817"/>
                  <a:gd name="connsiteY268" fmla="*/ 60579 h 96811"/>
                  <a:gd name="connsiteX269" fmla="*/ 970635 w 1514817"/>
                  <a:gd name="connsiteY269" fmla="*/ 59664 h 96811"/>
                  <a:gd name="connsiteX270" fmla="*/ 970635 w 1514817"/>
                  <a:gd name="connsiteY270" fmla="*/ 59664 h 96811"/>
                  <a:gd name="connsiteX271" fmla="*/ 955491 w 1514817"/>
                  <a:gd name="connsiteY271" fmla="*/ 58693 h 96811"/>
                  <a:gd name="connsiteX272" fmla="*/ 955491 w 1514817"/>
                  <a:gd name="connsiteY272" fmla="*/ 58693 h 96811"/>
                  <a:gd name="connsiteX273" fmla="*/ 940404 w 1514817"/>
                  <a:gd name="connsiteY273" fmla="*/ 57779 h 96811"/>
                  <a:gd name="connsiteX274" fmla="*/ 940404 w 1514817"/>
                  <a:gd name="connsiteY274" fmla="*/ 57779 h 96811"/>
                  <a:gd name="connsiteX275" fmla="*/ 925259 w 1514817"/>
                  <a:gd name="connsiteY275" fmla="*/ 56864 h 96811"/>
                  <a:gd name="connsiteX276" fmla="*/ 925259 w 1514817"/>
                  <a:gd name="connsiteY276" fmla="*/ 56864 h 96811"/>
                  <a:gd name="connsiteX277" fmla="*/ 910171 w 1514817"/>
                  <a:gd name="connsiteY277" fmla="*/ 55950 h 96811"/>
                  <a:gd name="connsiteX278" fmla="*/ 910171 w 1514817"/>
                  <a:gd name="connsiteY278" fmla="*/ 55950 h 96811"/>
                  <a:gd name="connsiteX279" fmla="*/ 895026 w 1514817"/>
                  <a:gd name="connsiteY279" fmla="*/ 54978 h 96811"/>
                  <a:gd name="connsiteX280" fmla="*/ 895026 w 1514817"/>
                  <a:gd name="connsiteY280" fmla="*/ 54978 h 96811"/>
                  <a:gd name="connsiteX281" fmla="*/ 879938 w 1514817"/>
                  <a:gd name="connsiteY281" fmla="*/ 54064 h 96811"/>
                  <a:gd name="connsiteX282" fmla="*/ 879938 w 1514817"/>
                  <a:gd name="connsiteY282" fmla="*/ 54064 h 96811"/>
                  <a:gd name="connsiteX283" fmla="*/ 864794 w 1514817"/>
                  <a:gd name="connsiteY283" fmla="*/ 53150 h 96811"/>
                  <a:gd name="connsiteX284" fmla="*/ 864794 w 1514817"/>
                  <a:gd name="connsiteY284" fmla="*/ 53150 h 96811"/>
                  <a:gd name="connsiteX285" fmla="*/ 849707 w 1514817"/>
                  <a:gd name="connsiteY285" fmla="*/ 52235 h 96811"/>
                  <a:gd name="connsiteX286" fmla="*/ 849707 w 1514817"/>
                  <a:gd name="connsiteY286" fmla="*/ 52235 h 96811"/>
                  <a:gd name="connsiteX287" fmla="*/ 834562 w 1514817"/>
                  <a:gd name="connsiteY287" fmla="*/ 51263 h 96811"/>
                  <a:gd name="connsiteX288" fmla="*/ 834562 w 1514817"/>
                  <a:gd name="connsiteY288" fmla="*/ 51263 h 96811"/>
                  <a:gd name="connsiteX289" fmla="*/ 819474 w 1514817"/>
                  <a:gd name="connsiteY289" fmla="*/ 50349 h 96811"/>
                  <a:gd name="connsiteX290" fmla="*/ 819474 w 1514817"/>
                  <a:gd name="connsiteY290" fmla="*/ 50349 h 96811"/>
                  <a:gd name="connsiteX291" fmla="*/ 804329 w 1514817"/>
                  <a:gd name="connsiteY291" fmla="*/ 49435 h 96811"/>
                  <a:gd name="connsiteX292" fmla="*/ 804329 w 1514817"/>
                  <a:gd name="connsiteY292" fmla="*/ 49435 h 96811"/>
                  <a:gd name="connsiteX293" fmla="*/ 789241 w 1514817"/>
                  <a:gd name="connsiteY293" fmla="*/ 48520 h 96811"/>
                  <a:gd name="connsiteX294" fmla="*/ 789241 w 1514817"/>
                  <a:gd name="connsiteY294" fmla="*/ 48520 h 96811"/>
                  <a:gd name="connsiteX295" fmla="*/ 774097 w 1514817"/>
                  <a:gd name="connsiteY295" fmla="*/ 47548 h 96811"/>
                  <a:gd name="connsiteX296" fmla="*/ 774097 w 1514817"/>
                  <a:gd name="connsiteY296" fmla="*/ 47548 h 96811"/>
                  <a:gd name="connsiteX297" fmla="*/ 756038 w 1514817"/>
                  <a:gd name="connsiteY297" fmla="*/ 46463 h 96811"/>
                  <a:gd name="connsiteX298" fmla="*/ 756038 w 1514817"/>
                  <a:gd name="connsiteY298" fmla="*/ 46463 h 96811"/>
                  <a:gd name="connsiteX299" fmla="*/ 743865 w 1514817"/>
                  <a:gd name="connsiteY299" fmla="*/ 45720 h 96811"/>
                  <a:gd name="connsiteX300" fmla="*/ 743865 w 1514817"/>
                  <a:gd name="connsiteY300" fmla="*/ 45720 h 96811"/>
                  <a:gd name="connsiteX301" fmla="*/ 728720 w 1514817"/>
                  <a:gd name="connsiteY301" fmla="*/ 44805 h 96811"/>
                  <a:gd name="connsiteX302" fmla="*/ 728720 w 1514817"/>
                  <a:gd name="connsiteY302" fmla="*/ 44805 h 96811"/>
                  <a:gd name="connsiteX303" fmla="*/ 710717 w 1514817"/>
                  <a:gd name="connsiteY303" fmla="*/ 43663 h 96811"/>
                  <a:gd name="connsiteX304" fmla="*/ 710717 w 1514817"/>
                  <a:gd name="connsiteY304" fmla="*/ 43663 h 96811"/>
                  <a:gd name="connsiteX305" fmla="*/ 698487 w 1514817"/>
                  <a:gd name="connsiteY305" fmla="*/ 42920 h 96811"/>
                  <a:gd name="connsiteX306" fmla="*/ 698487 w 1514817"/>
                  <a:gd name="connsiteY306" fmla="*/ 42920 h 96811"/>
                  <a:gd name="connsiteX307" fmla="*/ 683399 w 1514817"/>
                  <a:gd name="connsiteY307" fmla="*/ 42005 h 96811"/>
                  <a:gd name="connsiteX308" fmla="*/ 683399 w 1514817"/>
                  <a:gd name="connsiteY308" fmla="*/ 42005 h 96811"/>
                  <a:gd name="connsiteX309" fmla="*/ 668255 w 1514817"/>
                  <a:gd name="connsiteY309" fmla="*/ 41033 h 96811"/>
                  <a:gd name="connsiteX310" fmla="*/ 668255 w 1514817"/>
                  <a:gd name="connsiteY310" fmla="*/ 41033 h 96811"/>
                  <a:gd name="connsiteX311" fmla="*/ 653168 w 1514817"/>
                  <a:gd name="connsiteY311" fmla="*/ 40119 h 96811"/>
                  <a:gd name="connsiteX312" fmla="*/ 653168 w 1514817"/>
                  <a:gd name="connsiteY312" fmla="*/ 40119 h 96811"/>
                  <a:gd name="connsiteX313" fmla="*/ 638023 w 1514817"/>
                  <a:gd name="connsiteY313" fmla="*/ 39205 h 96811"/>
                  <a:gd name="connsiteX314" fmla="*/ 638023 w 1514817"/>
                  <a:gd name="connsiteY314" fmla="*/ 39205 h 96811"/>
                  <a:gd name="connsiteX315" fmla="*/ 622935 w 1514817"/>
                  <a:gd name="connsiteY315" fmla="*/ 38290 h 96811"/>
                  <a:gd name="connsiteX316" fmla="*/ 622935 w 1514817"/>
                  <a:gd name="connsiteY316" fmla="*/ 38290 h 96811"/>
                  <a:gd name="connsiteX317" fmla="*/ 607790 w 1514817"/>
                  <a:gd name="connsiteY317" fmla="*/ 37319 h 96811"/>
                  <a:gd name="connsiteX318" fmla="*/ 607790 w 1514817"/>
                  <a:gd name="connsiteY318" fmla="*/ 37319 h 96811"/>
                  <a:gd name="connsiteX319" fmla="*/ 592702 w 1514817"/>
                  <a:gd name="connsiteY319" fmla="*/ 36405 h 96811"/>
                  <a:gd name="connsiteX320" fmla="*/ 592702 w 1514817"/>
                  <a:gd name="connsiteY320" fmla="*/ 36405 h 96811"/>
                  <a:gd name="connsiteX321" fmla="*/ 577558 w 1514817"/>
                  <a:gd name="connsiteY321" fmla="*/ 35490 h 96811"/>
                  <a:gd name="connsiteX322" fmla="*/ 577558 w 1514817"/>
                  <a:gd name="connsiteY322" fmla="*/ 35490 h 96811"/>
                  <a:gd name="connsiteX323" fmla="*/ 562471 w 1514817"/>
                  <a:gd name="connsiteY323" fmla="*/ 34576 h 96811"/>
                  <a:gd name="connsiteX324" fmla="*/ 562471 w 1514817"/>
                  <a:gd name="connsiteY324" fmla="*/ 34576 h 96811"/>
                  <a:gd name="connsiteX325" fmla="*/ 547326 w 1514817"/>
                  <a:gd name="connsiteY325" fmla="*/ 33604 h 96811"/>
                  <a:gd name="connsiteX326" fmla="*/ 547326 w 1514817"/>
                  <a:gd name="connsiteY326" fmla="*/ 33604 h 96811"/>
                  <a:gd name="connsiteX327" fmla="*/ 532238 w 1514817"/>
                  <a:gd name="connsiteY327" fmla="*/ 32690 h 96811"/>
                  <a:gd name="connsiteX328" fmla="*/ 532238 w 1514817"/>
                  <a:gd name="connsiteY328" fmla="*/ 32690 h 96811"/>
                  <a:gd name="connsiteX329" fmla="*/ 517093 w 1514817"/>
                  <a:gd name="connsiteY329" fmla="*/ 31775 h 96811"/>
                  <a:gd name="connsiteX330" fmla="*/ 517093 w 1514817"/>
                  <a:gd name="connsiteY330" fmla="*/ 31775 h 96811"/>
                  <a:gd name="connsiteX331" fmla="*/ 502005 w 1514817"/>
                  <a:gd name="connsiteY331" fmla="*/ 30861 h 96811"/>
                  <a:gd name="connsiteX332" fmla="*/ 502005 w 1514817"/>
                  <a:gd name="connsiteY332" fmla="*/ 30861 h 96811"/>
                  <a:gd name="connsiteX333" fmla="*/ 486861 w 1514817"/>
                  <a:gd name="connsiteY333" fmla="*/ 29889 h 96811"/>
                  <a:gd name="connsiteX334" fmla="*/ 486861 w 1514817"/>
                  <a:gd name="connsiteY334" fmla="*/ 29889 h 96811"/>
                  <a:gd name="connsiteX335" fmla="*/ 471774 w 1514817"/>
                  <a:gd name="connsiteY335" fmla="*/ 28975 h 96811"/>
                  <a:gd name="connsiteX336" fmla="*/ 471774 w 1514817"/>
                  <a:gd name="connsiteY336" fmla="*/ 28975 h 96811"/>
                  <a:gd name="connsiteX337" fmla="*/ 456629 w 1514817"/>
                  <a:gd name="connsiteY337" fmla="*/ 28061 h 96811"/>
                  <a:gd name="connsiteX338" fmla="*/ 456629 w 1514817"/>
                  <a:gd name="connsiteY338" fmla="*/ 28061 h 96811"/>
                  <a:gd name="connsiteX339" fmla="*/ 441541 w 1514817"/>
                  <a:gd name="connsiteY339" fmla="*/ 27146 h 96811"/>
                  <a:gd name="connsiteX340" fmla="*/ 441541 w 1514817"/>
                  <a:gd name="connsiteY340" fmla="*/ 27146 h 96811"/>
                  <a:gd name="connsiteX341" fmla="*/ 426396 w 1514817"/>
                  <a:gd name="connsiteY341" fmla="*/ 26174 h 96811"/>
                  <a:gd name="connsiteX342" fmla="*/ 426396 w 1514817"/>
                  <a:gd name="connsiteY342" fmla="*/ 26174 h 96811"/>
                  <a:gd name="connsiteX343" fmla="*/ 411308 w 1514817"/>
                  <a:gd name="connsiteY343" fmla="*/ 25261 h 96811"/>
                  <a:gd name="connsiteX344" fmla="*/ 411308 w 1514817"/>
                  <a:gd name="connsiteY344" fmla="*/ 25261 h 96811"/>
                  <a:gd name="connsiteX345" fmla="*/ 396164 w 1514817"/>
                  <a:gd name="connsiteY345" fmla="*/ 24346 h 96811"/>
                  <a:gd name="connsiteX346" fmla="*/ 396164 w 1514817"/>
                  <a:gd name="connsiteY346" fmla="*/ 24346 h 96811"/>
                  <a:gd name="connsiteX347" fmla="*/ 381077 w 1514817"/>
                  <a:gd name="connsiteY347" fmla="*/ 23374 h 96811"/>
                  <a:gd name="connsiteX348" fmla="*/ 381077 w 1514817"/>
                  <a:gd name="connsiteY348" fmla="*/ 23374 h 96811"/>
                  <a:gd name="connsiteX349" fmla="*/ 365932 w 1514817"/>
                  <a:gd name="connsiteY349" fmla="*/ 22460 h 96811"/>
                  <a:gd name="connsiteX350" fmla="*/ 365932 w 1514817"/>
                  <a:gd name="connsiteY350" fmla="*/ 22460 h 96811"/>
                  <a:gd name="connsiteX351" fmla="*/ 350844 w 1514817"/>
                  <a:gd name="connsiteY351" fmla="*/ 21546 h 96811"/>
                  <a:gd name="connsiteX352" fmla="*/ 350844 w 1514817"/>
                  <a:gd name="connsiteY352" fmla="*/ 21546 h 96811"/>
                  <a:gd name="connsiteX353" fmla="*/ 335699 w 1514817"/>
                  <a:gd name="connsiteY353" fmla="*/ 20631 h 96811"/>
                  <a:gd name="connsiteX354" fmla="*/ 335699 w 1514817"/>
                  <a:gd name="connsiteY354" fmla="*/ 20631 h 96811"/>
                  <a:gd name="connsiteX355" fmla="*/ 320611 w 1514817"/>
                  <a:gd name="connsiteY355" fmla="*/ 19659 h 96811"/>
                  <a:gd name="connsiteX356" fmla="*/ 320611 w 1514817"/>
                  <a:gd name="connsiteY356" fmla="*/ 19659 h 96811"/>
                  <a:gd name="connsiteX357" fmla="*/ 305467 w 1514817"/>
                  <a:gd name="connsiteY357" fmla="*/ 18745 h 96811"/>
                  <a:gd name="connsiteX358" fmla="*/ 305467 w 1514817"/>
                  <a:gd name="connsiteY358" fmla="*/ 18745 h 96811"/>
                  <a:gd name="connsiteX359" fmla="*/ 287407 w 1514817"/>
                  <a:gd name="connsiteY359" fmla="*/ 17659 h 96811"/>
                  <a:gd name="connsiteX360" fmla="*/ 287407 w 1514817"/>
                  <a:gd name="connsiteY360" fmla="*/ 17659 h 96811"/>
                  <a:gd name="connsiteX361" fmla="*/ 275234 w 1514817"/>
                  <a:gd name="connsiteY361" fmla="*/ 16916 h 96811"/>
                  <a:gd name="connsiteX362" fmla="*/ 275234 w 1514817"/>
                  <a:gd name="connsiteY362" fmla="*/ 16916 h 96811"/>
                  <a:gd name="connsiteX363" fmla="*/ 260147 w 1514817"/>
                  <a:gd name="connsiteY363" fmla="*/ 15945 h 96811"/>
                  <a:gd name="connsiteX364" fmla="*/ 260147 w 1514817"/>
                  <a:gd name="connsiteY364" fmla="*/ 15945 h 96811"/>
                  <a:gd name="connsiteX365" fmla="*/ 242087 w 1514817"/>
                  <a:gd name="connsiteY365" fmla="*/ 14859 h 96811"/>
                  <a:gd name="connsiteX366" fmla="*/ 242087 w 1514817"/>
                  <a:gd name="connsiteY366" fmla="*/ 14859 h 96811"/>
                  <a:gd name="connsiteX367" fmla="*/ 229857 w 1514817"/>
                  <a:gd name="connsiteY367" fmla="*/ 14116 h 96811"/>
                  <a:gd name="connsiteX368" fmla="*/ 229857 w 1514817"/>
                  <a:gd name="connsiteY368" fmla="*/ 14116 h 96811"/>
                  <a:gd name="connsiteX369" fmla="*/ 214770 w 1514817"/>
                  <a:gd name="connsiteY369" fmla="*/ 13201 h 96811"/>
                  <a:gd name="connsiteX370" fmla="*/ 214770 w 1514817"/>
                  <a:gd name="connsiteY370" fmla="*/ 13201 h 96811"/>
                  <a:gd name="connsiteX371" fmla="*/ 199625 w 1514817"/>
                  <a:gd name="connsiteY371" fmla="*/ 12230 h 96811"/>
                  <a:gd name="connsiteX372" fmla="*/ 199625 w 1514817"/>
                  <a:gd name="connsiteY372" fmla="*/ 12230 h 96811"/>
                  <a:gd name="connsiteX373" fmla="*/ 184537 w 1514817"/>
                  <a:gd name="connsiteY373" fmla="*/ 11316 h 96811"/>
                  <a:gd name="connsiteX374" fmla="*/ 184537 w 1514817"/>
                  <a:gd name="connsiteY374" fmla="*/ 11316 h 96811"/>
                  <a:gd name="connsiteX375" fmla="*/ 169393 w 1514817"/>
                  <a:gd name="connsiteY375" fmla="*/ 10401 h 96811"/>
                  <a:gd name="connsiteX376" fmla="*/ 169393 w 1514817"/>
                  <a:gd name="connsiteY376" fmla="*/ 10401 h 96811"/>
                  <a:gd name="connsiteX377" fmla="*/ 154305 w 1514817"/>
                  <a:gd name="connsiteY377" fmla="*/ 9430 h 96811"/>
                  <a:gd name="connsiteX378" fmla="*/ 154305 w 1514817"/>
                  <a:gd name="connsiteY378" fmla="*/ 9430 h 96811"/>
                  <a:gd name="connsiteX379" fmla="*/ 139160 w 1514817"/>
                  <a:gd name="connsiteY379" fmla="*/ 8515 h 96811"/>
                  <a:gd name="connsiteX380" fmla="*/ 139160 w 1514817"/>
                  <a:gd name="connsiteY380" fmla="*/ 8515 h 96811"/>
                  <a:gd name="connsiteX381" fmla="*/ 124073 w 1514817"/>
                  <a:gd name="connsiteY381" fmla="*/ 7601 h 96811"/>
                  <a:gd name="connsiteX382" fmla="*/ 124073 w 1514817"/>
                  <a:gd name="connsiteY382" fmla="*/ 7601 h 96811"/>
                  <a:gd name="connsiteX383" fmla="*/ 108928 w 1514817"/>
                  <a:gd name="connsiteY383" fmla="*/ 6687 h 96811"/>
                  <a:gd name="connsiteX384" fmla="*/ 108928 w 1514817"/>
                  <a:gd name="connsiteY384" fmla="*/ 6687 h 96811"/>
                  <a:gd name="connsiteX385" fmla="*/ 93840 w 1514817"/>
                  <a:gd name="connsiteY385" fmla="*/ 5715 h 96811"/>
                  <a:gd name="connsiteX386" fmla="*/ 93840 w 1514817"/>
                  <a:gd name="connsiteY386" fmla="*/ 5715 h 96811"/>
                  <a:gd name="connsiteX387" fmla="*/ 75781 w 1514817"/>
                  <a:gd name="connsiteY387" fmla="*/ 4629 h 96811"/>
                  <a:gd name="connsiteX388" fmla="*/ 75781 w 1514817"/>
                  <a:gd name="connsiteY388" fmla="*/ 4629 h 96811"/>
                  <a:gd name="connsiteX389" fmla="*/ 63608 w 1514817"/>
                  <a:gd name="connsiteY389" fmla="*/ 3886 h 96811"/>
                  <a:gd name="connsiteX390" fmla="*/ 63608 w 1514817"/>
                  <a:gd name="connsiteY390" fmla="*/ 3886 h 96811"/>
                  <a:gd name="connsiteX391" fmla="*/ 48463 w 1514817"/>
                  <a:gd name="connsiteY391" fmla="*/ 2972 h 96811"/>
                  <a:gd name="connsiteX392" fmla="*/ 48463 w 1514817"/>
                  <a:gd name="connsiteY392" fmla="*/ 2972 h 96811"/>
                  <a:gd name="connsiteX393" fmla="*/ 33375 w 1514817"/>
                  <a:gd name="connsiteY393" fmla="*/ 2000 h 96811"/>
                  <a:gd name="connsiteX394" fmla="*/ 33375 w 1514817"/>
                  <a:gd name="connsiteY394" fmla="*/ 2000 h 96811"/>
                  <a:gd name="connsiteX395" fmla="*/ 18231 w 1514817"/>
                  <a:gd name="connsiteY395" fmla="*/ 1086 h 96811"/>
                  <a:gd name="connsiteX396" fmla="*/ 18231 w 1514817"/>
                  <a:gd name="connsiteY396" fmla="*/ 1086 h 96811"/>
                  <a:gd name="connsiteX397" fmla="*/ 228 w 1514817"/>
                  <a:gd name="connsiteY397" fmla="*/ 0 h 96811"/>
                  <a:gd name="connsiteX398" fmla="*/ 0 w 1514817"/>
                  <a:gd name="connsiteY398" fmla="*/ 3715 h 96811"/>
                  <a:gd name="connsiteX399" fmla="*/ 18002 w 1514817"/>
                  <a:gd name="connsiteY399" fmla="*/ 4800 h 9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</a:cxnLst>
                <a:rect l="l" t="t" r="r" b="b"/>
                <a:pathLst>
                  <a:path w="1514817" h="96811">
                    <a:moveTo>
                      <a:pt x="18002" y="4800"/>
                    </a:moveTo>
                    <a:lnTo>
                      <a:pt x="30232" y="5543"/>
                    </a:lnTo>
                    <a:lnTo>
                      <a:pt x="30232" y="5543"/>
                    </a:lnTo>
                    <a:lnTo>
                      <a:pt x="45320" y="6458"/>
                    </a:lnTo>
                    <a:lnTo>
                      <a:pt x="45320" y="6458"/>
                    </a:lnTo>
                    <a:lnTo>
                      <a:pt x="60465" y="7430"/>
                    </a:lnTo>
                    <a:lnTo>
                      <a:pt x="60465" y="7430"/>
                    </a:lnTo>
                    <a:lnTo>
                      <a:pt x="75552" y="8344"/>
                    </a:lnTo>
                    <a:lnTo>
                      <a:pt x="75552" y="8344"/>
                    </a:lnTo>
                    <a:lnTo>
                      <a:pt x="90697" y="9258"/>
                    </a:lnTo>
                    <a:lnTo>
                      <a:pt x="90697" y="9258"/>
                    </a:lnTo>
                    <a:lnTo>
                      <a:pt x="105785" y="10173"/>
                    </a:lnTo>
                    <a:lnTo>
                      <a:pt x="105785" y="10173"/>
                    </a:lnTo>
                    <a:lnTo>
                      <a:pt x="120929" y="11144"/>
                    </a:lnTo>
                    <a:lnTo>
                      <a:pt x="120929" y="11144"/>
                    </a:lnTo>
                    <a:lnTo>
                      <a:pt x="136017" y="12059"/>
                    </a:lnTo>
                    <a:lnTo>
                      <a:pt x="136017" y="12059"/>
                    </a:lnTo>
                    <a:lnTo>
                      <a:pt x="151162" y="12973"/>
                    </a:lnTo>
                    <a:lnTo>
                      <a:pt x="151162" y="12973"/>
                    </a:lnTo>
                    <a:lnTo>
                      <a:pt x="166249" y="13887"/>
                    </a:lnTo>
                    <a:lnTo>
                      <a:pt x="166249" y="13887"/>
                    </a:lnTo>
                    <a:lnTo>
                      <a:pt x="181394" y="14859"/>
                    </a:lnTo>
                    <a:lnTo>
                      <a:pt x="181394" y="14859"/>
                    </a:lnTo>
                    <a:lnTo>
                      <a:pt x="196482" y="15773"/>
                    </a:lnTo>
                    <a:lnTo>
                      <a:pt x="196482" y="15773"/>
                    </a:lnTo>
                    <a:lnTo>
                      <a:pt x="214541" y="16859"/>
                    </a:lnTo>
                    <a:lnTo>
                      <a:pt x="214541" y="16859"/>
                    </a:lnTo>
                    <a:lnTo>
                      <a:pt x="229629" y="17831"/>
                    </a:lnTo>
                    <a:lnTo>
                      <a:pt x="229629" y="17831"/>
                    </a:lnTo>
                    <a:lnTo>
                      <a:pt x="241859" y="18574"/>
                    </a:lnTo>
                    <a:lnTo>
                      <a:pt x="241859" y="18574"/>
                    </a:lnTo>
                    <a:lnTo>
                      <a:pt x="256947" y="19488"/>
                    </a:lnTo>
                    <a:lnTo>
                      <a:pt x="256947" y="19488"/>
                    </a:lnTo>
                    <a:lnTo>
                      <a:pt x="275006" y="20574"/>
                    </a:lnTo>
                    <a:lnTo>
                      <a:pt x="275006" y="20574"/>
                    </a:lnTo>
                    <a:lnTo>
                      <a:pt x="287179" y="21374"/>
                    </a:lnTo>
                    <a:lnTo>
                      <a:pt x="287179" y="21374"/>
                    </a:lnTo>
                    <a:lnTo>
                      <a:pt x="302324" y="22289"/>
                    </a:lnTo>
                    <a:lnTo>
                      <a:pt x="302324" y="22289"/>
                    </a:lnTo>
                    <a:lnTo>
                      <a:pt x="317468" y="23203"/>
                    </a:lnTo>
                    <a:lnTo>
                      <a:pt x="317468" y="23203"/>
                    </a:lnTo>
                    <a:lnTo>
                      <a:pt x="335471" y="24289"/>
                    </a:lnTo>
                    <a:lnTo>
                      <a:pt x="335471" y="24289"/>
                    </a:lnTo>
                    <a:lnTo>
                      <a:pt x="347644" y="25089"/>
                    </a:lnTo>
                    <a:lnTo>
                      <a:pt x="347644" y="25089"/>
                    </a:lnTo>
                    <a:lnTo>
                      <a:pt x="362788" y="26004"/>
                    </a:lnTo>
                    <a:lnTo>
                      <a:pt x="362788" y="26004"/>
                    </a:lnTo>
                    <a:lnTo>
                      <a:pt x="377933" y="26917"/>
                    </a:lnTo>
                    <a:lnTo>
                      <a:pt x="377933" y="26917"/>
                    </a:lnTo>
                    <a:lnTo>
                      <a:pt x="395935" y="28061"/>
                    </a:lnTo>
                    <a:lnTo>
                      <a:pt x="395935" y="28061"/>
                    </a:lnTo>
                    <a:lnTo>
                      <a:pt x="408166" y="28804"/>
                    </a:lnTo>
                    <a:lnTo>
                      <a:pt x="408166" y="28804"/>
                    </a:lnTo>
                    <a:lnTo>
                      <a:pt x="423253" y="29718"/>
                    </a:lnTo>
                    <a:lnTo>
                      <a:pt x="423253" y="29718"/>
                    </a:lnTo>
                    <a:lnTo>
                      <a:pt x="439426" y="30690"/>
                    </a:lnTo>
                    <a:lnTo>
                      <a:pt x="456400" y="31775"/>
                    </a:lnTo>
                    <a:lnTo>
                      <a:pt x="456400" y="31775"/>
                    </a:lnTo>
                    <a:lnTo>
                      <a:pt x="468630" y="32518"/>
                    </a:lnTo>
                    <a:lnTo>
                      <a:pt x="468630" y="32518"/>
                    </a:lnTo>
                    <a:lnTo>
                      <a:pt x="483718" y="33433"/>
                    </a:lnTo>
                    <a:lnTo>
                      <a:pt x="483718" y="33433"/>
                    </a:lnTo>
                    <a:lnTo>
                      <a:pt x="501777" y="34519"/>
                    </a:lnTo>
                    <a:lnTo>
                      <a:pt x="501777" y="34519"/>
                    </a:lnTo>
                    <a:lnTo>
                      <a:pt x="513950" y="35262"/>
                    </a:lnTo>
                    <a:lnTo>
                      <a:pt x="513950" y="35262"/>
                    </a:lnTo>
                    <a:lnTo>
                      <a:pt x="529094" y="36233"/>
                    </a:lnTo>
                    <a:lnTo>
                      <a:pt x="529094" y="36233"/>
                    </a:lnTo>
                    <a:lnTo>
                      <a:pt x="544182" y="37148"/>
                    </a:lnTo>
                    <a:lnTo>
                      <a:pt x="544182" y="37148"/>
                    </a:lnTo>
                    <a:lnTo>
                      <a:pt x="562242" y="38233"/>
                    </a:lnTo>
                    <a:lnTo>
                      <a:pt x="562242" y="38233"/>
                    </a:lnTo>
                    <a:lnTo>
                      <a:pt x="574415" y="39033"/>
                    </a:lnTo>
                    <a:lnTo>
                      <a:pt x="574415" y="39033"/>
                    </a:lnTo>
                    <a:lnTo>
                      <a:pt x="589560" y="39948"/>
                    </a:lnTo>
                    <a:lnTo>
                      <a:pt x="589560" y="39948"/>
                    </a:lnTo>
                    <a:lnTo>
                      <a:pt x="604647" y="40862"/>
                    </a:lnTo>
                    <a:lnTo>
                      <a:pt x="604647" y="40862"/>
                    </a:lnTo>
                    <a:lnTo>
                      <a:pt x="622706" y="41948"/>
                    </a:lnTo>
                    <a:lnTo>
                      <a:pt x="622706" y="41948"/>
                    </a:lnTo>
                    <a:lnTo>
                      <a:pt x="634879" y="42748"/>
                    </a:lnTo>
                    <a:lnTo>
                      <a:pt x="634879" y="42748"/>
                    </a:lnTo>
                    <a:lnTo>
                      <a:pt x="652939" y="43834"/>
                    </a:lnTo>
                    <a:lnTo>
                      <a:pt x="652939" y="43834"/>
                    </a:lnTo>
                    <a:lnTo>
                      <a:pt x="665112" y="44577"/>
                    </a:lnTo>
                    <a:lnTo>
                      <a:pt x="665112" y="44577"/>
                    </a:lnTo>
                    <a:lnTo>
                      <a:pt x="683171" y="45720"/>
                    </a:lnTo>
                    <a:lnTo>
                      <a:pt x="683171" y="45720"/>
                    </a:lnTo>
                    <a:lnTo>
                      <a:pt x="698259" y="46635"/>
                    </a:lnTo>
                    <a:lnTo>
                      <a:pt x="698259" y="46635"/>
                    </a:lnTo>
                    <a:lnTo>
                      <a:pt x="710489" y="47378"/>
                    </a:lnTo>
                    <a:lnTo>
                      <a:pt x="710489" y="47378"/>
                    </a:lnTo>
                    <a:lnTo>
                      <a:pt x="725576" y="48291"/>
                    </a:lnTo>
                    <a:lnTo>
                      <a:pt x="725576" y="48291"/>
                    </a:lnTo>
                    <a:lnTo>
                      <a:pt x="743636" y="49435"/>
                    </a:lnTo>
                    <a:lnTo>
                      <a:pt x="743636" y="49435"/>
                    </a:lnTo>
                    <a:lnTo>
                      <a:pt x="755809" y="50178"/>
                    </a:lnTo>
                    <a:lnTo>
                      <a:pt x="755809" y="50178"/>
                    </a:lnTo>
                    <a:lnTo>
                      <a:pt x="770954" y="51092"/>
                    </a:lnTo>
                    <a:lnTo>
                      <a:pt x="770954" y="51092"/>
                    </a:lnTo>
                    <a:lnTo>
                      <a:pt x="789013" y="52178"/>
                    </a:lnTo>
                    <a:lnTo>
                      <a:pt x="789013" y="52178"/>
                    </a:lnTo>
                    <a:lnTo>
                      <a:pt x="804100" y="53150"/>
                    </a:lnTo>
                    <a:lnTo>
                      <a:pt x="804100" y="53150"/>
                    </a:lnTo>
                    <a:lnTo>
                      <a:pt x="816273" y="53892"/>
                    </a:lnTo>
                    <a:lnTo>
                      <a:pt x="816273" y="53892"/>
                    </a:lnTo>
                    <a:lnTo>
                      <a:pt x="831418" y="54807"/>
                    </a:lnTo>
                    <a:lnTo>
                      <a:pt x="831418" y="54807"/>
                    </a:lnTo>
                    <a:lnTo>
                      <a:pt x="849478" y="55893"/>
                    </a:lnTo>
                    <a:lnTo>
                      <a:pt x="849478" y="55893"/>
                    </a:lnTo>
                    <a:lnTo>
                      <a:pt x="864565" y="56864"/>
                    </a:lnTo>
                    <a:lnTo>
                      <a:pt x="864565" y="56864"/>
                    </a:lnTo>
                    <a:lnTo>
                      <a:pt x="876738" y="57607"/>
                    </a:lnTo>
                    <a:lnTo>
                      <a:pt x="876738" y="57607"/>
                    </a:lnTo>
                    <a:lnTo>
                      <a:pt x="891883" y="58522"/>
                    </a:lnTo>
                    <a:lnTo>
                      <a:pt x="891883" y="58522"/>
                    </a:lnTo>
                    <a:lnTo>
                      <a:pt x="907027" y="59436"/>
                    </a:lnTo>
                    <a:lnTo>
                      <a:pt x="907027" y="59436"/>
                    </a:lnTo>
                    <a:lnTo>
                      <a:pt x="908857" y="59551"/>
                    </a:lnTo>
                    <a:lnTo>
                      <a:pt x="909942" y="59664"/>
                    </a:lnTo>
                    <a:lnTo>
                      <a:pt x="909942" y="59664"/>
                    </a:lnTo>
                    <a:lnTo>
                      <a:pt x="925030" y="60579"/>
                    </a:lnTo>
                    <a:lnTo>
                      <a:pt x="925030" y="60579"/>
                    </a:lnTo>
                    <a:lnTo>
                      <a:pt x="937260" y="61322"/>
                    </a:lnTo>
                    <a:lnTo>
                      <a:pt x="937260" y="61322"/>
                    </a:lnTo>
                    <a:lnTo>
                      <a:pt x="952348" y="62236"/>
                    </a:lnTo>
                    <a:lnTo>
                      <a:pt x="952348" y="62236"/>
                    </a:lnTo>
                    <a:lnTo>
                      <a:pt x="970407" y="63379"/>
                    </a:lnTo>
                    <a:lnTo>
                      <a:pt x="970407" y="63379"/>
                    </a:lnTo>
                    <a:lnTo>
                      <a:pt x="982580" y="64122"/>
                    </a:lnTo>
                    <a:lnTo>
                      <a:pt x="982580" y="64122"/>
                    </a:lnTo>
                    <a:lnTo>
                      <a:pt x="997724" y="65037"/>
                    </a:lnTo>
                    <a:lnTo>
                      <a:pt x="997724" y="65037"/>
                    </a:lnTo>
                    <a:lnTo>
                      <a:pt x="1012812" y="65951"/>
                    </a:lnTo>
                    <a:lnTo>
                      <a:pt x="1012812" y="65951"/>
                    </a:lnTo>
                    <a:lnTo>
                      <a:pt x="1030872" y="67094"/>
                    </a:lnTo>
                    <a:lnTo>
                      <a:pt x="1030872" y="67094"/>
                    </a:lnTo>
                    <a:lnTo>
                      <a:pt x="1043045" y="67837"/>
                    </a:lnTo>
                    <a:lnTo>
                      <a:pt x="1043045" y="67837"/>
                    </a:lnTo>
                    <a:lnTo>
                      <a:pt x="1058190" y="68752"/>
                    </a:lnTo>
                    <a:lnTo>
                      <a:pt x="1058190" y="68752"/>
                    </a:lnTo>
                    <a:lnTo>
                      <a:pt x="1074363" y="69723"/>
                    </a:lnTo>
                    <a:lnTo>
                      <a:pt x="1091336" y="70809"/>
                    </a:lnTo>
                    <a:lnTo>
                      <a:pt x="1091336" y="70809"/>
                    </a:lnTo>
                    <a:lnTo>
                      <a:pt x="1103509" y="71552"/>
                    </a:lnTo>
                    <a:lnTo>
                      <a:pt x="1103509" y="71552"/>
                    </a:lnTo>
                    <a:lnTo>
                      <a:pt x="1119683" y="72523"/>
                    </a:lnTo>
                    <a:lnTo>
                      <a:pt x="1136656" y="73552"/>
                    </a:lnTo>
                    <a:lnTo>
                      <a:pt x="1136656" y="73552"/>
                    </a:lnTo>
                    <a:lnTo>
                      <a:pt x="1151801" y="74524"/>
                    </a:lnTo>
                    <a:lnTo>
                      <a:pt x="1151801" y="74524"/>
                    </a:lnTo>
                    <a:lnTo>
                      <a:pt x="1163974" y="75267"/>
                    </a:lnTo>
                    <a:lnTo>
                      <a:pt x="1163974" y="75267"/>
                    </a:lnTo>
                    <a:lnTo>
                      <a:pt x="1179119" y="76181"/>
                    </a:lnTo>
                    <a:lnTo>
                      <a:pt x="1179119" y="76181"/>
                    </a:lnTo>
                    <a:lnTo>
                      <a:pt x="1194206" y="77095"/>
                    </a:lnTo>
                    <a:lnTo>
                      <a:pt x="1194206" y="77095"/>
                    </a:lnTo>
                    <a:lnTo>
                      <a:pt x="1212266" y="78238"/>
                    </a:lnTo>
                    <a:lnTo>
                      <a:pt x="1212266" y="78238"/>
                    </a:lnTo>
                    <a:lnTo>
                      <a:pt x="1224439" y="78981"/>
                    </a:lnTo>
                    <a:lnTo>
                      <a:pt x="1224439" y="78981"/>
                    </a:lnTo>
                    <a:lnTo>
                      <a:pt x="1239584" y="79896"/>
                    </a:lnTo>
                    <a:lnTo>
                      <a:pt x="1239584" y="79896"/>
                    </a:lnTo>
                    <a:lnTo>
                      <a:pt x="1254671" y="80810"/>
                    </a:lnTo>
                    <a:lnTo>
                      <a:pt x="1254671" y="80810"/>
                    </a:lnTo>
                    <a:lnTo>
                      <a:pt x="1272730" y="81953"/>
                    </a:lnTo>
                    <a:lnTo>
                      <a:pt x="1272730" y="81953"/>
                    </a:lnTo>
                    <a:lnTo>
                      <a:pt x="1284903" y="82696"/>
                    </a:lnTo>
                    <a:lnTo>
                      <a:pt x="1284903" y="82696"/>
                    </a:lnTo>
                    <a:lnTo>
                      <a:pt x="1300048" y="83610"/>
                    </a:lnTo>
                    <a:lnTo>
                      <a:pt x="1300048" y="83610"/>
                    </a:lnTo>
                    <a:lnTo>
                      <a:pt x="1315136" y="84582"/>
                    </a:lnTo>
                    <a:lnTo>
                      <a:pt x="1315136" y="84582"/>
                    </a:lnTo>
                    <a:lnTo>
                      <a:pt x="1333195" y="85668"/>
                    </a:lnTo>
                    <a:lnTo>
                      <a:pt x="1333195" y="85668"/>
                    </a:lnTo>
                    <a:lnTo>
                      <a:pt x="1345368" y="86411"/>
                    </a:lnTo>
                    <a:lnTo>
                      <a:pt x="1345368" y="86411"/>
                    </a:lnTo>
                    <a:lnTo>
                      <a:pt x="1360513" y="87325"/>
                    </a:lnTo>
                    <a:lnTo>
                      <a:pt x="1360513" y="87325"/>
                    </a:lnTo>
                    <a:lnTo>
                      <a:pt x="1375657" y="88296"/>
                    </a:lnTo>
                    <a:lnTo>
                      <a:pt x="1375657" y="88296"/>
                    </a:lnTo>
                    <a:lnTo>
                      <a:pt x="1393660" y="89383"/>
                    </a:lnTo>
                    <a:lnTo>
                      <a:pt x="1393660" y="89383"/>
                    </a:lnTo>
                    <a:lnTo>
                      <a:pt x="1405890" y="90126"/>
                    </a:lnTo>
                    <a:lnTo>
                      <a:pt x="1405890" y="90126"/>
                    </a:lnTo>
                    <a:lnTo>
                      <a:pt x="1423892" y="91268"/>
                    </a:lnTo>
                    <a:lnTo>
                      <a:pt x="1423892" y="91268"/>
                    </a:lnTo>
                    <a:lnTo>
                      <a:pt x="1439037" y="92183"/>
                    </a:lnTo>
                    <a:lnTo>
                      <a:pt x="1439037" y="92183"/>
                    </a:lnTo>
                    <a:lnTo>
                      <a:pt x="1451210" y="92926"/>
                    </a:lnTo>
                    <a:lnTo>
                      <a:pt x="1451210" y="92926"/>
                    </a:lnTo>
                    <a:lnTo>
                      <a:pt x="1466355" y="93841"/>
                    </a:lnTo>
                    <a:lnTo>
                      <a:pt x="1466355" y="93841"/>
                    </a:lnTo>
                    <a:lnTo>
                      <a:pt x="1484357" y="94983"/>
                    </a:lnTo>
                    <a:lnTo>
                      <a:pt x="1484357" y="94983"/>
                    </a:lnTo>
                    <a:lnTo>
                      <a:pt x="1499502" y="95898"/>
                    </a:lnTo>
                    <a:lnTo>
                      <a:pt x="1499502" y="95898"/>
                    </a:lnTo>
                    <a:lnTo>
                      <a:pt x="1514589" y="96812"/>
                    </a:lnTo>
                    <a:lnTo>
                      <a:pt x="1514818" y="93098"/>
                    </a:lnTo>
                    <a:lnTo>
                      <a:pt x="1499731" y="92183"/>
                    </a:lnTo>
                    <a:lnTo>
                      <a:pt x="1499731" y="92183"/>
                    </a:lnTo>
                    <a:lnTo>
                      <a:pt x="1484586" y="91268"/>
                    </a:lnTo>
                    <a:lnTo>
                      <a:pt x="1484586" y="91268"/>
                    </a:lnTo>
                    <a:lnTo>
                      <a:pt x="1469498" y="90297"/>
                    </a:lnTo>
                    <a:lnTo>
                      <a:pt x="1469498" y="90297"/>
                    </a:lnTo>
                    <a:lnTo>
                      <a:pt x="1454353" y="89383"/>
                    </a:lnTo>
                    <a:lnTo>
                      <a:pt x="1454353" y="89383"/>
                    </a:lnTo>
                    <a:lnTo>
                      <a:pt x="1439265" y="88468"/>
                    </a:lnTo>
                    <a:lnTo>
                      <a:pt x="1439265" y="88468"/>
                    </a:lnTo>
                    <a:lnTo>
                      <a:pt x="1424121" y="87553"/>
                    </a:lnTo>
                    <a:lnTo>
                      <a:pt x="1424121" y="87553"/>
                    </a:lnTo>
                    <a:lnTo>
                      <a:pt x="1409034" y="86582"/>
                    </a:lnTo>
                    <a:lnTo>
                      <a:pt x="1409034" y="86582"/>
                    </a:lnTo>
                    <a:lnTo>
                      <a:pt x="1390974" y="85496"/>
                    </a:lnTo>
                    <a:lnTo>
                      <a:pt x="1390974" y="85496"/>
                    </a:lnTo>
                    <a:lnTo>
                      <a:pt x="1378801" y="84753"/>
                    </a:lnTo>
                    <a:lnTo>
                      <a:pt x="1378801" y="84753"/>
                    </a:lnTo>
                    <a:lnTo>
                      <a:pt x="1363656" y="83839"/>
                    </a:lnTo>
                    <a:lnTo>
                      <a:pt x="1363656" y="83839"/>
                    </a:lnTo>
                    <a:lnTo>
                      <a:pt x="1348511" y="82868"/>
                    </a:lnTo>
                    <a:lnTo>
                      <a:pt x="1348511" y="82868"/>
                    </a:lnTo>
                    <a:lnTo>
                      <a:pt x="1330509" y="81781"/>
                    </a:lnTo>
                    <a:lnTo>
                      <a:pt x="1330509" y="81781"/>
                    </a:lnTo>
                    <a:lnTo>
                      <a:pt x="1318337" y="81038"/>
                    </a:lnTo>
                    <a:lnTo>
                      <a:pt x="1318337" y="81038"/>
                    </a:lnTo>
                    <a:lnTo>
                      <a:pt x="1303192" y="80124"/>
                    </a:lnTo>
                    <a:lnTo>
                      <a:pt x="1303192" y="80124"/>
                    </a:lnTo>
                    <a:lnTo>
                      <a:pt x="1288047" y="79153"/>
                    </a:lnTo>
                    <a:lnTo>
                      <a:pt x="1288047" y="79153"/>
                    </a:lnTo>
                    <a:lnTo>
                      <a:pt x="1272959" y="78238"/>
                    </a:lnTo>
                    <a:lnTo>
                      <a:pt x="1272959" y="78238"/>
                    </a:lnTo>
                    <a:lnTo>
                      <a:pt x="1257814" y="77324"/>
                    </a:lnTo>
                    <a:lnTo>
                      <a:pt x="1257814" y="77324"/>
                    </a:lnTo>
                    <a:lnTo>
                      <a:pt x="1242727" y="76410"/>
                    </a:lnTo>
                    <a:lnTo>
                      <a:pt x="1242727" y="76410"/>
                    </a:lnTo>
                    <a:lnTo>
                      <a:pt x="1227582" y="75438"/>
                    </a:lnTo>
                    <a:lnTo>
                      <a:pt x="1227582" y="75438"/>
                    </a:lnTo>
                    <a:lnTo>
                      <a:pt x="1212495" y="74524"/>
                    </a:lnTo>
                    <a:lnTo>
                      <a:pt x="1212495" y="74524"/>
                    </a:lnTo>
                    <a:lnTo>
                      <a:pt x="1197350" y="73609"/>
                    </a:lnTo>
                    <a:lnTo>
                      <a:pt x="1197350" y="73609"/>
                    </a:lnTo>
                    <a:lnTo>
                      <a:pt x="1179347" y="72466"/>
                    </a:lnTo>
                    <a:lnTo>
                      <a:pt x="1179347" y="72466"/>
                    </a:lnTo>
                    <a:lnTo>
                      <a:pt x="1167117" y="71724"/>
                    </a:lnTo>
                    <a:lnTo>
                      <a:pt x="1167117" y="71724"/>
                    </a:lnTo>
                    <a:lnTo>
                      <a:pt x="1152030" y="70809"/>
                    </a:lnTo>
                    <a:lnTo>
                      <a:pt x="1152030" y="70809"/>
                    </a:lnTo>
                    <a:lnTo>
                      <a:pt x="1133971" y="69723"/>
                    </a:lnTo>
                    <a:lnTo>
                      <a:pt x="1133971" y="69723"/>
                    </a:lnTo>
                    <a:lnTo>
                      <a:pt x="1121798" y="68923"/>
                    </a:lnTo>
                    <a:lnTo>
                      <a:pt x="1121798" y="68923"/>
                    </a:lnTo>
                    <a:lnTo>
                      <a:pt x="1106653" y="68009"/>
                    </a:lnTo>
                    <a:lnTo>
                      <a:pt x="1106653" y="68009"/>
                    </a:lnTo>
                    <a:lnTo>
                      <a:pt x="1091565" y="67094"/>
                    </a:lnTo>
                    <a:lnTo>
                      <a:pt x="1091565" y="67094"/>
                    </a:lnTo>
                    <a:lnTo>
                      <a:pt x="1076420" y="66179"/>
                    </a:lnTo>
                    <a:lnTo>
                      <a:pt x="1076420" y="66179"/>
                    </a:lnTo>
                    <a:lnTo>
                      <a:pt x="1061332" y="65208"/>
                    </a:lnTo>
                    <a:lnTo>
                      <a:pt x="1061332" y="65208"/>
                    </a:lnTo>
                    <a:lnTo>
                      <a:pt x="1046188" y="64294"/>
                    </a:lnTo>
                    <a:lnTo>
                      <a:pt x="1046188" y="64294"/>
                    </a:lnTo>
                    <a:lnTo>
                      <a:pt x="1031101" y="63379"/>
                    </a:lnTo>
                    <a:lnTo>
                      <a:pt x="1031101" y="63379"/>
                    </a:lnTo>
                    <a:lnTo>
                      <a:pt x="1015956" y="62465"/>
                    </a:lnTo>
                    <a:lnTo>
                      <a:pt x="1015956" y="62465"/>
                    </a:lnTo>
                    <a:lnTo>
                      <a:pt x="1000868" y="61493"/>
                    </a:lnTo>
                    <a:lnTo>
                      <a:pt x="1000868" y="61493"/>
                    </a:lnTo>
                    <a:lnTo>
                      <a:pt x="985723" y="60579"/>
                    </a:lnTo>
                    <a:lnTo>
                      <a:pt x="985723" y="60579"/>
                    </a:lnTo>
                    <a:lnTo>
                      <a:pt x="970635" y="59664"/>
                    </a:lnTo>
                    <a:lnTo>
                      <a:pt x="970635" y="59664"/>
                    </a:lnTo>
                    <a:lnTo>
                      <a:pt x="955491" y="58693"/>
                    </a:lnTo>
                    <a:lnTo>
                      <a:pt x="955491" y="58693"/>
                    </a:lnTo>
                    <a:lnTo>
                      <a:pt x="940404" y="57779"/>
                    </a:lnTo>
                    <a:lnTo>
                      <a:pt x="940404" y="57779"/>
                    </a:lnTo>
                    <a:lnTo>
                      <a:pt x="925259" y="56864"/>
                    </a:lnTo>
                    <a:lnTo>
                      <a:pt x="925259" y="56864"/>
                    </a:lnTo>
                    <a:lnTo>
                      <a:pt x="910171" y="55950"/>
                    </a:lnTo>
                    <a:lnTo>
                      <a:pt x="910171" y="55950"/>
                    </a:lnTo>
                    <a:lnTo>
                      <a:pt x="895026" y="54978"/>
                    </a:lnTo>
                    <a:lnTo>
                      <a:pt x="895026" y="54978"/>
                    </a:lnTo>
                    <a:lnTo>
                      <a:pt x="879938" y="54064"/>
                    </a:lnTo>
                    <a:lnTo>
                      <a:pt x="879938" y="54064"/>
                    </a:lnTo>
                    <a:lnTo>
                      <a:pt x="864794" y="53150"/>
                    </a:lnTo>
                    <a:lnTo>
                      <a:pt x="864794" y="53150"/>
                    </a:lnTo>
                    <a:lnTo>
                      <a:pt x="849707" y="52235"/>
                    </a:lnTo>
                    <a:lnTo>
                      <a:pt x="849707" y="52235"/>
                    </a:lnTo>
                    <a:lnTo>
                      <a:pt x="834562" y="51263"/>
                    </a:lnTo>
                    <a:lnTo>
                      <a:pt x="834562" y="51263"/>
                    </a:lnTo>
                    <a:lnTo>
                      <a:pt x="819474" y="50349"/>
                    </a:lnTo>
                    <a:lnTo>
                      <a:pt x="819474" y="50349"/>
                    </a:lnTo>
                    <a:lnTo>
                      <a:pt x="804329" y="49435"/>
                    </a:lnTo>
                    <a:lnTo>
                      <a:pt x="804329" y="49435"/>
                    </a:lnTo>
                    <a:lnTo>
                      <a:pt x="789241" y="48520"/>
                    </a:lnTo>
                    <a:lnTo>
                      <a:pt x="789241" y="48520"/>
                    </a:lnTo>
                    <a:lnTo>
                      <a:pt x="774097" y="47548"/>
                    </a:lnTo>
                    <a:lnTo>
                      <a:pt x="774097" y="47548"/>
                    </a:lnTo>
                    <a:lnTo>
                      <a:pt x="756038" y="46463"/>
                    </a:lnTo>
                    <a:lnTo>
                      <a:pt x="756038" y="46463"/>
                    </a:lnTo>
                    <a:lnTo>
                      <a:pt x="743865" y="45720"/>
                    </a:lnTo>
                    <a:lnTo>
                      <a:pt x="743865" y="45720"/>
                    </a:lnTo>
                    <a:lnTo>
                      <a:pt x="728720" y="44805"/>
                    </a:lnTo>
                    <a:lnTo>
                      <a:pt x="728720" y="44805"/>
                    </a:lnTo>
                    <a:lnTo>
                      <a:pt x="710717" y="43663"/>
                    </a:lnTo>
                    <a:lnTo>
                      <a:pt x="710717" y="43663"/>
                    </a:lnTo>
                    <a:lnTo>
                      <a:pt x="698487" y="42920"/>
                    </a:lnTo>
                    <a:lnTo>
                      <a:pt x="698487" y="42920"/>
                    </a:lnTo>
                    <a:lnTo>
                      <a:pt x="683399" y="42005"/>
                    </a:lnTo>
                    <a:lnTo>
                      <a:pt x="683399" y="42005"/>
                    </a:lnTo>
                    <a:lnTo>
                      <a:pt x="668255" y="41033"/>
                    </a:lnTo>
                    <a:lnTo>
                      <a:pt x="668255" y="41033"/>
                    </a:lnTo>
                    <a:lnTo>
                      <a:pt x="653168" y="40119"/>
                    </a:lnTo>
                    <a:lnTo>
                      <a:pt x="653168" y="40119"/>
                    </a:lnTo>
                    <a:lnTo>
                      <a:pt x="638023" y="39205"/>
                    </a:lnTo>
                    <a:lnTo>
                      <a:pt x="638023" y="39205"/>
                    </a:lnTo>
                    <a:lnTo>
                      <a:pt x="622935" y="38290"/>
                    </a:lnTo>
                    <a:lnTo>
                      <a:pt x="622935" y="38290"/>
                    </a:lnTo>
                    <a:lnTo>
                      <a:pt x="607790" y="37319"/>
                    </a:lnTo>
                    <a:lnTo>
                      <a:pt x="607790" y="37319"/>
                    </a:lnTo>
                    <a:lnTo>
                      <a:pt x="592702" y="36405"/>
                    </a:lnTo>
                    <a:lnTo>
                      <a:pt x="592702" y="36405"/>
                    </a:lnTo>
                    <a:lnTo>
                      <a:pt x="577558" y="35490"/>
                    </a:lnTo>
                    <a:lnTo>
                      <a:pt x="577558" y="35490"/>
                    </a:lnTo>
                    <a:lnTo>
                      <a:pt x="562471" y="34576"/>
                    </a:lnTo>
                    <a:lnTo>
                      <a:pt x="562471" y="34576"/>
                    </a:lnTo>
                    <a:lnTo>
                      <a:pt x="547326" y="33604"/>
                    </a:lnTo>
                    <a:lnTo>
                      <a:pt x="547326" y="33604"/>
                    </a:lnTo>
                    <a:lnTo>
                      <a:pt x="532238" y="32690"/>
                    </a:lnTo>
                    <a:lnTo>
                      <a:pt x="532238" y="32690"/>
                    </a:lnTo>
                    <a:lnTo>
                      <a:pt x="517093" y="31775"/>
                    </a:lnTo>
                    <a:lnTo>
                      <a:pt x="517093" y="31775"/>
                    </a:lnTo>
                    <a:lnTo>
                      <a:pt x="502005" y="30861"/>
                    </a:lnTo>
                    <a:lnTo>
                      <a:pt x="502005" y="30861"/>
                    </a:lnTo>
                    <a:lnTo>
                      <a:pt x="486861" y="29889"/>
                    </a:lnTo>
                    <a:lnTo>
                      <a:pt x="486861" y="29889"/>
                    </a:lnTo>
                    <a:lnTo>
                      <a:pt x="471774" y="28975"/>
                    </a:lnTo>
                    <a:lnTo>
                      <a:pt x="471774" y="28975"/>
                    </a:lnTo>
                    <a:lnTo>
                      <a:pt x="456629" y="28061"/>
                    </a:lnTo>
                    <a:lnTo>
                      <a:pt x="456629" y="28061"/>
                    </a:lnTo>
                    <a:lnTo>
                      <a:pt x="441541" y="27146"/>
                    </a:lnTo>
                    <a:lnTo>
                      <a:pt x="441541" y="27146"/>
                    </a:lnTo>
                    <a:lnTo>
                      <a:pt x="426396" y="26174"/>
                    </a:lnTo>
                    <a:lnTo>
                      <a:pt x="426396" y="26174"/>
                    </a:lnTo>
                    <a:lnTo>
                      <a:pt x="411308" y="25261"/>
                    </a:lnTo>
                    <a:lnTo>
                      <a:pt x="411308" y="25261"/>
                    </a:lnTo>
                    <a:lnTo>
                      <a:pt x="396164" y="24346"/>
                    </a:lnTo>
                    <a:lnTo>
                      <a:pt x="396164" y="24346"/>
                    </a:lnTo>
                    <a:lnTo>
                      <a:pt x="381077" y="23374"/>
                    </a:lnTo>
                    <a:lnTo>
                      <a:pt x="381077" y="23374"/>
                    </a:lnTo>
                    <a:lnTo>
                      <a:pt x="365932" y="22460"/>
                    </a:lnTo>
                    <a:lnTo>
                      <a:pt x="365932" y="22460"/>
                    </a:lnTo>
                    <a:lnTo>
                      <a:pt x="350844" y="21546"/>
                    </a:lnTo>
                    <a:lnTo>
                      <a:pt x="350844" y="21546"/>
                    </a:lnTo>
                    <a:lnTo>
                      <a:pt x="335699" y="20631"/>
                    </a:lnTo>
                    <a:lnTo>
                      <a:pt x="335699" y="20631"/>
                    </a:lnTo>
                    <a:lnTo>
                      <a:pt x="320611" y="19659"/>
                    </a:lnTo>
                    <a:lnTo>
                      <a:pt x="320611" y="19659"/>
                    </a:lnTo>
                    <a:lnTo>
                      <a:pt x="305467" y="18745"/>
                    </a:lnTo>
                    <a:lnTo>
                      <a:pt x="305467" y="18745"/>
                    </a:lnTo>
                    <a:lnTo>
                      <a:pt x="287407" y="17659"/>
                    </a:lnTo>
                    <a:lnTo>
                      <a:pt x="287407" y="17659"/>
                    </a:lnTo>
                    <a:lnTo>
                      <a:pt x="275234" y="16916"/>
                    </a:lnTo>
                    <a:lnTo>
                      <a:pt x="275234" y="16916"/>
                    </a:lnTo>
                    <a:lnTo>
                      <a:pt x="260147" y="15945"/>
                    </a:lnTo>
                    <a:lnTo>
                      <a:pt x="260147" y="15945"/>
                    </a:lnTo>
                    <a:lnTo>
                      <a:pt x="242087" y="14859"/>
                    </a:lnTo>
                    <a:lnTo>
                      <a:pt x="242087" y="14859"/>
                    </a:lnTo>
                    <a:lnTo>
                      <a:pt x="229857" y="14116"/>
                    </a:lnTo>
                    <a:lnTo>
                      <a:pt x="229857" y="14116"/>
                    </a:lnTo>
                    <a:lnTo>
                      <a:pt x="214770" y="13201"/>
                    </a:lnTo>
                    <a:lnTo>
                      <a:pt x="214770" y="13201"/>
                    </a:lnTo>
                    <a:lnTo>
                      <a:pt x="199625" y="12230"/>
                    </a:lnTo>
                    <a:lnTo>
                      <a:pt x="199625" y="12230"/>
                    </a:lnTo>
                    <a:lnTo>
                      <a:pt x="184537" y="11316"/>
                    </a:lnTo>
                    <a:lnTo>
                      <a:pt x="184537" y="11316"/>
                    </a:lnTo>
                    <a:lnTo>
                      <a:pt x="169393" y="10401"/>
                    </a:lnTo>
                    <a:lnTo>
                      <a:pt x="169393" y="10401"/>
                    </a:lnTo>
                    <a:lnTo>
                      <a:pt x="154305" y="9430"/>
                    </a:lnTo>
                    <a:lnTo>
                      <a:pt x="154305" y="9430"/>
                    </a:lnTo>
                    <a:lnTo>
                      <a:pt x="139160" y="8515"/>
                    </a:lnTo>
                    <a:lnTo>
                      <a:pt x="139160" y="8515"/>
                    </a:lnTo>
                    <a:lnTo>
                      <a:pt x="124073" y="7601"/>
                    </a:lnTo>
                    <a:lnTo>
                      <a:pt x="124073" y="7601"/>
                    </a:lnTo>
                    <a:lnTo>
                      <a:pt x="108928" y="6687"/>
                    </a:lnTo>
                    <a:lnTo>
                      <a:pt x="108928" y="6687"/>
                    </a:lnTo>
                    <a:lnTo>
                      <a:pt x="93840" y="5715"/>
                    </a:lnTo>
                    <a:lnTo>
                      <a:pt x="93840" y="5715"/>
                    </a:lnTo>
                    <a:lnTo>
                      <a:pt x="75781" y="4629"/>
                    </a:lnTo>
                    <a:lnTo>
                      <a:pt x="75781" y="4629"/>
                    </a:lnTo>
                    <a:lnTo>
                      <a:pt x="63608" y="3886"/>
                    </a:lnTo>
                    <a:lnTo>
                      <a:pt x="63608" y="3886"/>
                    </a:lnTo>
                    <a:lnTo>
                      <a:pt x="48463" y="2972"/>
                    </a:lnTo>
                    <a:lnTo>
                      <a:pt x="48463" y="2972"/>
                    </a:lnTo>
                    <a:lnTo>
                      <a:pt x="33375" y="2000"/>
                    </a:lnTo>
                    <a:lnTo>
                      <a:pt x="33375" y="2000"/>
                    </a:lnTo>
                    <a:lnTo>
                      <a:pt x="18231" y="1086"/>
                    </a:lnTo>
                    <a:lnTo>
                      <a:pt x="18231" y="1086"/>
                    </a:lnTo>
                    <a:lnTo>
                      <a:pt x="228" y="0"/>
                    </a:lnTo>
                    <a:lnTo>
                      <a:pt x="0" y="3715"/>
                    </a:lnTo>
                    <a:lnTo>
                      <a:pt x="18002" y="4800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7" name="شكل حر: شكل 26">
                <a:extLst>
                  <a:ext uri="{FF2B5EF4-FFF2-40B4-BE49-F238E27FC236}">
                    <a16:creationId xmlns:a16="http://schemas.microsoft.com/office/drawing/2014/main" id="{2363C980-0F56-440A-9F2F-435F79CA4762}"/>
                  </a:ext>
                </a:extLst>
              </p:cNvPr>
              <p:cNvSpPr/>
              <p:nvPr/>
            </p:nvSpPr>
            <p:spPr>
              <a:xfrm>
                <a:off x="6637667" y="6003435"/>
                <a:ext cx="1514817" cy="96812"/>
              </a:xfrm>
              <a:custGeom>
                <a:avLst/>
                <a:gdLst>
                  <a:gd name="connsiteX0" fmla="*/ 15087 w 1514817"/>
                  <a:gd name="connsiteY0" fmla="*/ 4629 h 96812"/>
                  <a:gd name="connsiteX1" fmla="*/ 30232 w 1514817"/>
                  <a:gd name="connsiteY1" fmla="*/ 5543 h 96812"/>
                  <a:gd name="connsiteX2" fmla="*/ 30232 w 1514817"/>
                  <a:gd name="connsiteY2" fmla="*/ 5543 h 96812"/>
                  <a:gd name="connsiteX3" fmla="*/ 45320 w 1514817"/>
                  <a:gd name="connsiteY3" fmla="*/ 6458 h 96812"/>
                  <a:gd name="connsiteX4" fmla="*/ 45320 w 1514817"/>
                  <a:gd name="connsiteY4" fmla="*/ 6458 h 96812"/>
                  <a:gd name="connsiteX5" fmla="*/ 60464 w 1514817"/>
                  <a:gd name="connsiteY5" fmla="*/ 7373 h 96812"/>
                  <a:gd name="connsiteX6" fmla="*/ 60464 w 1514817"/>
                  <a:gd name="connsiteY6" fmla="*/ 7373 h 96812"/>
                  <a:gd name="connsiteX7" fmla="*/ 75552 w 1514817"/>
                  <a:gd name="connsiteY7" fmla="*/ 8344 h 96812"/>
                  <a:gd name="connsiteX8" fmla="*/ 75552 w 1514817"/>
                  <a:gd name="connsiteY8" fmla="*/ 8344 h 96812"/>
                  <a:gd name="connsiteX9" fmla="*/ 90697 w 1514817"/>
                  <a:gd name="connsiteY9" fmla="*/ 9258 h 96812"/>
                  <a:gd name="connsiteX10" fmla="*/ 90697 w 1514817"/>
                  <a:gd name="connsiteY10" fmla="*/ 9258 h 96812"/>
                  <a:gd name="connsiteX11" fmla="*/ 108699 w 1514817"/>
                  <a:gd name="connsiteY11" fmla="*/ 10344 h 96812"/>
                  <a:gd name="connsiteX12" fmla="*/ 108699 w 1514817"/>
                  <a:gd name="connsiteY12" fmla="*/ 10344 h 96812"/>
                  <a:gd name="connsiteX13" fmla="*/ 120929 w 1514817"/>
                  <a:gd name="connsiteY13" fmla="*/ 11087 h 96812"/>
                  <a:gd name="connsiteX14" fmla="*/ 120929 w 1514817"/>
                  <a:gd name="connsiteY14" fmla="*/ 11087 h 96812"/>
                  <a:gd name="connsiteX15" fmla="*/ 136017 w 1514817"/>
                  <a:gd name="connsiteY15" fmla="*/ 12059 h 96812"/>
                  <a:gd name="connsiteX16" fmla="*/ 136017 w 1514817"/>
                  <a:gd name="connsiteY16" fmla="*/ 12059 h 96812"/>
                  <a:gd name="connsiteX17" fmla="*/ 151161 w 1514817"/>
                  <a:gd name="connsiteY17" fmla="*/ 12973 h 96812"/>
                  <a:gd name="connsiteX18" fmla="*/ 151161 w 1514817"/>
                  <a:gd name="connsiteY18" fmla="*/ 12973 h 96812"/>
                  <a:gd name="connsiteX19" fmla="*/ 166249 w 1514817"/>
                  <a:gd name="connsiteY19" fmla="*/ 13888 h 96812"/>
                  <a:gd name="connsiteX20" fmla="*/ 166249 w 1514817"/>
                  <a:gd name="connsiteY20" fmla="*/ 13888 h 96812"/>
                  <a:gd name="connsiteX21" fmla="*/ 181394 w 1514817"/>
                  <a:gd name="connsiteY21" fmla="*/ 14859 h 96812"/>
                  <a:gd name="connsiteX22" fmla="*/ 181394 w 1514817"/>
                  <a:gd name="connsiteY22" fmla="*/ 14859 h 96812"/>
                  <a:gd name="connsiteX23" fmla="*/ 196481 w 1514817"/>
                  <a:gd name="connsiteY23" fmla="*/ 15773 h 96812"/>
                  <a:gd name="connsiteX24" fmla="*/ 196481 w 1514817"/>
                  <a:gd name="connsiteY24" fmla="*/ 15773 h 96812"/>
                  <a:gd name="connsiteX25" fmla="*/ 211626 w 1514817"/>
                  <a:gd name="connsiteY25" fmla="*/ 16688 h 96812"/>
                  <a:gd name="connsiteX26" fmla="*/ 211626 w 1514817"/>
                  <a:gd name="connsiteY26" fmla="*/ 16688 h 96812"/>
                  <a:gd name="connsiteX27" fmla="*/ 226714 w 1514817"/>
                  <a:gd name="connsiteY27" fmla="*/ 17603 h 96812"/>
                  <a:gd name="connsiteX28" fmla="*/ 226714 w 1514817"/>
                  <a:gd name="connsiteY28" fmla="*/ 17603 h 96812"/>
                  <a:gd name="connsiteX29" fmla="*/ 241859 w 1514817"/>
                  <a:gd name="connsiteY29" fmla="*/ 18574 h 96812"/>
                  <a:gd name="connsiteX30" fmla="*/ 241859 w 1514817"/>
                  <a:gd name="connsiteY30" fmla="*/ 18574 h 96812"/>
                  <a:gd name="connsiteX31" fmla="*/ 256946 w 1514817"/>
                  <a:gd name="connsiteY31" fmla="*/ 19488 h 96812"/>
                  <a:gd name="connsiteX32" fmla="*/ 256946 w 1514817"/>
                  <a:gd name="connsiteY32" fmla="*/ 19488 h 96812"/>
                  <a:gd name="connsiteX33" fmla="*/ 272091 w 1514817"/>
                  <a:gd name="connsiteY33" fmla="*/ 20403 h 96812"/>
                  <a:gd name="connsiteX34" fmla="*/ 272091 w 1514817"/>
                  <a:gd name="connsiteY34" fmla="*/ 20403 h 96812"/>
                  <a:gd name="connsiteX35" fmla="*/ 287179 w 1514817"/>
                  <a:gd name="connsiteY35" fmla="*/ 21317 h 96812"/>
                  <a:gd name="connsiteX36" fmla="*/ 287179 w 1514817"/>
                  <a:gd name="connsiteY36" fmla="*/ 21317 h 96812"/>
                  <a:gd name="connsiteX37" fmla="*/ 302323 w 1514817"/>
                  <a:gd name="connsiteY37" fmla="*/ 22289 h 96812"/>
                  <a:gd name="connsiteX38" fmla="*/ 302323 w 1514817"/>
                  <a:gd name="connsiteY38" fmla="*/ 22289 h 96812"/>
                  <a:gd name="connsiteX39" fmla="*/ 320383 w 1514817"/>
                  <a:gd name="connsiteY39" fmla="*/ 23375 h 96812"/>
                  <a:gd name="connsiteX40" fmla="*/ 320383 w 1514817"/>
                  <a:gd name="connsiteY40" fmla="*/ 23375 h 96812"/>
                  <a:gd name="connsiteX41" fmla="*/ 332556 w 1514817"/>
                  <a:gd name="connsiteY41" fmla="*/ 24117 h 96812"/>
                  <a:gd name="connsiteX42" fmla="*/ 332556 w 1514817"/>
                  <a:gd name="connsiteY42" fmla="*/ 24117 h 96812"/>
                  <a:gd name="connsiteX43" fmla="*/ 347643 w 1514817"/>
                  <a:gd name="connsiteY43" fmla="*/ 25032 h 96812"/>
                  <a:gd name="connsiteX44" fmla="*/ 347643 w 1514817"/>
                  <a:gd name="connsiteY44" fmla="*/ 25032 h 96812"/>
                  <a:gd name="connsiteX45" fmla="*/ 365703 w 1514817"/>
                  <a:gd name="connsiteY45" fmla="*/ 26175 h 96812"/>
                  <a:gd name="connsiteX46" fmla="*/ 365703 w 1514817"/>
                  <a:gd name="connsiteY46" fmla="*/ 26175 h 96812"/>
                  <a:gd name="connsiteX47" fmla="*/ 377933 w 1514817"/>
                  <a:gd name="connsiteY47" fmla="*/ 26918 h 96812"/>
                  <a:gd name="connsiteX48" fmla="*/ 377933 w 1514817"/>
                  <a:gd name="connsiteY48" fmla="*/ 26918 h 96812"/>
                  <a:gd name="connsiteX49" fmla="*/ 393021 w 1514817"/>
                  <a:gd name="connsiteY49" fmla="*/ 27832 h 96812"/>
                  <a:gd name="connsiteX50" fmla="*/ 393021 w 1514817"/>
                  <a:gd name="connsiteY50" fmla="*/ 27832 h 96812"/>
                  <a:gd name="connsiteX51" fmla="*/ 408165 w 1514817"/>
                  <a:gd name="connsiteY51" fmla="*/ 28804 h 96812"/>
                  <a:gd name="connsiteX52" fmla="*/ 408165 w 1514817"/>
                  <a:gd name="connsiteY52" fmla="*/ 28804 h 96812"/>
                  <a:gd name="connsiteX53" fmla="*/ 423253 w 1514817"/>
                  <a:gd name="connsiteY53" fmla="*/ 29718 h 96812"/>
                  <a:gd name="connsiteX54" fmla="*/ 423253 w 1514817"/>
                  <a:gd name="connsiteY54" fmla="*/ 29718 h 96812"/>
                  <a:gd name="connsiteX55" fmla="*/ 438397 w 1514817"/>
                  <a:gd name="connsiteY55" fmla="*/ 30632 h 96812"/>
                  <a:gd name="connsiteX56" fmla="*/ 438397 w 1514817"/>
                  <a:gd name="connsiteY56" fmla="*/ 30632 h 96812"/>
                  <a:gd name="connsiteX57" fmla="*/ 453485 w 1514817"/>
                  <a:gd name="connsiteY57" fmla="*/ 31547 h 96812"/>
                  <a:gd name="connsiteX58" fmla="*/ 453485 w 1514817"/>
                  <a:gd name="connsiteY58" fmla="*/ 31547 h 96812"/>
                  <a:gd name="connsiteX59" fmla="*/ 468630 w 1514817"/>
                  <a:gd name="connsiteY59" fmla="*/ 32519 h 96812"/>
                  <a:gd name="connsiteX60" fmla="*/ 468630 w 1514817"/>
                  <a:gd name="connsiteY60" fmla="*/ 32519 h 96812"/>
                  <a:gd name="connsiteX61" fmla="*/ 483718 w 1514817"/>
                  <a:gd name="connsiteY61" fmla="*/ 33433 h 96812"/>
                  <a:gd name="connsiteX62" fmla="*/ 483718 w 1514817"/>
                  <a:gd name="connsiteY62" fmla="*/ 33433 h 96812"/>
                  <a:gd name="connsiteX63" fmla="*/ 498862 w 1514817"/>
                  <a:gd name="connsiteY63" fmla="*/ 34347 h 96812"/>
                  <a:gd name="connsiteX64" fmla="*/ 498862 w 1514817"/>
                  <a:gd name="connsiteY64" fmla="*/ 34347 h 96812"/>
                  <a:gd name="connsiteX65" fmla="*/ 513950 w 1514817"/>
                  <a:gd name="connsiteY65" fmla="*/ 35262 h 96812"/>
                  <a:gd name="connsiteX66" fmla="*/ 513950 w 1514817"/>
                  <a:gd name="connsiteY66" fmla="*/ 35262 h 96812"/>
                  <a:gd name="connsiteX67" fmla="*/ 529094 w 1514817"/>
                  <a:gd name="connsiteY67" fmla="*/ 36234 h 96812"/>
                  <a:gd name="connsiteX68" fmla="*/ 529094 w 1514817"/>
                  <a:gd name="connsiteY68" fmla="*/ 36234 h 96812"/>
                  <a:gd name="connsiteX69" fmla="*/ 544182 w 1514817"/>
                  <a:gd name="connsiteY69" fmla="*/ 37148 h 96812"/>
                  <a:gd name="connsiteX70" fmla="*/ 544182 w 1514817"/>
                  <a:gd name="connsiteY70" fmla="*/ 37148 h 96812"/>
                  <a:gd name="connsiteX71" fmla="*/ 559327 w 1514817"/>
                  <a:gd name="connsiteY71" fmla="*/ 38062 h 96812"/>
                  <a:gd name="connsiteX72" fmla="*/ 559327 w 1514817"/>
                  <a:gd name="connsiteY72" fmla="*/ 38062 h 96812"/>
                  <a:gd name="connsiteX73" fmla="*/ 577329 w 1514817"/>
                  <a:gd name="connsiteY73" fmla="*/ 39205 h 96812"/>
                  <a:gd name="connsiteX74" fmla="*/ 577329 w 1514817"/>
                  <a:gd name="connsiteY74" fmla="*/ 39205 h 96812"/>
                  <a:gd name="connsiteX75" fmla="*/ 589559 w 1514817"/>
                  <a:gd name="connsiteY75" fmla="*/ 39948 h 96812"/>
                  <a:gd name="connsiteX76" fmla="*/ 589559 w 1514817"/>
                  <a:gd name="connsiteY76" fmla="*/ 39948 h 96812"/>
                  <a:gd name="connsiteX77" fmla="*/ 604647 w 1514817"/>
                  <a:gd name="connsiteY77" fmla="*/ 40862 h 96812"/>
                  <a:gd name="connsiteX78" fmla="*/ 604647 w 1514817"/>
                  <a:gd name="connsiteY78" fmla="*/ 40862 h 96812"/>
                  <a:gd name="connsiteX79" fmla="*/ 619792 w 1514817"/>
                  <a:gd name="connsiteY79" fmla="*/ 41777 h 96812"/>
                  <a:gd name="connsiteX80" fmla="*/ 619792 w 1514817"/>
                  <a:gd name="connsiteY80" fmla="*/ 41777 h 96812"/>
                  <a:gd name="connsiteX81" fmla="*/ 634879 w 1514817"/>
                  <a:gd name="connsiteY81" fmla="*/ 42691 h 96812"/>
                  <a:gd name="connsiteX82" fmla="*/ 634879 w 1514817"/>
                  <a:gd name="connsiteY82" fmla="*/ 42691 h 96812"/>
                  <a:gd name="connsiteX83" fmla="*/ 650024 w 1514817"/>
                  <a:gd name="connsiteY83" fmla="*/ 43663 h 96812"/>
                  <a:gd name="connsiteX84" fmla="*/ 650024 w 1514817"/>
                  <a:gd name="connsiteY84" fmla="*/ 43663 h 96812"/>
                  <a:gd name="connsiteX85" fmla="*/ 665112 w 1514817"/>
                  <a:gd name="connsiteY85" fmla="*/ 44577 h 96812"/>
                  <a:gd name="connsiteX86" fmla="*/ 665112 w 1514817"/>
                  <a:gd name="connsiteY86" fmla="*/ 44577 h 96812"/>
                  <a:gd name="connsiteX87" fmla="*/ 680257 w 1514817"/>
                  <a:gd name="connsiteY87" fmla="*/ 45492 h 96812"/>
                  <a:gd name="connsiteX88" fmla="*/ 680257 w 1514817"/>
                  <a:gd name="connsiteY88" fmla="*/ 45492 h 96812"/>
                  <a:gd name="connsiteX89" fmla="*/ 695344 w 1514817"/>
                  <a:gd name="connsiteY89" fmla="*/ 46463 h 96812"/>
                  <a:gd name="connsiteX90" fmla="*/ 695344 w 1514817"/>
                  <a:gd name="connsiteY90" fmla="*/ 46463 h 96812"/>
                  <a:gd name="connsiteX91" fmla="*/ 710489 w 1514817"/>
                  <a:gd name="connsiteY91" fmla="*/ 47378 h 96812"/>
                  <a:gd name="connsiteX92" fmla="*/ 710489 w 1514817"/>
                  <a:gd name="connsiteY92" fmla="*/ 47378 h 96812"/>
                  <a:gd name="connsiteX93" fmla="*/ 725576 w 1514817"/>
                  <a:gd name="connsiteY93" fmla="*/ 48292 h 96812"/>
                  <a:gd name="connsiteX94" fmla="*/ 725576 w 1514817"/>
                  <a:gd name="connsiteY94" fmla="*/ 48292 h 96812"/>
                  <a:gd name="connsiteX95" fmla="*/ 740721 w 1514817"/>
                  <a:gd name="connsiteY95" fmla="*/ 49206 h 96812"/>
                  <a:gd name="connsiteX96" fmla="*/ 740721 w 1514817"/>
                  <a:gd name="connsiteY96" fmla="*/ 49206 h 96812"/>
                  <a:gd name="connsiteX97" fmla="*/ 755809 w 1514817"/>
                  <a:gd name="connsiteY97" fmla="*/ 50178 h 96812"/>
                  <a:gd name="connsiteX98" fmla="*/ 755809 w 1514817"/>
                  <a:gd name="connsiteY98" fmla="*/ 50178 h 96812"/>
                  <a:gd name="connsiteX99" fmla="*/ 770954 w 1514817"/>
                  <a:gd name="connsiteY99" fmla="*/ 51092 h 96812"/>
                  <a:gd name="connsiteX100" fmla="*/ 770954 w 1514817"/>
                  <a:gd name="connsiteY100" fmla="*/ 51092 h 96812"/>
                  <a:gd name="connsiteX101" fmla="*/ 789013 w 1514817"/>
                  <a:gd name="connsiteY101" fmla="*/ 52178 h 96812"/>
                  <a:gd name="connsiteX102" fmla="*/ 789013 w 1514817"/>
                  <a:gd name="connsiteY102" fmla="*/ 52178 h 96812"/>
                  <a:gd name="connsiteX103" fmla="*/ 801186 w 1514817"/>
                  <a:gd name="connsiteY103" fmla="*/ 52921 h 96812"/>
                  <a:gd name="connsiteX104" fmla="*/ 801186 w 1514817"/>
                  <a:gd name="connsiteY104" fmla="*/ 52921 h 96812"/>
                  <a:gd name="connsiteX105" fmla="*/ 816273 w 1514817"/>
                  <a:gd name="connsiteY105" fmla="*/ 53893 h 96812"/>
                  <a:gd name="connsiteX106" fmla="*/ 816273 w 1514817"/>
                  <a:gd name="connsiteY106" fmla="*/ 53893 h 96812"/>
                  <a:gd name="connsiteX107" fmla="*/ 831418 w 1514817"/>
                  <a:gd name="connsiteY107" fmla="*/ 54807 h 96812"/>
                  <a:gd name="connsiteX108" fmla="*/ 831418 w 1514817"/>
                  <a:gd name="connsiteY108" fmla="*/ 54807 h 96812"/>
                  <a:gd name="connsiteX109" fmla="*/ 846563 w 1514817"/>
                  <a:gd name="connsiteY109" fmla="*/ 55721 h 96812"/>
                  <a:gd name="connsiteX110" fmla="*/ 846563 w 1514817"/>
                  <a:gd name="connsiteY110" fmla="*/ 55721 h 96812"/>
                  <a:gd name="connsiteX111" fmla="*/ 861651 w 1514817"/>
                  <a:gd name="connsiteY111" fmla="*/ 56636 h 96812"/>
                  <a:gd name="connsiteX112" fmla="*/ 861651 w 1514817"/>
                  <a:gd name="connsiteY112" fmla="*/ 56636 h 96812"/>
                  <a:gd name="connsiteX113" fmla="*/ 876738 w 1514817"/>
                  <a:gd name="connsiteY113" fmla="*/ 57608 h 96812"/>
                  <a:gd name="connsiteX114" fmla="*/ 876738 w 1514817"/>
                  <a:gd name="connsiteY114" fmla="*/ 57608 h 96812"/>
                  <a:gd name="connsiteX115" fmla="*/ 891883 w 1514817"/>
                  <a:gd name="connsiteY115" fmla="*/ 58522 h 96812"/>
                  <a:gd name="connsiteX116" fmla="*/ 891883 w 1514817"/>
                  <a:gd name="connsiteY116" fmla="*/ 58522 h 96812"/>
                  <a:gd name="connsiteX117" fmla="*/ 907027 w 1514817"/>
                  <a:gd name="connsiteY117" fmla="*/ 59436 h 96812"/>
                  <a:gd name="connsiteX118" fmla="*/ 907027 w 1514817"/>
                  <a:gd name="connsiteY118" fmla="*/ 59436 h 96812"/>
                  <a:gd name="connsiteX119" fmla="*/ 925030 w 1514817"/>
                  <a:gd name="connsiteY119" fmla="*/ 60579 h 96812"/>
                  <a:gd name="connsiteX120" fmla="*/ 925030 w 1514817"/>
                  <a:gd name="connsiteY120" fmla="*/ 60579 h 96812"/>
                  <a:gd name="connsiteX121" fmla="*/ 937260 w 1514817"/>
                  <a:gd name="connsiteY121" fmla="*/ 61322 h 96812"/>
                  <a:gd name="connsiteX122" fmla="*/ 937260 w 1514817"/>
                  <a:gd name="connsiteY122" fmla="*/ 61322 h 96812"/>
                  <a:gd name="connsiteX123" fmla="*/ 952348 w 1514817"/>
                  <a:gd name="connsiteY123" fmla="*/ 62236 h 96812"/>
                  <a:gd name="connsiteX124" fmla="*/ 952348 w 1514817"/>
                  <a:gd name="connsiteY124" fmla="*/ 62236 h 96812"/>
                  <a:gd name="connsiteX125" fmla="*/ 967492 w 1514817"/>
                  <a:gd name="connsiteY125" fmla="*/ 63151 h 96812"/>
                  <a:gd name="connsiteX126" fmla="*/ 967492 w 1514817"/>
                  <a:gd name="connsiteY126" fmla="*/ 63151 h 96812"/>
                  <a:gd name="connsiteX127" fmla="*/ 982580 w 1514817"/>
                  <a:gd name="connsiteY127" fmla="*/ 64122 h 96812"/>
                  <a:gd name="connsiteX128" fmla="*/ 982580 w 1514817"/>
                  <a:gd name="connsiteY128" fmla="*/ 64122 h 96812"/>
                  <a:gd name="connsiteX129" fmla="*/ 1000639 w 1514817"/>
                  <a:gd name="connsiteY129" fmla="*/ 65208 h 96812"/>
                  <a:gd name="connsiteX130" fmla="*/ 1000639 w 1514817"/>
                  <a:gd name="connsiteY130" fmla="*/ 65208 h 96812"/>
                  <a:gd name="connsiteX131" fmla="*/ 1012812 w 1514817"/>
                  <a:gd name="connsiteY131" fmla="*/ 65951 h 96812"/>
                  <a:gd name="connsiteX132" fmla="*/ 1012812 w 1514817"/>
                  <a:gd name="connsiteY132" fmla="*/ 65951 h 96812"/>
                  <a:gd name="connsiteX133" fmla="*/ 1027957 w 1514817"/>
                  <a:gd name="connsiteY133" fmla="*/ 66866 h 96812"/>
                  <a:gd name="connsiteX134" fmla="*/ 1027957 w 1514817"/>
                  <a:gd name="connsiteY134" fmla="*/ 66866 h 96812"/>
                  <a:gd name="connsiteX135" fmla="*/ 1045959 w 1514817"/>
                  <a:gd name="connsiteY135" fmla="*/ 68009 h 96812"/>
                  <a:gd name="connsiteX136" fmla="*/ 1045959 w 1514817"/>
                  <a:gd name="connsiteY136" fmla="*/ 68009 h 96812"/>
                  <a:gd name="connsiteX137" fmla="*/ 1058189 w 1514817"/>
                  <a:gd name="connsiteY137" fmla="*/ 68752 h 96812"/>
                  <a:gd name="connsiteX138" fmla="*/ 1058189 w 1514817"/>
                  <a:gd name="connsiteY138" fmla="*/ 68752 h 96812"/>
                  <a:gd name="connsiteX139" fmla="*/ 1073277 w 1514817"/>
                  <a:gd name="connsiteY139" fmla="*/ 69666 h 96812"/>
                  <a:gd name="connsiteX140" fmla="*/ 1073277 w 1514817"/>
                  <a:gd name="connsiteY140" fmla="*/ 69666 h 96812"/>
                  <a:gd name="connsiteX141" fmla="*/ 1088422 w 1514817"/>
                  <a:gd name="connsiteY141" fmla="*/ 70580 h 96812"/>
                  <a:gd name="connsiteX142" fmla="*/ 1088422 w 1514817"/>
                  <a:gd name="connsiteY142" fmla="*/ 70580 h 96812"/>
                  <a:gd name="connsiteX143" fmla="*/ 1103509 w 1514817"/>
                  <a:gd name="connsiteY143" fmla="*/ 71552 h 96812"/>
                  <a:gd name="connsiteX144" fmla="*/ 1103509 w 1514817"/>
                  <a:gd name="connsiteY144" fmla="*/ 71552 h 96812"/>
                  <a:gd name="connsiteX145" fmla="*/ 1118654 w 1514817"/>
                  <a:gd name="connsiteY145" fmla="*/ 72467 h 96812"/>
                  <a:gd name="connsiteX146" fmla="*/ 1118654 w 1514817"/>
                  <a:gd name="connsiteY146" fmla="*/ 72467 h 96812"/>
                  <a:gd name="connsiteX147" fmla="*/ 1133742 w 1514817"/>
                  <a:gd name="connsiteY147" fmla="*/ 73381 h 96812"/>
                  <a:gd name="connsiteX148" fmla="*/ 1133742 w 1514817"/>
                  <a:gd name="connsiteY148" fmla="*/ 73381 h 96812"/>
                  <a:gd name="connsiteX149" fmla="*/ 1148887 w 1514817"/>
                  <a:gd name="connsiteY149" fmla="*/ 74295 h 96812"/>
                  <a:gd name="connsiteX150" fmla="*/ 1148887 w 1514817"/>
                  <a:gd name="connsiteY150" fmla="*/ 74295 h 96812"/>
                  <a:gd name="connsiteX151" fmla="*/ 1163974 w 1514817"/>
                  <a:gd name="connsiteY151" fmla="*/ 75267 h 96812"/>
                  <a:gd name="connsiteX152" fmla="*/ 1163974 w 1514817"/>
                  <a:gd name="connsiteY152" fmla="*/ 75267 h 96812"/>
                  <a:gd name="connsiteX153" fmla="*/ 1179119 w 1514817"/>
                  <a:gd name="connsiteY153" fmla="*/ 76181 h 96812"/>
                  <a:gd name="connsiteX154" fmla="*/ 1179119 w 1514817"/>
                  <a:gd name="connsiteY154" fmla="*/ 76181 h 96812"/>
                  <a:gd name="connsiteX155" fmla="*/ 1194206 w 1514817"/>
                  <a:gd name="connsiteY155" fmla="*/ 77095 h 96812"/>
                  <a:gd name="connsiteX156" fmla="*/ 1194206 w 1514817"/>
                  <a:gd name="connsiteY156" fmla="*/ 77095 h 96812"/>
                  <a:gd name="connsiteX157" fmla="*/ 1212266 w 1514817"/>
                  <a:gd name="connsiteY157" fmla="*/ 78239 h 96812"/>
                  <a:gd name="connsiteX158" fmla="*/ 1212266 w 1514817"/>
                  <a:gd name="connsiteY158" fmla="*/ 78239 h 96812"/>
                  <a:gd name="connsiteX159" fmla="*/ 1224439 w 1514817"/>
                  <a:gd name="connsiteY159" fmla="*/ 78982 h 96812"/>
                  <a:gd name="connsiteX160" fmla="*/ 1224439 w 1514817"/>
                  <a:gd name="connsiteY160" fmla="*/ 78982 h 96812"/>
                  <a:gd name="connsiteX161" fmla="*/ 1239584 w 1514817"/>
                  <a:gd name="connsiteY161" fmla="*/ 79896 h 96812"/>
                  <a:gd name="connsiteX162" fmla="*/ 1239584 w 1514817"/>
                  <a:gd name="connsiteY162" fmla="*/ 79896 h 96812"/>
                  <a:gd name="connsiteX163" fmla="*/ 1254671 w 1514817"/>
                  <a:gd name="connsiteY163" fmla="*/ 80810 h 96812"/>
                  <a:gd name="connsiteX164" fmla="*/ 1254671 w 1514817"/>
                  <a:gd name="connsiteY164" fmla="*/ 80810 h 96812"/>
                  <a:gd name="connsiteX165" fmla="*/ 1272730 w 1514817"/>
                  <a:gd name="connsiteY165" fmla="*/ 81954 h 96812"/>
                  <a:gd name="connsiteX166" fmla="*/ 1272730 w 1514817"/>
                  <a:gd name="connsiteY166" fmla="*/ 81954 h 96812"/>
                  <a:gd name="connsiteX167" fmla="*/ 1284903 w 1514817"/>
                  <a:gd name="connsiteY167" fmla="*/ 82696 h 96812"/>
                  <a:gd name="connsiteX168" fmla="*/ 1284903 w 1514817"/>
                  <a:gd name="connsiteY168" fmla="*/ 82696 h 96812"/>
                  <a:gd name="connsiteX169" fmla="*/ 1300048 w 1514817"/>
                  <a:gd name="connsiteY169" fmla="*/ 83610 h 96812"/>
                  <a:gd name="connsiteX170" fmla="*/ 1300048 w 1514817"/>
                  <a:gd name="connsiteY170" fmla="*/ 83610 h 96812"/>
                  <a:gd name="connsiteX171" fmla="*/ 1315136 w 1514817"/>
                  <a:gd name="connsiteY171" fmla="*/ 84525 h 96812"/>
                  <a:gd name="connsiteX172" fmla="*/ 1315136 w 1514817"/>
                  <a:gd name="connsiteY172" fmla="*/ 84525 h 96812"/>
                  <a:gd name="connsiteX173" fmla="*/ 1333195 w 1514817"/>
                  <a:gd name="connsiteY173" fmla="*/ 85668 h 96812"/>
                  <a:gd name="connsiteX174" fmla="*/ 1333195 w 1514817"/>
                  <a:gd name="connsiteY174" fmla="*/ 85668 h 96812"/>
                  <a:gd name="connsiteX175" fmla="*/ 1345368 w 1514817"/>
                  <a:gd name="connsiteY175" fmla="*/ 86411 h 96812"/>
                  <a:gd name="connsiteX176" fmla="*/ 1345368 w 1514817"/>
                  <a:gd name="connsiteY176" fmla="*/ 86411 h 96812"/>
                  <a:gd name="connsiteX177" fmla="*/ 1360513 w 1514817"/>
                  <a:gd name="connsiteY177" fmla="*/ 87325 h 96812"/>
                  <a:gd name="connsiteX178" fmla="*/ 1360513 w 1514817"/>
                  <a:gd name="connsiteY178" fmla="*/ 87325 h 96812"/>
                  <a:gd name="connsiteX179" fmla="*/ 1375600 w 1514817"/>
                  <a:gd name="connsiteY179" fmla="*/ 88240 h 96812"/>
                  <a:gd name="connsiteX180" fmla="*/ 1375600 w 1514817"/>
                  <a:gd name="connsiteY180" fmla="*/ 88240 h 96812"/>
                  <a:gd name="connsiteX181" fmla="*/ 1393660 w 1514817"/>
                  <a:gd name="connsiteY181" fmla="*/ 89383 h 96812"/>
                  <a:gd name="connsiteX182" fmla="*/ 1393660 w 1514817"/>
                  <a:gd name="connsiteY182" fmla="*/ 89383 h 96812"/>
                  <a:gd name="connsiteX183" fmla="*/ 1405833 w 1514817"/>
                  <a:gd name="connsiteY183" fmla="*/ 90126 h 96812"/>
                  <a:gd name="connsiteX184" fmla="*/ 1405833 w 1514817"/>
                  <a:gd name="connsiteY184" fmla="*/ 90126 h 96812"/>
                  <a:gd name="connsiteX185" fmla="*/ 1423892 w 1514817"/>
                  <a:gd name="connsiteY185" fmla="*/ 91212 h 96812"/>
                  <a:gd name="connsiteX186" fmla="*/ 1423892 w 1514817"/>
                  <a:gd name="connsiteY186" fmla="*/ 91212 h 96812"/>
                  <a:gd name="connsiteX187" fmla="*/ 1436065 w 1514817"/>
                  <a:gd name="connsiteY187" fmla="*/ 91955 h 96812"/>
                  <a:gd name="connsiteX188" fmla="*/ 1436065 w 1514817"/>
                  <a:gd name="connsiteY188" fmla="*/ 91955 h 96812"/>
                  <a:gd name="connsiteX189" fmla="*/ 1451210 w 1514817"/>
                  <a:gd name="connsiteY189" fmla="*/ 92926 h 96812"/>
                  <a:gd name="connsiteX190" fmla="*/ 1451210 w 1514817"/>
                  <a:gd name="connsiteY190" fmla="*/ 92926 h 96812"/>
                  <a:gd name="connsiteX191" fmla="*/ 1469269 w 1514817"/>
                  <a:gd name="connsiteY191" fmla="*/ 94012 h 96812"/>
                  <a:gd name="connsiteX192" fmla="*/ 1469269 w 1514817"/>
                  <a:gd name="connsiteY192" fmla="*/ 94012 h 96812"/>
                  <a:gd name="connsiteX193" fmla="*/ 1481442 w 1514817"/>
                  <a:gd name="connsiteY193" fmla="*/ 94755 h 96812"/>
                  <a:gd name="connsiteX194" fmla="*/ 1481442 w 1514817"/>
                  <a:gd name="connsiteY194" fmla="*/ 94755 h 96812"/>
                  <a:gd name="connsiteX195" fmla="*/ 1496587 w 1514817"/>
                  <a:gd name="connsiteY195" fmla="*/ 95726 h 96812"/>
                  <a:gd name="connsiteX196" fmla="*/ 1496587 w 1514817"/>
                  <a:gd name="connsiteY196" fmla="*/ 95726 h 96812"/>
                  <a:gd name="connsiteX197" fmla="*/ 1514589 w 1514817"/>
                  <a:gd name="connsiteY197" fmla="*/ 96812 h 96812"/>
                  <a:gd name="connsiteX198" fmla="*/ 1514818 w 1514817"/>
                  <a:gd name="connsiteY198" fmla="*/ 93098 h 96812"/>
                  <a:gd name="connsiteX199" fmla="*/ 1499730 w 1514817"/>
                  <a:gd name="connsiteY199" fmla="*/ 92183 h 96812"/>
                  <a:gd name="connsiteX200" fmla="*/ 1499730 w 1514817"/>
                  <a:gd name="connsiteY200" fmla="*/ 92183 h 96812"/>
                  <a:gd name="connsiteX201" fmla="*/ 1481671 w 1514817"/>
                  <a:gd name="connsiteY201" fmla="*/ 91040 h 96812"/>
                  <a:gd name="connsiteX202" fmla="*/ 1481671 w 1514817"/>
                  <a:gd name="connsiteY202" fmla="*/ 91040 h 96812"/>
                  <a:gd name="connsiteX203" fmla="*/ 1469498 w 1514817"/>
                  <a:gd name="connsiteY203" fmla="*/ 90297 h 96812"/>
                  <a:gd name="connsiteX204" fmla="*/ 1469498 w 1514817"/>
                  <a:gd name="connsiteY204" fmla="*/ 90297 h 96812"/>
                  <a:gd name="connsiteX205" fmla="*/ 1454353 w 1514817"/>
                  <a:gd name="connsiteY205" fmla="*/ 89383 h 96812"/>
                  <a:gd name="connsiteX206" fmla="*/ 1454353 w 1514817"/>
                  <a:gd name="connsiteY206" fmla="*/ 89383 h 96812"/>
                  <a:gd name="connsiteX207" fmla="*/ 1439265 w 1514817"/>
                  <a:gd name="connsiteY207" fmla="*/ 88468 h 96812"/>
                  <a:gd name="connsiteX208" fmla="*/ 1439265 w 1514817"/>
                  <a:gd name="connsiteY208" fmla="*/ 88468 h 96812"/>
                  <a:gd name="connsiteX209" fmla="*/ 1424121 w 1514817"/>
                  <a:gd name="connsiteY209" fmla="*/ 87554 h 96812"/>
                  <a:gd name="connsiteX210" fmla="*/ 1424121 w 1514817"/>
                  <a:gd name="connsiteY210" fmla="*/ 87554 h 96812"/>
                  <a:gd name="connsiteX211" fmla="*/ 1409033 w 1514817"/>
                  <a:gd name="connsiteY211" fmla="*/ 86582 h 96812"/>
                  <a:gd name="connsiteX212" fmla="*/ 1409033 w 1514817"/>
                  <a:gd name="connsiteY212" fmla="*/ 86582 h 96812"/>
                  <a:gd name="connsiteX213" fmla="*/ 1393889 w 1514817"/>
                  <a:gd name="connsiteY213" fmla="*/ 85668 h 96812"/>
                  <a:gd name="connsiteX214" fmla="*/ 1393889 w 1514817"/>
                  <a:gd name="connsiteY214" fmla="*/ 85668 h 96812"/>
                  <a:gd name="connsiteX215" fmla="*/ 1378801 w 1514817"/>
                  <a:gd name="connsiteY215" fmla="*/ 84754 h 96812"/>
                  <a:gd name="connsiteX216" fmla="*/ 1378801 w 1514817"/>
                  <a:gd name="connsiteY216" fmla="*/ 84754 h 96812"/>
                  <a:gd name="connsiteX217" fmla="*/ 1363656 w 1514817"/>
                  <a:gd name="connsiteY217" fmla="*/ 83839 h 96812"/>
                  <a:gd name="connsiteX218" fmla="*/ 1363656 w 1514817"/>
                  <a:gd name="connsiteY218" fmla="*/ 83839 h 96812"/>
                  <a:gd name="connsiteX219" fmla="*/ 1348511 w 1514817"/>
                  <a:gd name="connsiteY219" fmla="*/ 82868 h 96812"/>
                  <a:gd name="connsiteX220" fmla="*/ 1348511 w 1514817"/>
                  <a:gd name="connsiteY220" fmla="*/ 82868 h 96812"/>
                  <a:gd name="connsiteX221" fmla="*/ 1333424 w 1514817"/>
                  <a:gd name="connsiteY221" fmla="*/ 81954 h 96812"/>
                  <a:gd name="connsiteX222" fmla="*/ 1333424 w 1514817"/>
                  <a:gd name="connsiteY222" fmla="*/ 81954 h 96812"/>
                  <a:gd name="connsiteX223" fmla="*/ 1318279 w 1514817"/>
                  <a:gd name="connsiteY223" fmla="*/ 81039 h 96812"/>
                  <a:gd name="connsiteX224" fmla="*/ 1318279 w 1514817"/>
                  <a:gd name="connsiteY224" fmla="*/ 81039 h 96812"/>
                  <a:gd name="connsiteX225" fmla="*/ 1303192 w 1514817"/>
                  <a:gd name="connsiteY225" fmla="*/ 80067 h 96812"/>
                  <a:gd name="connsiteX226" fmla="*/ 1303192 w 1514817"/>
                  <a:gd name="connsiteY226" fmla="*/ 80067 h 96812"/>
                  <a:gd name="connsiteX227" fmla="*/ 1288047 w 1514817"/>
                  <a:gd name="connsiteY227" fmla="*/ 79153 h 96812"/>
                  <a:gd name="connsiteX228" fmla="*/ 1288047 w 1514817"/>
                  <a:gd name="connsiteY228" fmla="*/ 79153 h 96812"/>
                  <a:gd name="connsiteX229" fmla="*/ 1272959 w 1514817"/>
                  <a:gd name="connsiteY229" fmla="*/ 78239 h 96812"/>
                  <a:gd name="connsiteX230" fmla="*/ 1272959 w 1514817"/>
                  <a:gd name="connsiteY230" fmla="*/ 78239 h 96812"/>
                  <a:gd name="connsiteX231" fmla="*/ 1257814 w 1514817"/>
                  <a:gd name="connsiteY231" fmla="*/ 77324 h 96812"/>
                  <a:gd name="connsiteX232" fmla="*/ 1257814 w 1514817"/>
                  <a:gd name="connsiteY232" fmla="*/ 77324 h 96812"/>
                  <a:gd name="connsiteX233" fmla="*/ 1242727 w 1514817"/>
                  <a:gd name="connsiteY233" fmla="*/ 76352 h 96812"/>
                  <a:gd name="connsiteX234" fmla="*/ 1242727 w 1514817"/>
                  <a:gd name="connsiteY234" fmla="*/ 76352 h 96812"/>
                  <a:gd name="connsiteX235" fmla="*/ 1227582 w 1514817"/>
                  <a:gd name="connsiteY235" fmla="*/ 75438 h 96812"/>
                  <a:gd name="connsiteX236" fmla="*/ 1227582 w 1514817"/>
                  <a:gd name="connsiteY236" fmla="*/ 75438 h 96812"/>
                  <a:gd name="connsiteX237" fmla="*/ 1212494 w 1514817"/>
                  <a:gd name="connsiteY237" fmla="*/ 74524 h 96812"/>
                  <a:gd name="connsiteX238" fmla="*/ 1212494 w 1514817"/>
                  <a:gd name="connsiteY238" fmla="*/ 74524 h 96812"/>
                  <a:gd name="connsiteX239" fmla="*/ 1197350 w 1514817"/>
                  <a:gd name="connsiteY239" fmla="*/ 73609 h 96812"/>
                  <a:gd name="connsiteX240" fmla="*/ 1197350 w 1514817"/>
                  <a:gd name="connsiteY240" fmla="*/ 73609 h 96812"/>
                  <a:gd name="connsiteX241" fmla="*/ 1182262 w 1514817"/>
                  <a:gd name="connsiteY241" fmla="*/ 72638 h 96812"/>
                  <a:gd name="connsiteX242" fmla="*/ 1182262 w 1514817"/>
                  <a:gd name="connsiteY242" fmla="*/ 72638 h 96812"/>
                  <a:gd name="connsiteX243" fmla="*/ 1167117 w 1514817"/>
                  <a:gd name="connsiteY243" fmla="*/ 71724 h 96812"/>
                  <a:gd name="connsiteX244" fmla="*/ 1167117 w 1514817"/>
                  <a:gd name="connsiteY244" fmla="*/ 71724 h 96812"/>
                  <a:gd name="connsiteX245" fmla="*/ 1152030 w 1514817"/>
                  <a:gd name="connsiteY245" fmla="*/ 70809 h 96812"/>
                  <a:gd name="connsiteX246" fmla="*/ 1152030 w 1514817"/>
                  <a:gd name="connsiteY246" fmla="*/ 70809 h 96812"/>
                  <a:gd name="connsiteX247" fmla="*/ 1136885 w 1514817"/>
                  <a:gd name="connsiteY247" fmla="*/ 69894 h 96812"/>
                  <a:gd name="connsiteX248" fmla="*/ 1136885 w 1514817"/>
                  <a:gd name="connsiteY248" fmla="*/ 69894 h 96812"/>
                  <a:gd name="connsiteX249" fmla="*/ 1121797 w 1514817"/>
                  <a:gd name="connsiteY249" fmla="*/ 68923 h 96812"/>
                  <a:gd name="connsiteX250" fmla="*/ 1121797 w 1514817"/>
                  <a:gd name="connsiteY250" fmla="*/ 68923 h 96812"/>
                  <a:gd name="connsiteX251" fmla="*/ 1106653 w 1514817"/>
                  <a:gd name="connsiteY251" fmla="*/ 68009 h 96812"/>
                  <a:gd name="connsiteX252" fmla="*/ 1106653 w 1514817"/>
                  <a:gd name="connsiteY252" fmla="*/ 68009 h 96812"/>
                  <a:gd name="connsiteX253" fmla="*/ 1091565 w 1514817"/>
                  <a:gd name="connsiteY253" fmla="*/ 67094 h 96812"/>
                  <a:gd name="connsiteX254" fmla="*/ 1091565 w 1514817"/>
                  <a:gd name="connsiteY254" fmla="*/ 67094 h 96812"/>
                  <a:gd name="connsiteX255" fmla="*/ 1076420 w 1514817"/>
                  <a:gd name="connsiteY255" fmla="*/ 66123 h 96812"/>
                  <a:gd name="connsiteX256" fmla="*/ 1076420 w 1514817"/>
                  <a:gd name="connsiteY256" fmla="*/ 66123 h 96812"/>
                  <a:gd name="connsiteX257" fmla="*/ 1058418 w 1514817"/>
                  <a:gd name="connsiteY257" fmla="*/ 65037 h 96812"/>
                  <a:gd name="connsiteX258" fmla="*/ 1058418 w 1514817"/>
                  <a:gd name="connsiteY258" fmla="*/ 65037 h 96812"/>
                  <a:gd name="connsiteX259" fmla="*/ 1046188 w 1514817"/>
                  <a:gd name="connsiteY259" fmla="*/ 64294 h 96812"/>
                  <a:gd name="connsiteX260" fmla="*/ 1046188 w 1514817"/>
                  <a:gd name="connsiteY260" fmla="*/ 64294 h 96812"/>
                  <a:gd name="connsiteX261" fmla="*/ 1031100 w 1514817"/>
                  <a:gd name="connsiteY261" fmla="*/ 63380 h 96812"/>
                  <a:gd name="connsiteX262" fmla="*/ 1031100 w 1514817"/>
                  <a:gd name="connsiteY262" fmla="*/ 63380 h 96812"/>
                  <a:gd name="connsiteX263" fmla="*/ 1013041 w 1514817"/>
                  <a:gd name="connsiteY263" fmla="*/ 62236 h 96812"/>
                  <a:gd name="connsiteX264" fmla="*/ 1013041 w 1514817"/>
                  <a:gd name="connsiteY264" fmla="*/ 62236 h 96812"/>
                  <a:gd name="connsiteX265" fmla="*/ 1000868 w 1514817"/>
                  <a:gd name="connsiteY265" fmla="*/ 61493 h 96812"/>
                  <a:gd name="connsiteX266" fmla="*/ 1000868 w 1514817"/>
                  <a:gd name="connsiteY266" fmla="*/ 61493 h 96812"/>
                  <a:gd name="connsiteX267" fmla="*/ 985723 w 1514817"/>
                  <a:gd name="connsiteY267" fmla="*/ 60579 h 96812"/>
                  <a:gd name="connsiteX268" fmla="*/ 985723 w 1514817"/>
                  <a:gd name="connsiteY268" fmla="*/ 60579 h 96812"/>
                  <a:gd name="connsiteX269" fmla="*/ 970635 w 1514817"/>
                  <a:gd name="connsiteY269" fmla="*/ 59665 h 96812"/>
                  <a:gd name="connsiteX270" fmla="*/ 970635 w 1514817"/>
                  <a:gd name="connsiteY270" fmla="*/ 59665 h 96812"/>
                  <a:gd name="connsiteX271" fmla="*/ 955491 w 1514817"/>
                  <a:gd name="connsiteY271" fmla="*/ 58693 h 96812"/>
                  <a:gd name="connsiteX272" fmla="*/ 955491 w 1514817"/>
                  <a:gd name="connsiteY272" fmla="*/ 58693 h 96812"/>
                  <a:gd name="connsiteX273" fmla="*/ 940403 w 1514817"/>
                  <a:gd name="connsiteY273" fmla="*/ 57779 h 96812"/>
                  <a:gd name="connsiteX274" fmla="*/ 940403 w 1514817"/>
                  <a:gd name="connsiteY274" fmla="*/ 57779 h 96812"/>
                  <a:gd name="connsiteX275" fmla="*/ 925259 w 1514817"/>
                  <a:gd name="connsiteY275" fmla="*/ 56865 h 96812"/>
                  <a:gd name="connsiteX276" fmla="*/ 925259 w 1514817"/>
                  <a:gd name="connsiteY276" fmla="*/ 56865 h 96812"/>
                  <a:gd name="connsiteX277" fmla="*/ 910171 w 1514817"/>
                  <a:gd name="connsiteY277" fmla="*/ 55950 h 96812"/>
                  <a:gd name="connsiteX278" fmla="*/ 910171 w 1514817"/>
                  <a:gd name="connsiteY278" fmla="*/ 55950 h 96812"/>
                  <a:gd name="connsiteX279" fmla="*/ 895026 w 1514817"/>
                  <a:gd name="connsiteY279" fmla="*/ 54978 h 96812"/>
                  <a:gd name="connsiteX280" fmla="*/ 895026 w 1514817"/>
                  <a:gd name="connsiteY280" fmla="*/ 54978 h 96812"/>
                  <a:gd name="connsiteX281" fmla="*/ 879938 w 1514817"/>
                  <a:gd name="connsiteY281" fmla="*/ 54064 h 96812"/>
                  <a:gd name="connsiteX282" fmla="*/ 879938 w 1514817"/>
                  <a:gd name="connsiteY282" fmla="*/ 54064 h 96812"/>
                  <a:gd name="connsiteX283" fmla="*/ 864794 w 1514817"/>
                  <a:gd name="connsiteY283" fmla="*/ 53150 h 96812"/>
                  <a:gd name="connsiteX284" fmla="*/ 864794 w 1514817"/>
                  <a:gd name="connsiteY284" fmla="*/ 53150 h 96812"/>
                  <a:gd name="connsiteX285" fmla="*/ 846734 w 1514817"/>
                  <a:gd name="connsiteY285" fmla="*/ 52006 h 96812"/>
                  <a:gd name="connsiteX286" fmla="*/ 846734 w 1514817"/>
                  <a:gd name="connsiteY286" fmla="*/ 52006 h 96812"/>
                  <a:gd name="connsiteX287" fmla="*/ 834562 w 1514817"/>
                  <a:gd name="connsiteY287" fmla="*/ 51263 h 96812"/>
                  <a:gd name="connsiteX288" fmla="*/ 834562 w 1514817"/>
                  <a:gd name="connsiteY288" fmla="*/ 51263 h 96812"/>
                  <a:gd name="connsiteX289" fmla="*/ 819417 w 1514817"/>
                  <a:gd name="connsiteY289" fmla="*/ 50349 h 96812"/>
                  <a:gd name="connsiteX290" fmla="*/ 819417 w 1514817"/>
                  <a:gd name="connsiteY290" fmla="*/ 50349 h 96812"/>
                  <a:gd name="connsiteX291" fmla="*/ 804329 w 1514817"/>
                  <a:gd name="connsiteY291" fmla="*/ 49435 h 96812"/>
                  <a:gd name="connsiteX292" fmla="*/ 804329 w 1514817"/>
                  <a:gd name="connsiteY292" fmla="*/ 49435 h 96812"/>
                  <a:gd name="connsiteX293" fmla="*/ 789184 w 1514817"/>
                  <a:gd name="connsiteY293" fmla="*/ 48463 h 96812"/>
                  <a:gd name="connsiteX294" fmla="*/ 789184 w 1514817"/>
                  <a:gd name="connsiteY294" fmla="*/ 48463 h 96812"/>
                  <a:gd name="connsiteX295" fmla="*/ 774097 w 1514817"/>
                  <a:gd name="connsiteY295" fmla="*/ 47549 h 96812"/>
                  <a:gd name="connsiteX296" fmla="*/ 774097 w 1514817"/>
                  <a:gd name="connsiteY296" fmla="*/ 47549 h 96812"/>
                  <a:gd name="connsiteX297" fmla="*/ 758952 w 1514817"/>
                  <a:gd name="connsiteY297" fmla="*/ 46635 h 96812"/>
                  <a:gd name="connsiteX298" fmla="*/ 758952 w 1514817"/>
                  <a:gd name="connsiteY298" fmla="*/ 46635 h 96812"/>
                  <a:gd name="connsiteX299" fmla="*/ 743864 w 1514817"/>
                  <a:gd name="connsiteY299" fmla="*/ 45720 h 96812"/>
                  <a:gd name="connsiteX300" fmla="*/ 743864 w 1514817"/>
                  <a:gd name="connsiteY300" fmla="*/ 45720 h 96812"/>
                  <a:gd name="connsiteX301" fmla="*/ 728720 w 1514817"/>
                  <a:gd name="connsiteY301" fmla="*/ 44749 h 96812"/>
                  <a:gd name="connsiteX302" fmla="*/ 728720 w 1514817"/>
                  <a:gd name="connsiteY302" fmla="*/ 44749 h 96812"/>
                  <a:gd name="connsiteX303" fmla="*/ 713632 w 1514817"/>
                  <a:gd name="connsiteY303" fmla="*/ 43834 h 96812"/>
                  <a:gd name="connsiteX304" fmla="*/ 713632 w 1514817"/>
                  <a:gd name="connsiteY304" fmla="*/ 43834 h 96812"/>
                  <a:gd name="connsiteX305" fmla="*/ 698487 w 1514817"/>
                  <a:gd name="connsiteY305" fmla="*/ 42920 h 96812"/>
                  <a:gd name="connsiteX306" fmla="*/ 698487 w 1514817"/>
                  <a:gd name="connsiteY306" fmla="*/ 42920 h 96812"/>
                  <a:gd name="connsiteX307" fmla="*/ 683399 w 1514817"/>
                  <a:gd name="connsiteY307" fmla="*/ 42005 h 96812"/>
                  <a:gd name="connsiteX308" fmla="*/ 683399 w 1514817"/>
                  <a:gd name="connsiteY308" fmla="*/ 42005 h 96812"/>
                  <a:gd name="connsiteX309" fmla="*/ 668255 w 1514817"/>
                  <a:gd name="connsiteY309" fmla="*/ 41034 h 96812"/>
                  <a:gd name="connsiteX310" fmla="*/ 668255 w 1514817"/>
                  <a:gd name="connsiteY310" fmla="*/ 41034 h 96812"/>
                  <a:gd name="connsiteX311" fmla="*/ 653167 w 1514817"/>
                  <a:gd name="connsiteY311" fmla="*/ 40119 h 96812"/>
                  <a:gd name="connsiteX312" fmla="*/ 653167 w 1514817"/>
                  <a:gd name="connsiteY312" fmla="*/ 40119 h 96812"/>
                  <a:gd name="connsiteX313" fmla="*/ 636994 w 1514817"/>
                  <a:gd name="connsiteY313" fmla="*/ 39148 h 96812"/>
                  <a:gd name="connsiteX314" fmla="*/ 620020 w 1514817"/>
                  <a:gd name="connsiteY314" fmla="*/ 38062 h 96812"/>
                  <a:gd name="connsiteX315" fmla="*/ 620020 w 1514817"/>
                  <a:gd name="connsiteY315" fmla="*/ 38062 h 96812"/>
                  <a:gd name="connsiteX316" fmla="*/ 607790 w 1514817"/>
                  <a:gd name="connsiteY316" fmla="*/ 37319 h 96812"/>
                  <a:gd name="connsiteX317" fmla="*/ 607790 w 1514817"/>
                  <a:gd name="connsiteY317" fmla="*/ 37319 h 96812"/>
                  <a:gd name="connsiteX318" fmla="*/ 589788 w 1514817"/>
                  <a:gd name="connsiteY318" fmla="*/ 36234 h 96812"/>
                  <a:gd name="connsiteX319" fmla="*/ 589788 w 1514817"/>
                  <a:gd name="connsiteY319" fmla="*/ 36234 h 96812"/>
                  <a:gd name="connsiteX320" fmla="*/ 577558 w 1514817"/>
                  <a:gd name="connsiteY320" fmla="*/ 35491 h 96812"/>
                  <a:gd name="connsiteX321" fmla="*/ 577558 w 1514817"/>
                  <a:gd name="connsiteY321" fmla="*/ 35491 h 96812"/>
                  <a:gd name="connsiteX322" fmla="*/ 559555 w 1514817"/>
                  <a:gd name="connsiteY322" fmla="*/ 34347 h 96812"/>
                  <a:gd name="connsiteX323" fmla="*/ 559555 w 1514817"/>
                  <a:gd name="connsiteY323" fmla="*/ 34347 h 96812"/>
                  <a:gd name="connsiteX324" fmla="*/ 547326 w 1514817"/>
                  <a:gd name="connsiteY324" fmla="*/ 33604 h 96812"/>
                  <a:gd name="connsiteX325" fmla="*/ 547326 w 1514817"/>
                  <a:gd name="connsiteY325" fmla="*/ 33604 h 96812"/>
                  <a:gd name="connsiteX326" fmla="*/ 532238 w 1514817"/>
                  <a:gd name="connsiteY326" fmla="*/ 32690 h 96812"/>
                  <a:gd name="connsiteX327" fmla="*/ 532238 w 1514817"/>
                  <a:gd name="connsiteY327" fmla="*/ 32690 h 96812"/>
                  <a:gd name="connsiteX328" fmla="*/ 517093 w 1514817"/>
                  <a:gd name="connsiteY328" fmla="*/ 31776 h 96812"/>
                  <a:gd name="connsiteX329" fmla="*/ 517093 w 1514817"/>
                  <a:gd name="connsiteY329" fmla="*/ 31776 h 96812"/>
                  <a:gd name="connsiteX330" fmla="*/ 499091 w 1514817"/>
                  <a:gd name="connsiteY330" fmla="*/ 30632 h 96812"/>
                  <a:gd name="connsiteX331" fmla="*/ 499091 w 1514817"/>
                  <a:gd name="connsiteY331" fmla="*/ 30632 h 96812"/>
                  <a:gd name="connsiteX332" fmla="*/ 486861 w 1514817"/>
                  <a:gd name="connsiteY332" fmla="*/ 29889 h 96812"/>
                  <a:gd name="connsiteX333" fmla="*/ 486861 w 1514817"/>
                  <a:gd name="connsiteY333" fmla="*/ 29889 h 96812"/>
                  <a:gd name="connsiteX334" fmla="*/ 471773 w 1514817"/>
                  <a:gd name="connsiteY334" fmla="*/ 28975 h 96812"/>
                  <a:gd name="connsiteX335" fmla="*/ 471773 w 1514817"/>
                  <a:gd name="connsiteY335" fmla="*/ 28975 h 96812"/>
                  <a:gd name="connsiteX336" fmla="*/ 456629 w 1514817"/>
                  <a:gd name="connsiteY336" fmla="*/ 28061 h 96812"/>
                  <a:gd name="connsiteX337" fmla="*/ 456629 w 1514817"/>
                  <a:gd name="connsiteY337" fmla="*/ 28061 h 96812"/>
                  <a:gd name="connsiteX338" fmla="*/ 441541 w 1514817"/>
                  <a:gd name="connsiteY338" fmla="*/ 27089 h 96812"/>
                  <a:gd name="connsiteX339" fmla="*/ 441541 w 1514817"/>
                  <a:gd name="connsiteY339" fmla="*/ 27089 h 96812"/>
                  <a:gd name="connsiteX340" fmla="*/ 426396 w 1514817"/>
                  <a:gd name="connsiteY340" fmla="*/ 26175 h 96812"/>
                  <a:gd name="connsiteX341" fmla="*/ 426396 w 1514817"/>
                  <a:gd name="connsiteY341" fmla="*/ 26175 h 96812"/>
                  <a:gd name="connsiteX342" fmla="*/ 411308 w 1514817"/>
                  <a:gd name="connsiteY342" fmla="*/ 25261 h 96812"/>
                  <a:gd name="connsiteX343" fmla="*/ 411308 w 1514817"/>
                  <a:gd name="connsiteY343" fmla="*/ 25261 h 96812"/>
                  <a:gd name="connsiteX344" fmla="*/ 396164 w 1514817"/>
                  <a:gd name="connsiteY344" fmla="*/ 24346 h 96812"/>
                  <a:gd name="connsiteX345" fmla="*/ 396164 w 1514817"/>
                  <a:gd name="connsiteY345" fmla="*/ 24346 h 96812"/>
                  <a:gd name="connsiteX346" fmla="*/ 378161 w 1514817"/>
                  <a:gd name="connsiteY346" fmla="*/ 23203 h 96812"/>
                  <a:gd name="connsiteX347" fmla="*/ 378161 w 1514817"/>
                  <a:gd name="connsiteY347" fmla="*/ 23203 h 96812"/>
                  <a:gd name="connsiteX348" fmla="*/ 365931 w 1514817"/>
                  <a:gd name="connsiteY348" fmla="*/ 22460 h 96812"/>
                  <a:gd name="connsiteX349" fmla="*/ 365931 w 1514817"/>
                  <a:gd name="connsiteY349" fmla="*/ 22460 h 96812"/>
                  <a:gd name="connsiteX350" fmla="*/ 350844 w 1514817"/>
                  <a:gd name="connsiteY350" fmla="*/ 21546 h 96812"/>
                  <a:gd name="connsiteX351" fmla="*/ 350844 w 1514817"/>
                  <a:gd name="connsiteY351" fmla="*/ 21546 h 96812"/>
                  <a:gd name="connsiteX352" fmla="*/ 332784 w 1514817"/>
                  <a:gd name="connsiteY352" fmla="*/ 20403 h 96812"/>
                  <a:gd name="connsiteX353" fmla="*/ 332784 w 1514817"/>
                  <a:gd name="connsiteY353" fmla="*/ 20403 h 96812"/>
                  <a:gd name="connsiteX354" fmla="*/ 320611 w 1514817"/>
                  <a:gd name="connsiteY354" fmla="*/ 19660 h 96812"/>
                  <a:gd name="connsiteX355" fmla="*/ 320611 w 1514817"/>
                  <a:gd name="connsiteY355" fmla="*/ 19660 h 96812"/>
                  <a:gd name="connsiteX356" fmla="*/ 305466 w 1514817"/>
                  <a:gd name="connsiteY356" fmla="*/ 18745 h 96812"/>
                  <a:gd name="connsiteX357" fmla="*/ 305466 w 1514817"/>
                  <a:gd name="connsiteY357" fmla="*/ 18745 h 96812"/>
                  <a:gd name="connsiteX358" fmla="*/ 290322 w 1514817"/>
                  <a:gd name="connsiteY358" fmla="*/ 17831 h 96812"/>
                  <a:gd name="connsiteX359" fmla="*/ 290322 w 1514817"/>
                  <a:gd name="connsiteY359" fmla="*/ 17831 h 96812"/>
                  <a:gd name="connsiteX360" fmla="*/ 272320 w 1514817"/>
                  <a:gd name="connsiteY360" fmla="*/ 16688 h 96812"/>
                  <a:gd name="connsiteX361" fmla="*/ 272320 w 1514817"/>
                  <a:gd name="connsiteY361" fmla="*/ 16688 h 96812"/>
                  <a:gd name="connsiteX362" fmla="*/ 260089 w 1514817"/>
                  <a:gd name="connsiteY362" fmla="*/ 15945 h 96812"/>
                  <a:gd name="connsiteX363" fmla="*/ 260089 w 1514817"/>
                  <a:gd name="connsiteY363" fmla="*/ 15945 h 96812"/>
                  <a:gd name="connsiteX364" fmla="*/ 245002 w 1514817"/>
                  <a:gd name="connsiteY364" fmla="*/ 15030 h 96812"/>
                  <a:gd name="connsiteX365" fmla="*/ 245002 w 1514817"/>
                  <a:gd name="connsiteY365" fmla="*/ 15030 h 96812"/>
                  <a:gd name="connsiteX366" fmla="*/ 229857 w 1514817"/>
                  <a:gd name="connsiteY366" fmla="*/ 14116 h 96812"/>
                  <a:gd name="connsiteX367" fmla="*/ 229857 w 1514817"/>
                  <a:gd name="connsiteY367" fmla="*/ 14116 h 96812"/>
                  <a:gd name="connsiteX368" fmla="*/ 211855 w 1514817"/>
                  <a:gd name="connsiteY368" fmla="*/ 12973 h 96812"/>
                  <a:gd name="connsiteX369" fmla="*/ 211855 w 1514817"/>
                  <a:gd name="connsiteY369" fmla="*/ 12973 h 96812"/>
                  <a:gd name="connsiteX370" fmla="*/ 199625 w 1514817"/>
                  <a:gd name="connsiteY370" fmla="*/ 12230 h 96812"/>
                  <a:gd name="connsiteX371" fmla="*/ 199625 w 1514817"/>
                  <a:gd name="connsiteY371" fmla="*/ 12230 h 96812"/>
                  <a:gd name="connsiteX372" fmla="*/ 184537 w 1514817"/>
                  <a:gd name="connsiteY372" fmla="*/ 11316 h 96812"/>
                  <a:gd name="connsiteX373" fmla="*/ 184537 w 1514817"/>
                  <a:gd name="connsiteY373" fmla="*/ 11316 h 96812"/>
                  <a:gd name="connsiteX374" fmla="*/ 168364 w 1514817"/>
                  <a:gd name="connsiteY374" fmla="*/ 10287 h 96812"/>
                  <a:gd name="connsiteX375" fmla="*/ 151390 w 1514817"/>
                  <a:gd name="connsiteY375" fmla="*/ 9258 h 96812"/>
                  <a:gd name="connsiteX376" fmla="*/ 151390 w 1514817"/>
                  <a:gd name="connsiteY376" fmla="*/ 9258 h 96812"/>
                  <a:gd name="connsiteX377" fmla="*/ 139160 w 1514817"/>
                  <a:gd name="connsiteY377" fmla="*/ 8515 h 96812"/>
                  <a:gd name="connsiteX378" fmla="*/ 139160 w 1514817"/>
                  <a:gd name="connsiteY378" fmla="*/ 8515 h 96812"/>
                  <a:gd name="connsiteX379" fmla="*/ 124072 w 1514817"/>
                  <a:gd name="connsiteY379" fmla="*/ 7601 h 96812"/>
                  <a:gd name="connsiteX380" fmla="*/ 124072 w 1514817"/>
                  <a:gd name="connsiteY380" fmla="*/ 7601 h 96812"/>
                  <a:gd name="connsiteX381" fmla="*/ 108928 w 1514817"/>
                  <a:gd name="connsiteY381" fmla="*/ 6687 h 96812"/>
                  <a:gd name="connsiteX382" fmla="*/ 108928 w 1514817"/>
                  <a:gd name="connsiteY382" fmla="*/ 6687 h 96812"/>
                  <a:gd name="connsiteX383" fmla="*/ 90926 w 1514817"/>
                  <a:gd name="connsiteY383" fmla="*/ 5543 h 96812"/>
                  <a:gd name="connsiteX384" fmla="*/ 90926 w 1514817"/>
                  <a:gd name="connsiteY384" fmla="*/ 5543 h 96812"/>
                  <a:gd name="connsiteX385" fmla="*/ 78695 w 1514817"/>
                  <a:gd name="connsiteY385" fmla="*/ 4801 h 96812"/>
                  <a:gd name="connsiteX386" fmla="*/ 78695 w 1514817"/>
                  <a:gd name="connsiteY386" fmla="*/ 4801 h 96812"/>
                  <a:gd name="connsiteX387" fmla="*/ 63608 w 1514817"/>
                  <a:gd name="connsiteY387" fmla="*/ 3887 h 96812"/>
                  <a:gd name="connsiteX388" fmla="*/ 63608 w 1514817"/>
                  <a:gd name="connsiteY388" fmla="*/ 3887 h 96812"/>
                  <a:gd name="connsiteX389" fmla="*/ 45548 w 1514817"/>
                  <a:gd name="connsiteY389" fmla="*/ 2743 h 96812"/>
                  <a:gd name="connsiteX390" fmla="*/ 45548 w 1514817"/>
                  <a:gd name="connsiteY390" fmla="*/ 2743 h 96812"/>
                  <a:gd name="connsiteX391" fmla="*/ 30461 w 1514817"/>
                  <a:gd name="connsiteY391" fmla="*/ 1829 h 96812"/>
                  <a:gd name="connsiteX392" fmla="*/ 30461 w 1514817"/>
                  <a:gd name="connsiteY392" fmla="*/ 1829 h 96812"/>
                  <a:gd name="connsiteX393" fmla="*/ 18231 w 1514817"/>
                  <a:gd name="connsiteY393" fmla="*/ 1086 h 96812"/>
                  <a:gd name="connsiteX394" fmla="*/ 18231 w 1514817"/>
                  <a:gd name="connsiteY394" fmla="*/ 1086 h 96812"/>
                  <a:gd name="connsiteX395" fmla="*/ 228 w 1514817"/>
                  <a:gd name="connsiteY395" fmla="*/ 0 h 96812"/>
                  <a:gd name="connsiteX396" fmla="*/ 0 w 1514817"/>
                  <a:gd name="connsiteY396" fmla="*/ 3658 h 96812"/>
                  <a:gd name="connsiteX397" fmla="*/ 15087 w 1514817"/>
                  <a:gd name="connsiteY397" fmla="*/ 4629 h 9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</a:cxnLst>
                <a:rect l="l" t="t" r="r" b="b"/>
                <a:pathLst>
                  <a:path w="1514817" h="96812">
                    <a:moveTo>
                      <a:pt x="15087" y="4629"/>
                    </a:moveTo>
                    <a:lnTo>
                      <a:pt x="30232" y="5543"/>
                    </a:lnTo>
                    <a:lnTo>
                      <a:pt x="30232" y="5543"/>
                    </a:lnTo>
                    <a:lnTo>
                      <a:pt x="45320" y="6458"/>
                    </a:lnTo>
                    <a:lnTo>
                      <a:pt x="45320" y="6458"/>
                    </a:lnTo>
                    <a:lnTo>
                      <a:pt x="60464" y="7373"/>
                    </a:lnTo>
                    <a:lnTo>
                      <a:pt x="60464" y="7373"/>
                    </a:lnTo>
                    <a:lnTo>
                      <a:pt x="75552" y="8344"/>
                    </a:lnTo>
                    <a:lnTo>
                      <a:pt x="75552" y="8344"/>
                    </a:lnTo>
                    <a:lnTo>
                      <a:pt x="90697" y="9258"/>
                    </a:lnTo>
                    <a:lnTo>
                      <a:pt x="90697" y="9258"/>
                    </a:lnTo>
                    <a:lnTo>
                      <a:pt x="108699" y="10344"/>
                    </a:lnTo>
                    <a:lnTo>
                      <a:pt x="108699" y="10344"/>
                    </a:lnTo>
                    <a:lnTo>
                      <a:pt x="120929" y="11087"/>
                    </a:lnTo>
                    <a:lnTo>
                      <a:pt x="120929" y="11087"/>
                    </a:lnTo>
                    <a:lnTo>
                      <a:pt x="136017" y="12059"/>
                    </a:lnTo>
                    <a:lnTo>
                      <a:pt x="136017" y="12059"/>
                    </a:lnTo>
                    <a:lnTo>
                      <a:pt x="151161" y="12973"/>
                    </a:lnTo>
                    <a:lnTo>
                      <a:pt x="151161" y="12973"/>
                    </a:lnTo>
                    <a:lnTo>
                      <a:pt x="166249" y="13888"/>
                    </a:lnTo>
                    <a:lnTo>
                      <a:pt x="166249" y="13888"/>
                    </a:lnTo>
                    <a:lnTo>
                      <a:pt x="181394" y="14859"/>
                    </a:lnTo>
                    <a:lnTo>
                      <a:pt x="181394" y="14859"/>
                    </a:lnTo>
                    <a:lnTo>
                      <a:pt x="196481" y="15773"/>
                    </a:lnTo>
                    <a:lnTo>
                      <a:pt x="196481" y="15773"/>
                    </a:lnTo>
                    <a:lnTo>
                      <a:pt x="211626" y="16688"/>
                    </a:lnTo>
                    <a:lnTo>
                      <a:pt x="211626" y="16688"/>
                    </a:lnTo>
                    <a:lnTo>
                      <a:pt x="226714" y="17603"/>
                    </a:lnTo>
                    <a:lnTo>
                      <a:pt x="226714" y="17603"/>
                    </a:lnTo>
                    <a:lnTo>
                      <a:pt x="241859" y="18574"/>
                    </a:lnTo>
                    <a:lnTo>
                      <a:pt x="241859" y="18574"/>
                    </a:lnTo>
                    <a:lnTo>
                      <a:pt x="256946" y="19488"/>
                    </a:lnTo>
                    <a:lnTo>
                      <a:pt x="256946" y="19488"/>
                    </a:lnTo>
                    <a:lnTo>
                      <a:pt x="272091" y="20403"/>
                    </a:lnTo>
                    <a:lnTo>
                      <a:pt x="272091" y="20403"/>
                    </a:lnTo>
                    <a:lnTo>
                      <a:pt x="287179" y="21317"/>
                    </a:lnTo>
                    <a:lnTo>
                      <a:pt x="287179" y="21317"/>
                    </a:lnTo>
                    <a:lnTo>
                      <a:pt x="302323" y="22289"/>
                    </a:lnTo>
                    <a:lnTo>
                      <a:pt x="302323" y="22289"/>
                    </a:lnTo>
                    <a:lnTo>
                      <a:pt x="320383" y="23375"/>
                    </a:lnTo>
                    <a:lnTo>
                      <a:pt x="320383" y="23375"/>
                    </a:lnTo>
                    <a:lnTo>
                      <a:pt x="332556" y="24117"/>
                    </a:lnTo>
                    <a:lnTo>
                      <a:pt x="332556" y="24117"/>
                    </a:lnTo>
                    <a:lnTo>
                      <a:pt x="347643" y="25032"/>
                    </a:lnTo>
                    <a:lnTo>
                      <a:pt x="347643" y="25032"/>
                    </a:lnTo>
                    <a:lnTo>
                      <a:pt x="365703" y="26175"/>
                    </a:lnTo>
                    <a:lnTo>
                      <a:pt x="365703" y="26175"/>
                    </a:lnTo>
                    <a:lnTo>
                      <a:pt x="377933" y="26918"/>
                    </a:lnTo>
                    <a:lnTo>
                      <a:pt x="377933" y="26918"/>
                    </a:lnTo>
                    <a:lnTo>
                      <a:pt x="393021" y="27832"/>
                    </a:lnTo>
                    <a:lnTo>
                      <a:pt x="393021" y="27832"/>
                    </a:lnTo>
                    <a:lnTo>
                      <a:pt x="408165" y="28804"/>
                    </a:lnTo>
                    <a:lnTo>
                      <a:pt x="408165" y="28804"/>
                    </a:lnTo>
                    <a:lnTo>
                      <a:pt x="423253" y="29718"/>
                    </a:lnTo>
                    <a:lnTo>
                      <a:pt x="423253" y="29718"/>
                    </a:lnTo>
                    <a:lnTo>
                      <a:pt x="438397" y="30632"/>
                    </a:lnTo>
                    <a:lnTo>
                      <a:pt x="438397" y="30632"/>
                    </a:lnTo>
                    <a:lnTo>
                      <a:pt x="453485" y="31547"/>
                    </a:lnTo>
                    <a:lnTo>
                      <a:pt x="453485" y="31547"/>
                    </a:lnTo>
                    <a:lnTo>
                      <a:pt x="468630" y="32519"/>
                    </a:lnTo>
                    <a:lnTo>
                      <a:pt x="468630" y="32519"/>
                    </a:lnTo>
                    <a:lnTo>
                      <a:pt x="483718" y="33433"/>
                    </a:lnTo>
                    <a:lnTo>
                      <a:pt x="483718" y="33433"/>
                    </a:lnTo>
                    <a:lnTo>
                      <a:pt x="498862" y="34347"/>
                    </a:lnTo>
                    <a:lnTo>
                      <a:pt x="498862" y="34347"/>
                    </a:lnTo>
                    <a:lnTo>
                      <a:pt x="513950" y="35262"/>
                    </a:lnTo>
                    <a:lnTo>
                      <a:pt x="513950" y="35262"/>
                    </a:lnTo>
                    <a:lnTo>
                      <a:pt x="529094" y="36234"/>
                    </a:lnTo>
                    <a:lnTo>
                      <a:pt x="529094" y="36234"/>
                    </a:lnTo>
                    <a:lnTo>
                      <a:pt x="544182" y="37148"/>
                    </a:lnTo>
                    <a:lnTo>
                      <a:pt x="544182" y="37148"/>
                    </a:lnTo>
                    <a:lnTo>
                      <a:pt x="559327" y="38062"/>
                    </a:lnTo>
                    <a:lnTo>
                      <a:pt x="559327" y="38062"/>
                    </a:lnTo>
                    <a:lnTo>
                      <a:pt x="577329" y="39205"/>
                    </a:lnTo>
                    <a:lnTo>
                      <a:pt x="577329" y="39205"/>
                    </a:lnTo>
                    <a:lnTo>
                      <a:pt x="589559" y="39948"/>
                    </a:lnTo>
                    <a:lnTo>
                      <a:pt x="589559" y="39948"/>
                    </a:lnTo>
                    <a:lnTo>
                      <a:pt x="604647" y="40862"/>
                    </a:lnTo>
                    <a:lnTo>
                      <a:pt x="604647" y="40862"/>
                    </a:lnTo>
                    <a:lnTo>
                      <a:pt x="619792" y="41777"/>
                    </a:lnTo>
                    <a:lnTo>
                      <a:pt x="619792" y="41777"/>
                    </a:lnTo>
                    <a:lnTo>
                      <a:pt x="634879" y="42691"/>
                    </a:lnTo>
                    <a:lnTo>
                      <a:pt x="634879" y="42691"/>
                    </a:lnTo>
                    <a:lnTo>
                      <a:pt x="650024" y="43663"/>
                    </a:lnTo>
                    <a:lnTo>
                      <a:pt x="650024" y="43663"/>
                    </a:lnTo>
                    <a:lnTo>
                      <a:pt x="665112" y="44577"/>
                    </a:lnTo>
                    <a:lnTo>
                      <a:pt x="665112" y="44577"/>
                    </a:lnTo>
                    <a:lnTo>
                      <a:pt x="680257" y="45492"/>
                    </a:lnTo>
                    <a:lnTo>
                      <a:pt x="680257" y="45492"/>
                    </a:lnTo>
                    <a:lnTo>
                      <a:pt x="695344" y="46463"/>
                    </a:lnTo>
                    <a:lnTo>
                      <a:pt x="695344" y="46463"/>
                    </a:lnTo>
                    <a:lnTo>
                      <a:pt x="710489" y="47378"/>
                    </a:lnTo>
                    <a:lnTo>
                      <a:pt x="710489" y="47378"/>
                    </a:lnTo>
                    <a:lnTo>
                      <a:pt x="725576" y="48292"/>
                    </a:lnTo>
                    <a:lnTo>
                      <a:pt x="725576" y="48292"/>
                    </a:lnTo>
                    <a:lnTo>
                      <a:pt x="740721" y="49206"/>
                    </a:lnTo>
                    <a:lnTo>
                      <a:pt x="740721" y="49206"/>
                    </a:lnTo>
                    <a:lnTo>
                      <a:pt x="755809" y="50178"/>
                    </a:lnTo>
                    <a:lnTo>
                      <a:pt x="755809" y="50178"/>
                    </a:lnTo>
                    <a:lnTo>
                      <a:pt x="770954" y="51092"/>
                    </a:lnTo>
                    <a:lnTo>
                      <a:pt x="770954" y="51092"/>
                    </a:lnTo>
                    <a:lnTo>
                      <a:pt x="789013" y="52178"/>
                    </a:lnTo>
                    <a:lnTo>
                      <a:pt x="789013" y="52178"/>
                    </a:lnTo>
                    <a:lnTo>
                      <a:pt x="801186" y="52921"/>
                    </a:lnTo>
                    <a:lnTo>
                      <a:pt x="801186" y="52921"/>
                    </a:lnTo>
                    <a:lnTo>
                      <a:pt x="816273" y="53893"/>
                    </a:lnTo>
                    <a:lnTo>
                      <a:pt x="816273" y="53893"/>
                    </a:lnTo>
                    <a:lnTo>
                      <a:pt x="831418" y="54807"/>
                    </a:lnTo>
                    <a:lnTo>
                      <a:pt x="831418" y="54807"/>
                    </a:lnTo>
                    <a:lnTo>
                      <a:pt x="846563" y="55721"/>
                    </a:lnTo>
                    <a:lnTo>
                      <a:pt x="846563" y="55721"/>
                    </a:lnTo>
                    <a:lnTo>
                      <a:pt x="861651" y="56636"/>
                    </a:lnTo>
                    <a:lnTo>
                      <a:pt x="861651" y="56636"/>
                    </a:lnTo>
                    <a:lnTo>
                      <a:pt x="876738" y="57608"/>
                    </a:lnTo>
                    <a:lnTo>
                      <a:pt x="876738" y="57608"/>
                    </a:lnTo>
                    <a:lnTo>
                      <a:pt x="891883" y="58522"/>
                    </a:lnTo>
                    <a:lnTo>
                      <a:pt x="891883" y="58522"/>
                    </a:lnTo>
                    <a:lnTo>
                      <a:pt x="907027" y="59436"/>
                    </a:lnTo>
                    <a:lnTo>
                      <a:pt x="907027" y="59436"/>
                    </a:lnTo>
                    <a:lnTo>
                      <a:pt x="925030" y="60579"/>
                    </a:lnTo>
                    <a:lnTo>
                      <a:pt x="925030" y="60579"/>
                    </a:lnTo>
                    <a:lnTo>
                      <a:pt x="937260" y="61322"/>
                    </a:lnTo>
                    <a:lnTo>
                      <a:pt x="937260" y="61322"/>
                    </a:lnTo>
                    <a:lnTo>
                      <a:pt x="952348" y="62236"/>
                    </a:lnTo>
                    <a:lnTo>
                      <a:pt x="952348" y="62236"/>
                    </a:lnTo>
                    <a:lnTo>
                      <a:pt x="967492" y="63151"/>
                    </a:lnTo>
                    <a:lnTo>
                      <a:pt x="967492" y="63151"/>
                    </a:lnTo>
                    <a:lnTo>
                      <a:pt x="982580" y="64122"/>
                    </a:lnTo>
                    <a:lnTo>
                      <a:pt x="982580" y="64122"/>
                    </a:lnTo>
                    <a:lnTo>
                      <a:pt x="1000639" y="65208"/>
                    </a:lnTo>
                    <a:lnTo>
                      <a:pt x="1000639" y="65208"/>
                    </a:lnTo>
                    <a:lnTo>
                      <a:pt x="1012812" y="65951"/>
                    </a:lnTo>
                    <a:lnTo>
                      <a:pt x="1012812" y="65951"/>
                    </a:lnTo>
                    <a:lnTo>
                      <a:pt x="1027957" y="66866"/>
                    </a:lnTo>
                    <a:lnTo>
                      <a:pt x="1027957" y="66866"/>
                    </a:lnTo>
                    <a:lnTo>
                      <a:pt x="1045959" y="68009"/>
                    </a:lnTo>
                    <a:lnTo>
                      <a:pt x="1045959" y="68009"/>
                    </a:lnTo>
                    <a:lnTo>
                      <a:pt x="1058189" y="68752"/>
                    </a:lnTo>
                    <a:lnTo>
                      <a:pt x="1058189" y="68752"/>
                    </a:lnTo>
                    <a:lnTo>
                      <a:pt x="1073277" y="69666"/>
                    </a:lnTo>
                    <a:lnTo>
                      <a:pt x="1073277" y="69666"/>
                    </a:lnTo>
                    <a:lnTo>
                      <a:pt x="1088422" y="70580"/>
                    </a:lnTo>
                    <a:lnTo>
                      <a:pt x="1088422" y="70580"/>
                    </a:lnTo>
                    <a:lnTo>
                      <a:pt x="1103509" y="71552"/>
                    </a:lnTo>
                    <a:lnTo>
                      <a:pt x="1103509" y="71552"/>
                    </a:lnTo>
                    <a:lnTo>
                      <a:pt x="1118654" y="72467"/>
                    </a:lnTo>
                    <a:lnTo>
                      <a:pt x="1118654" y="72467"/>
                    </a:lnTo>
                    <a:lnTo>
                      <a:pt x="1133742" y="73381"/>
                    </a:lnTo>
                    <a:lnTo>
                      <a:pt x="1133742" y="73381"/>
                    </a:lnTo>
                    <a:lnTo>
                      <a:pt x="1148887" y="74295"/>
                    </a:lnTo>
                    <a:lnTo>
                      <a:pt x="1148887" y="74295"/>
                    </a:lnTo>
                    <a:lnTo>
                      <a:pt x="1163974" y="75267"/>
                    </a:lnTo>
                    <a:lnTo>
                      <a:pt x="1163974" y="75267"/>
                    </a:lnTo>
                    <a:lnTo>
                      <a:pt x="1179119" y="76181"/>
                    </a:lnTo>
                    <a:lnTo>
                      <a:pt x="1179119" y="76181"/>
                    </a:lnTo>
                    <a:lnTo>
                      <a:pt x="1194206" y="77095"/>
                    </a:lnTo>
                    <a:lnTo>
                      <a:pt x="1194206" y="77095"/>
                    </a:lnTo>
                    <a:lnTo>
                      <a:pt x="1212266" y="78239"/>
                    </a:lnTo>
                    <a:lnTo>
                      <a:pt x="1212266" y="78239"/>
                    </a:lnTo>
                    <a:lnTo>
                      <a:pt x="1224439" y="78982"/>
                    </a:lnTo>
                    <a:lnTo>
                      <a:pt x="1224439" y="78982"/>
                    </a:lnTo>
                    <a:lnTo>
                      <a:pt x="1239584" y="79896"/>
                    </a:lnTo>
                    <a:lnTo>
                      <a:pt x="1239584" y="79896"/>
                    </a:lnTo>
                    <a:lnTo>
                      <a:pt x="1254671" y="80810"/>
                    </a:lnTo>
                    <a:lnTo>
                      <a:pt x="1254671" y="80810"/>
                    </a:lnTo>
                    <a:lnTo>
                      <a:pt x="1272730" y="81954"/>
                    </a:lnTo>
                    <a:lnTo>
                      <a:pt x="1272730" y="81954"/>
                    </a:lnTo>
                    <a:lnTo>
                      <a:pt x="1284903" y="82696"/>
                    </a:lnTo>
                    <a:lnTo>
                      <a:pt x="1284903" y="82696"/>
                    </a:lnTo>
                    <a:lnTo>
                      <a:pt x="1300048" y="83610"/>
                    </a:lnTo>
                    <a:lnTo>
                      <a:pt x="1300048" y="83610"/>
                    </a:lnTo>
                    <a:lnTo>
                      <a:pt x="1315136" y="84525"/>
                    </a:lnTo>
                    <a:lnTo>
                      <a:pt x="1315136" y="84525"/>
                    </a:lnTo>
                    <a:lnTo>
                      <a:pt x="1333195" y="85668"/>
                    </a:lnTo>
                    <a:lnTo>
                      <a:pt x="1333195" y="85668"/>
                    </a:lnTo>
                    <a:lnTo>
                      <a:pt x="1345368" y="86411"/>
                    </a:lnTo>
                    <a:lnTo>
                      <a:pt x="1345368" y="86411"/>
                    </a:lnTo>
                    <a:lnTo>
                      <a:pt x="1360513" y="87325"/>
                    </a:lnTo>
                    <a:lnTo>
                      <a:pt x="1360513" y="87325"/>
                    </a:lnTo>
                    <a:lnTo>
                      <a:pt x="1375600" y="88240"/>
                    </a:lnTo>
                    <a:lnTo>
                      <a:pt x="1375600" y="88240"/>
                    </a:lnTo>
                    <a:lnTo>
                      <a:pt x="1393660" y="89383"/>
                    </a:lnTo>
                    <a:lnTo>
                      <a:pt x="1393660" y="89383"/>
                    </a:lnTo>
                    <a:lnTo>
                      <a:pt x="1405833" y="90126"/>
                    </a:lnTo>
                    <a:lnTo>
                      <a:pt x="1405833" y="90126"/>
                    </a:lnTo>
                    <a:lnTo>
                      <a:pt x="1423892" y="91212"/>
                    </a:lnTo>
                    <a:lnTo>
                      <a:pt x="1423892" y="91212"/>
                    </a:lnTo>
                    <a:lnTo>
                      <a:pt x="1436065" y="91955"/>
                    </a:lnTo>
                    <a:lnTo>
                      <a:pt x="1436065" y="91955"/>
                    </a:lnTo>
                    <a:lnTo>
                      <a:pt x="1451210" y="92926"/>
                    </a:lnTo>
                    <a:lnTo>
                      <a:pt x="1451210" y="92926"/>
                    </a:lnTo>
                    <a:lnTo>
                      <a:pt x="1469269" y="94012"/>
                    </a:lnTo>
                    <a:lnTo>
                      <a:pt x="1469269" y="94012"/>
                    </a:lnTo>
                    <a:lnTo>
                      <a:pt x="1481442" y="94755"/>
                    </a:lnTo>
                    <a:lnTo>
                      <a:pt x="1481442" y="94755"/>
                    </a:lnTo>
                    <a:lnTo>
                      <a:pt x="1496587" y="95726"/>
                    </a:lnTo>
                    <a:lnTo>
                      <a:pt x="1496587" y="95726"/>
                    </a:lnTo>
                    <a:lnTo>
                      <a:pt x="1514589" y="96812"/>
                    </a:lnTo>
                    <a:lnTo>
                      <a:pt x="1514818" y="93098"/>
                    </a:lnTo>
                    <a:lnTo>
                      <a:pt x="1499730" y="92183"/>
                    </a:lnTo>
                    <a:lnTo>
                      <a:pt x="1499730" y="92183"/>
                    </a:lnTo>
                    <a:lnTo>
                      <a:pt x="1481671" y="91040"/>
                    </a:lnTo>
                    <a:lnTo>
                      <a:pt x="1481671" y="91040"/>
                    </a:lnTo>
                    <a:lnTo>
                      <a:pt x="1469498" y="90297"/>
                    </a:lnTo>
                    <a:lnTo>
                      <a:pt x="1469498" y="90297"/>
                    </a:lnTo>
                    <a:lnTo>
                      <a:pt x="1454353" y="89383"/>
                    </a:lnTo>
                    <a:lnTo>
                      <a:pt x="1454353" y="89383"/>
                    </a:lnTo>
                    <a:lnTo>
                      <a:pt x="1439265" y="88468"/>
                    </a:lnTo>
                    <a:lnTo>
                      <a:pt x="1439265" y="88468"/>
                    </a:lnTo>
                    <a:lnTo>
                      <a:pt x="1424121" y="87554"/>
                    </a:lnTo>
                    <a:lnTo>
                      <a:pt x="1424121" y="87554"/>
                    </a:lnTo>
                    <a:lnTo>
                      <a:pt x="1409033" y="86582"/>
                    </a:lnTo>
                    <a:lnTo>
                      <a:pt x="1409033" y="86582"/>
                    </a:lnTo>
                    <a:lnTo>
                      <a:pt x="1393889" y="85668"/>
                    </a:lnTo>
                    <a:lnTo>
                      <a:pt x="1393889" y="85668"/>
                    </a:lnTo>
                    <a:lnTo>
                      <a:pt x="1378801" y="84754"/>
                    </a:lnTo>
                    <a:lnTo>
                      <a:pt x="1378801" y="84754"/>
                    </a:lnTo>
                    <a:lnTo>
                      <a:pt x="1363656" y="83839"/>
                    </a:lnTo>
                    <a:lnTo>
                      <a:pt x="1363656" y="83839"/>
                    </a:lnTo>
                    <a:lnTo>
                      <a:pt x="1348511" y="82868"/>
                    </a:lnTo>
                    <a:lnTo>
                      <a:pt x="1348511" y="82868"/>
                    </a:lnTo>
                    <a:lnTo>
                      <a:pt x="1333424" y="81954"/>
                    </a:lnTo>
                    <a:lnTo>
                      <a:pt x="1333424" y="81954"/>
                    </a:lnTo>
                    <a:lnTo>
                      <a:pt x="1318279" y="81039"/>
                    </a:lnTo>
                    <a:lnTo>
                      <a:pt x="1318279" y="81039"/>
                    </a:lnTo>
                    <a:lnTo>
                      <a:pt x="1303192" y="80067"/>
                    </a:lnTo>
                    <a:lnTo>
                      <a:pt x="1303192" y="80067"/>
                    </a:lnTo>
                    <a:lnTo>
                      <a:pt x="1288047" y="79153"/>
                    </a:lnTo>
                    <a:lnTo>
                      <a:pt x="1288047" y="79153"/>
                    </a:lnTo>
                    <a:lnTo>
                      <a:pt x="1272959" y="78239"/>
                    </a:lnTo>
                    <a:lnTo>
                      <a:pt x="1272959" y="78239"/>
                    </a:lnTo>
                    <a:lnTo>
                      <a:pt x="1257814" y="77324"/>
                    </a:lnTo>
                    <a:lnTo>
                      <a:pt x="1257814" y="77324"/>
                    </a:lnTo>
                    <a:lnTo>
                      <a:pt x="1242727" y="76352"/>
                    </a:lnTo>
                    <a:lnTo>
                      <a:pt x="1242727" y="76352"/>
                    </a:lnTo>
                    <a:lnTo>
                      <a:pt x="1227582" y="75438"/>
                    </a:lnTo>
                    <a:lnTo>
                      <a:pt x="1227582" y="75438"/>
                    </a:lnTo>
                    <a:lnTo>
                      <a:pt x="1212494" y="74524"/>
                    </a:lnTo>
                    <a:lnTo>
                      <a:pt x="1212494" y="74524"/>
                    </a:lnTo>
                    <a:lnTo>
                      <a:pt x="1197350" y="73609"/>
                    </a:lnTo>
                    <a:lnTo>
                      <a:pt x="1197350" y="73609"/>
                    </a:lnTo>
                    <a:lnTo>
                      <a:pt x="1182262" y="72638"/>
                    </a:lnTo>
                    <a:lnTo>
                      <a:pt x="1182262" y="72638"/>
                    </a:lnTo>
                    <a:lnTo>
                      <a:pt x="1167117" y="71724"/>
                    </a:lnTo>
                    <a:lnTo>
                      <a:pt x="1167117" y="71724"/>
                    </a:lnTo>
                    <a:lnTo>
                      <a:pt x="1152030" y="70809"/>
                    </a:lnTo>
                    <a:lnTo>
                      <a:pt x="1152030" y="70809"/>
                    </a:lnTo>
                    <a:lnTo>
                      <a:pt x="1136885" y="69894"/>
                    </a:lnTo>
                    <a:lnTo>
                      <a:pt x="1136885" y="69894"/>
                    </a:lnTo>
                    <a:lnTo>
                      <a:pt x="1121797" y="68923"/>
                    </a:lnTo>
                    <a:lnTo>
                      <a:pt x="1121797" y="68923"/>
                    </a:lnTo>
                    <a:lnTo>
                      <a:pt x="1106653" y="68009"/>
                    </a:lnTo>
                    <a:lnTo>
                      <a:pt x="1106653" y="68009"/>
                    </a:lnTo>
                    <a:lnTo>
                      <a:pt x="1091565" y="67094"/>
                    </a:lnTo>
                    <a:lnTo>
                      <a:pt x="1091565" y="67094"/>
                    </a:lnTo>
                    <a:lnTo>
                      <a:pt x="1076420" y="66123"/>
                    </a:lnTo>
                    <a:lnTo>
                      <a:pt x="1076420" y="66123"/>
                    </a:lnTo>
                    <a:lnTo>
                      <a:pt x="1058418" y="65037"/>
                    </a:lnTo>
                    <a:lnTo>
                      <a:pt x="1058418" y="65037"/>
                    </a:lnTo>
                    <a:lnTo>
                      <a:pt x="1046188" y="64294"/>
                    </a:lnTo>
                    <a:lnTo>
                      <a:pt x="1046188" y="64294"/>
                    </a:lnTo>
                    <a:lnTo>
                      <a:pt x="1031100" y="63380"/>
                    </a:lnTo>
                    <a:lnTo>
                      <a:pt x="1031100" y="63380"/>
                    </a:lnTo>
                    <a:lnTo>
                      <a:pt x="1013041" y="62236"/>
                    </a:lnTo>
                    <a:lnTo>
                      <a:pt x="1013041" y="62236"/>
                    </a:lnTo>
                    <a:lnTo>
                      <a:pt x="1000868" y="61493"/>
                    </a:lnTo>
                    <a:lnTo>
                      <a:pt x="1000868" y="61493"/>
                    </a:lnTo>
                    <a:lnTo>
                      <a:pt x="985723" y="60579"/>
                    </a:lnTo>
                    <a:lnTo>
                      <a:pt x="985723" y="60579"/>
                    </a:lnTo>
                    <a:lnTo>
                      <a:pt x="970635" y="59665"/>
                    </a:lnTo>
                    <a:lnTo>
                      <a:pt x="970635" y="59665"/>
                    </a:lnTo>
                    <a:lnTo>
                      <a:pt x="955491" y="58693"/>
                    </a:lnTo>
                    <a:lnTo>
                      <a:pt x="955491" y="58693"/>
                    </a:lnTo>
                    <a:lnTo>
                      <a:pt x="940403" y="57779"/>
                    </a:lnTo>
                    <a:lnTo>
                      <a:pt x="940403" y="57779"/>
                    </a:lnTo>
                    <a:lnTo>
                      <a:pt x="925259" y="56865"/>
                    </a:lnTo>
                    <a:lnTo>
                      <a:pt x="925259" y="56865"/>
                    </a:lnTo>
                    <a:lnTo>
                      <a:pt x="910171" y="55950"/>
                    </a:lnTo>
                    <a:lnTo>
                      <a:pt x="910171" y="55950"/>
                    </a:lnTo>
                    <a:lnTo>
                      <a:pt x="895026" y="54978"/>
                    </a:lnTo>
                    <a:lnTo>
                      <a:pt x="895026" y="54978"/>
                    </a:lnTo>
                    <a:lnTo>
                      <a:pt x="879938" y="54064"/>
                    </a:lnTo>
                    <a:lnTo>
                      <a:pt x="879938" y="54064"/>
                    </a:lnTo>
                    <a:lnTo>
                      <a:pt x="864794" y="53150"/>
                    </a:lnTo>
                    <a:lnTo>
                      <a:pt x="864794" y="53150"/>
                    </a:lnTo>
                    <a:lnTo>
                      <a:pt x="846734" y="52006"/>
                    </a:lnTo>
                    <a:lnTo>
                      <a:pt x="846734" y="52006"/>
                    </a:lnTo>
                    <a:lnTo>
                      <a:pt x="834562" y="51263"/>
                    </a:lnTo>
                    <a:lnTo>
                      <a:pt x="834562" y="51263"/>
                    </a:lnTo>
                    <a:lnTo>
                      <a:pt x="819417" y="50349"/>
                    </a:lnTo>
                    <a:lnTo>
                      <a:pt x="819417" y="50349"/>
                    </a:lnTo>
                    <a:lnTo>
                      <a:pt x="804329" y="49435"/>
                    </a:lnTo>
                    <a:lnTo>
                      <a:pt x="804329" y="49435"/>
                    </a:lnTo>
                    <a:lnTo>
                      <a:pt x="789184" y="48463"/>
                    </a:lnTo>
                    <a:lnTo>
                      <a:pt x="789184" y="48463"/>
                    </a:lnTo>
                    <a:lnTo>
                      <a:pt x="774097" y="47549"/>
                    </a:lnTo>
                    <a:lnTo>
                      <a:pt x="774097" y="47549"/>
                    </a:lnTo>
                    <a:lnTo>
                      <a:pt x="758952" y="46635"/>
                    </a:lnTo>
                    <a:lnTo>
                      <a:pt x="758952" y="46635"/>
                    </a:lnTo>
                    <a:lnTo>
                      <a:pt x="743864" y="45720"/>
                    </a:lnTo>
                    <a:lnTo>
                      <a:pt x="743864" y="45720"/>
                    </a:lnTo>
                    <a:lnTo>
                      <a:pt x="728720" y="44749"/>
                    </a:lnTo>
                    <a:lnTo>
                      <a:pt x="728720" y="44749"/>
                    </a:lnTo>
                    <a:lnTo>
                      <a:pt x="713632" y="43834"/>
                    </a:lnTo>
                    <a:lnTo>
                      <a:pt x="713632" y="43834"/>
                    </a:lnTo>
                    <a:lnTo>
                      <a:pt x="698487" y="42920"/>
                    </a:lnTo>
                    <a:lnTo>
                      <a:pt x="698487" y="42920"/>
                    </a:lnTo>
                    <a:lnTo>
                      <a:pt x="683399" y="42005"/>
                    </a:lnTo>
                    <a:lnTo>
                      <a:pt x="683399" y="42005"/>
                    </a:lnTo>
                    <a:lnTo>
                      <a:pt x="668255" y="41034"/>
                    </a:lnTo>
                    <a:lnTo>
                      <a:pt x="668255" y="41034"/>
                    </a:lnTo>
                    <a:lnTo>
                      <a:pt x="653167" y="40119"/>
                    </a:lnTo>
                    <a:lnTo>
                      <a:pt x="653167" y="40119"/>
                    </a:lnTo>
                    <a:lnTo>
                      <a:pt x="636994" y="39148"/>
                    </a:lnTo>
                    <a:lnTo>
                      <a:pt x="620020" y="38062"/>
                    </a:lnTo>
                    <a:lnTo>
                      <a:pt x="620020" y="38062"/>
                    </a:lnTo>
                    <a:lnTo>
                      <a:pt x="607790" y="37319"/>
                    </a:lnTo>
                    <a:lnTo>
                      <a:pt x="607790" y="37319"/>
                    </a:lnTo>
                    <a:lnTo>
                      <a:pt x="589788" y="36234"/>
                    </a:lnTo>
                    <a:lnTo>
                      <a:pt x="589788" y="36234"/>
                    </a:lnTo>
                    <a:lnTo>
                      <a:pt x="577558" y="35491"/>
                    </a:lnTo>
                    <a:lnTo>
                      <a:pt x="577558" y="35491"/>
                    </a:lnTo>
                    <a:lnTo>
                      <a:pt x="559555" y="34347"/>
                    </a:lnTo>
                    <a:lnTo>
                      <a:pt x="559555" y="34347"/>
                    </a:lnTo>
                    <a:lnTo>
                      <a:pt x="547326" y="33604"/>
                    </a:lnTo>
                    <a:lnTo>
                      <a:pt x="547326" y="33604"/>
                    </a:lnTo>
                    <a:lnTo>
                      <a:pt x="532238" y="32690"/>
                    </a:lnTo>
                    <a:lnTo>
                      <a:pt x="532238" y="32690"/>
                    </a:lnTo>
                    <a:lnTo>
                      <a:pt x="517093" y="31776"/>
                    </a:lnTo>
                    <a:lnTo>
                      <a:pt x="517093" y="31776"/>
                    </a:lnTo>
                    <a:lnTo>
                      <a:pt x="499091" y="30632"/>
                    </a:lnTo>
                    <a:lnTo>
                      <a:pt x="499091" y="30632"/>
                    </a:lnTo>
                    <a:lnTo>
                      <a:pt x="486861" y="29889"/>
                    </a:lnTo>
                    <a:lnTo>
                      <a:pt x="486861" y="29889"/>
                    </a:lnTo>
                    <a:lnTo>
                      <a:pt x="471773" y="28975"/>
                    </a:lnTo>
                    <a:lnTo>
                      <a:pt x="471773" y="28975"/>
                    </a:lnTo>
                    <a:lnTo>
                      <a:pt x="456629" y="28061"/>
                    </a:lnTo>
                    <a:lnTo>
                      <a:pt x="456629" y="28061"/>
                    </a:lnTo>
                    <a:lnTo>
                      <a:pt x="441541" y="27089"/>
                    </a:lnTo>
                    <a:lnTo>
                      <a:pt x="441541" y="27089"/>
                    </a:lnTo>
                    <a:lnTo>
                      <a:pt x="426396" y="26175"/>
                    </a:lnTo>
                    <a:lnTo>
                      <a:pt x="426396" y="26175"/>
                    </a:lnTo>
                    <a:lnTo>
                      <a:pt x="411308" y="25261"/>
                    </a:lnTo>
                    <a:lnTo>
                      <a:pt x="411308" y="25261"/>
                    </a:lnTo>
                    <a:lnTo>
                      <a:pt x="396164" y="24346"/>
                    </a:lnTo>
                    <a:lnTo>
                      <a:pt x="396164" y="24346"/>
                    </a:lnTo>
                    <a:lnTo>
                      <a:pt x="378161" y="23203"/>
                    </a:lnTo>
                    <a:lnTo>
                      <a:pt x="378161" y="23203"/>
                    </a:lnTo>
                    <a:lnTo>
                      <a:pt x="365931" y="22460"/>
                    </a:lnTo>
                    <a:lnTo>
                      <a:pt x="365931" y="22460"/>
                    </a:lnTo>
                    <a:lnTo>
                      <a:pt x="350844" y="21546"/>
                    </a:lnTo>
                    <a:lnTo>
                      <a:pt x="350844" y="21546"/>
                    </a:lnTo>
                    <a:lnTo>
                      <a:pt x="332784" y="20403"/>
                    </a:lnTo>
                    <a:lnTo>
                      <a:pt x="332784" y="20403"/>
                    </a:lnTo>
                    <a:lnTo>
                      <a:pt x="320611" y="19660"/>
                    </a:lnTo>
                    <a:lnTo>
                      <a:pt x="320611" y="19660"/>
                    </a:lnTo>
                    <a:lnTo>
                      <a:pt x="305466" y="18745"/>
                    </a:lnTo>
                    <a:lnTo>
                      <a:pt x="305466" y="18745"/>
                    </a:lnTo>
                    <a:lnTo>
                      <a:pt x="290322" y="17831"/>
                    </a:lnTo>
                    <a:lnTo>
                      <a:pt x="290322" y="17831"/>
                    </a:lnTo>
                    <a:lnTo>
                      <a:pt x="272320" y="16688"/>
                    </a:lnTo>
                    <a:lnTo>
                      <a:pt x="272320" y="16688"/>
                    </a:lnTo>
                    <a:lnTo>
                      <a:pt x="260089" y="15945"/>
                    </a:lnTo>
                    <a:lnTo>
                      <a:pt x="260089" y="15945"/>
                    </a:lnTo>
                    <a:lnTo>
                      <a:pt x="245002" y="15030"/>
                    </a:lnTo>
                    <a:lnTo>
                      <a:pt x="245002" y="15030"/>
                    </a:lnTo>
                    <a:lnTo>
                      <a:pt x="229857" y="14116"/>
                    </a:lnTo>
                    <a:lnTo>
                      <a:pt x="229857" y="14116"/>
                    </a:lnTo>
                    <a:lnTo>
                      <a:pt x="211855" y="12973"/>
                    </a:lnTo>
                    <a:lnTo>
                      <a:pt x="211855" y="12973"/>
                    </a:lnTo>
                    <a:lnTo>
                      <a:pt x="199625" y="12230"/>
                    </a:lnTo>
                    <a:lnTo>
                      <a:pt x="199625" y="12230"/>
                    </a:lnTo>
                    <a:lnTo>
                      <a:pt x="184537" y="11316"/>
                    </a:lnTo>
                    <a:lnTo>
                      <a:pt x="184537" y="11316"/>
                    </a:lnTo>
                    <a:lnTo>
                      <a:pt x="168364" y="10287"/>
                    </a:lnTo>
                    <a:lnTo>
                      <a:pt x="151390" y="9258"/>
                    </a:lnTo>
                    <a:lnTo>
                      <a:pt x="151390" y="9258"/>
                    </a:lnTo>
                    <a:lnTo>
                      <a:pt x="139160" y="8515"/>
                    </a:lnTo>
                    <a:lnTo>
                      <a:pt x="139160" y="8515"/>
                    </a:lnTo>
                    <a:lnTo>
                      <a:pt x="124072" y="7601"/>
                    </a:lnTo>
                    <a:lnTo>
                      <a:pt x="124072" y="7601"/>
                    </a:lnTo>
                    <a:lnTo>
                      <a:pt x="108928" y="6687"/>
                    </a:lnTo>
                    <a:lnTo>
                      <a:pt x="108928" y="6687"/>
                    </a:lnTo>
                    <a:lnTo>
                      <a:pt x="90926" y="5543"/>
                    </a:lnTo>
                    <a:lnTo>
                      <a:pt x="90926" y="5543"/>
                    </a:lnTo>
                    <a:lnTo>
                      <a:pt x="78695" y="4801"/>
                    </a:lnTo>
                    <a:lnTo>
                      <a:pt x="78695" y="4801"/>
                    </a:lnTo>
                    <a:lnTo>
                      <a:pt x="63608" y="3887"/>
                    </a:lnTo>
                    <a:lnTo>
                      <a:pt x="63608" y="3887"/>
                    </a:lnTo>
                    <a:lnTo>
                      <a:pt x="45548" y="2743"/>
                    </a:lnTo>
                    <a:lnTo>
                      <a:pt x="45548" y="2743"/>
                    </a:lnTo>
                    <a:lnTo>
                      <a:pt x="30461" y="1829"/>
                    </a:lnTo>
                    <a:lnTo>
                      <a:pt x="30461" y="1829"/>
                    </a:lnTo>
                    <a:lnTo>
                      <a:pt x="18231" y="1086"/>
                    </a:lnTo>
                    <a:lnTo>
                      <a:pt x="18231" y="1086"/>
                    </a:lnTo>
                    <a:lnTo>
                      <a:pt x="228" y="0"/>
                    </a:lnTo>
                    <a:lnTo>
                      <a:pt x="0" y="3658"/>
                    </a:lnTo>
                    <a:lnTo>
                      <a:pt x="15087" y="4629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8" name="شكل حر: شكل 27">
                <a:extLst>
                  <a:ext uri="{FF2B5EF4-FFF2-40B4-BE49-F238E27FC236}">
                    <a16:creationId xmlns:a16="http://schemas.microsoft.com/office/drawing/2014/main" id="{F30974B1-DFAA-419E-BA3C-0556162A76D2}"/>
                  </a:ext>
                </a:extLst>
              </p:cNvPr>
              <p:cNvSpPr/>
              <p:nvPr/>
            </p:nvSpPr>
            <p:spPr>
              <a:xfrm>
                <a:off x="6629952" y="6128880"/>
                <a:ext cx="1514817" cy="96868"/>
              </a:xfrm>
              <a:custGeom>
                <a:avLst/>
                <a:gdLst>
                  <a:gd name="connsiteX0" fmla="*/ 15088 w 1514817"/>
                  <a:gd name="connsiteY0" fmla="*/ 4629 h 96868"/>
                  <a:gd name="connsiteX1" fmla="*/ 33147 w 1514817"/>
                  <a:gd name="connsiteY1" fmla="*/ 5772 h 96868"/>
                  <a:gd name="connsiteX2" fmla="*/ 33147 w 1514817"/>
                  <a:gd name="connsiteY2" fmla="*/ 5772 h 96868"/>
                  <a:gd name="connsiteX3" fmla="*/ 45320 w 1514817"/>
                  <a:gd name="connsiteY3" fmla="*/ 6515 h 96868"/>
                  <a:gd name="connsiteX4" fmla="*/ 45320 w 1514817"/>
                  <a:gd name="connsiteY4" fmla="*/ 6515 h 96868"/>
                  <a:gd name="connsiteX5" fmla="*/ 60465 w 1514817"/>
                  <a:gd name="connsiteY5" fmla="*/ 7429 h 96868"/>
                  <a:gd name="connsiteX6" fmla="*/ 60465 w 1514817"/>
                  <a:gd name="connsiteY6" fmla="*/ 7429 h 96868"/>
                  <a:gd name="connsiteX7" fmla="*/ 75552 w 1514817"/>
                  <a:gd name="connsiteY7" fmla="*/ 8401 h 96868"/>
                  <a:gd name="connsiteX8" fmla="*/ 75552 w 1514817"/>
                  <a:gd name="connsiteY8" fmla="*/ 8401 h 96868"/>
                  <a:gd name="connsiteX9" fmla="*/ 93612 w 1514817"/>
                  <a:gd name="connsiteY9" fmla="*/ 9486 h 96868"/>
                  <a:gd name="connsiteX10" fmla="*/ 93612 w 1514817"/>
                  <a:gd name="connsiteY10" fmla="*/ 9486 h 96868"/>
                  <a:gd name="connsiteX11" fmla="*/ 105785 w 1514817"/>
                  <a:gd name="connsiteY11" fmla="*/ 10229 h 96868"/>
                  <a:gd name="connsiteX12" fmla="*/ 105785 w 1514817"/>
                  <a:gd name="connsiteY12" fmla="*/ 10229 h 96868"/>
                  <a:gd name="connsiteX13" fmla="*/ 120930 w 1514817"/>
                  <a:gd name="connsiteY13" fmla="*/ 11144 h 96868"/>
                  <a:gd name="connsiteX14" fmla="*/ 120930 w 1514817"/>
                  <a:gd name="connsiteY14" fmla="*/ 11144 h 96868"/>
                  <a:gd name="connsiteX15" fmla="*/ 136017 w 1514817"/>
                  <a:gd name="connsiteY15" fmla="*/ 12116 h 96868"/>
                  <a:gd name="connsiteX16" fmla="*/ 136017 w 1514817"/>
                  <a:gd name="connsiteY16" fmla="*/ 12116 h 96868"/>
                  <a:gd name="connsiteX17" fmla="*/ 154077 w 1514817"/>
                  <a:gd name="connsiteY17" fmla="*/ 13201 h 96868"/>
                  <a:gd name="connsiteX18" fmla="*/ 154077 w 1514817"/>
                  <a:gd name="connsiteY18" fmla="*/ 13201 h 96868"/>
                  <a:gd name="connsiteX19" fmla="*/ 166250 w 1514817"/>
                  <a:gd name="connsiteY19" fmla="*/ 13944 h 96868"/>
                  <a:gd name="connsiteX20" fmla="*/ 166250 w 1514817"/>
                  <a:gd name="connsiteY20" fmla="*/ 13944 h 96868"/>
                  <a:gd name="connsiteX21" fmla="*/ 181394 w 1514817"/>
                  <a:gd name="connsiteY21" fmla="*/ 14859 h 96868"/>
                  <a:gd name="connsiteX22" fmla="*/ 181394 w 1514817"/>
                  <a:gd name="connsiteY22" fmla="*/ 14859 h 96868"/>
                  <a:gd name="connsiteX23" fmla="*/ 196482 w 1514817"/>
                  <a:gd name="connsiteY23" fmla="*/ 15830 h 96868"/>
                  <a:gd name="connsiteX24" fmla="*/ 196482 w 1514817"/>
                  <a:gd name="connsiteY24" fmla="*/ 15830 h 96868"/>
                  <a:gd name="connsiteX25" fmla="*/ 214541 w 1514817"/>
                  <a:gd name="connsiteY25" fmla="*/ 16916 h 96868"/>
                  <a:gd name="connsiteX26" fmla="*/ 214541 w 1514817"/>
                  <a:gd name="connsiteY26" fmla="*/ 16916 h 96868"/>
                  <a:gd name="connsiteX27" fmla="*/ 226714 w 1514817"/>
                  <a:gd name="connsiteY27" fmla="*/ 17659 h 96868"/>
                  <a:gd name="connsiteX28" fmla="*/ 226714 w 1514817"/>
                  <a:gd name="connsiteY28" fmla="*/ 17659 h 96868"/>
                  <a:gd name="connsiteX29" fmla="*/ 244774 w 1514817"/>
                  <a:gd name="connsiteY29" fmla="*/ 18802 h 96868"/>
                  <a:gd name="connsiteX30" fmla="*/ 244774 w 1514817"/>
                  <a:gd name="connsiteY30" fmla="*/ 18802 h 96868"/>
                  <a:gd name="connsiteX31" fmla="*/ 256947 w 1514817"/>
                  <a:gd name="connsiteY31" fmla="*/ 19545 h 96868"/>
                  <a:gd name="connsiteX32" fmla="*/ 256947 w 1514817"/>
                  <a:gd name="connsiteY32" fmla="*/ 19545 h 96868"/>
                  <a:gd name="connsiteX33" fmla="*/ 272091 w 1514817"/>
                  <a:gd name="connsiteY33" fmla="*/ 20459 h 96868"/>
                  <a:gd name="connsiteX34" fmla="*/ 272091 w 1514817"/>
                  <a:gd name="connsiteY34" fmla="*/ 20459 h 96868"/>
                  <a:gd name="connsiteX35" fmla="*/ 287179 w 1514817"/>
                  <a:gd name="connsiteY35" fmla="*/ 21374 h 96868"/>
                  <a:gd name="connsiteX36" fmla="*/ 287179 w 1514817"/>
                  <a:gd name="connsiteY36" fmla="*/ 21374 h 96868"/>
                  <a:gd name="connsiteX37" fmla="*/ 302324 w 1514817"/>
                  <a:gd name="connsiteY37" fmla="*/ 22345 h 96868"/>
                  <a:gd name="connsiteX38" fmla="*/ 302324 w 1514817"/>
                  <a:gd name="connsiteY38" fmla="*/ 22345 h 96868"/>
                  <a:gd name="connsiteX39" fmla="*/ 317411 w 1514817"/>
                  <a:gd name="connsiteY39" fmla="*/ 23260 h 96868"/>
                  <a:gd name="connsiteX40" fmla="*/ 317411 w 1514817"/>
                  <a:gd name="connsiteY40" fmla="*/ 23260 h 96868"/>
                  <a:gd name="connsiteX41" fmla="*/ 332556 w 1514817"/>
                  <a:gd name="connsiteY41" fmla="*/ 24174 h 96868"/>
                  <a:gd name="connsiteX42" fmla="*/ 332556 w 1514817"/>
                  <a:gd name="connsiteY42" fmla="*/ 24174 h 96868"/>
                  <a:gd name="connsiteX43" fmla="*/ 347644 w 1514817"/>
                  <a:gd name="connsiteY43" fmla="*/ 25089 h 96868"/>
                  <a:gd name="connsiteX44" fmla="*/ 347644 w 1514817"/>
                  <a:gd name="connsiteY44" fmla="*/ 25089 h 96868"/>
                  <a:gd name="connsiteX45" fmla="*/ 362788 w 1514817"/>
                  <a:gd name="connsiteY45" fmla="*/ 26060 h 96868"/>
                  <a:gd name="connsiteX46" fmla="*/ 362788 w 1514817"/>
                  <a:gd name="connsiteY46" fmla="*/ 26060 h 96868"/>
                  <a:gd name="connsiteX47" fmla="*/ 377933 w 1514817"/>
                  <a:gd name="connsiteY47" fmla="*/ 26975 h 96868"/>
                  <a:gd name="connsiteX48" fmla="*/ 377933 w 1514817"/>
                  <a:gd name="connsiteY48" fmla="*/ 26975 h 96868"/>
                  <a:gd name="connsiteX49" fmla="*/ 393020 w 1514817"/>
                  <a:gd name="connsiteY49" fmla="*/ 27889 h 96868"/>
                  <a:gd name="connsiteX50" fmla="*/ 393020 w 1514817"/>
                  <a:gd name="connsiteY50" fmla="*/ 27889 h 96868"/>
                  <a:gd name="connsiteX51" fmla="*/ 408165 w 1514817"/>
                  <a:gd name="connsiteY51" fmla="*/ 28803 h 96868"/>
                  <a:gd name="connsiteX52" fmla="*/ 408165 w 1514817"/>
                  <a:gd name="connsiteY52" fmla="*/ 28803 h 96868"/>
                  <a:gd name="connsiteX53" fmla="*/ 423253 w 1514817"/>
                  <a:gd name="connsiteY53" fmla="*/ 29775 h 96868"/>
                  <a:gd name="connsiteX54" fmla="*/ 423253 w 1514817"/>
                  <a:gd name="connsiteY54" fmla="*/ 29775 h 96868"/>
                  <a:gd name="connsiteX55" fmla="*/ 438398 w 1514817"/>
                  <a:gd name="connsiteY55" fmla="*/ 30690 h 96868"/>
                  <a:gd name="connsiteX56" fmla="*/ 438398 w 1514817"/>
                  <a:gd name="connsiteY56" fmla="*/ 30690 h 96868"/>
                  <a:gd name="connsiteX57" fmla="*/ 453485 w 1514817"/>
                  <a:gd name="connsiteY57" fmla="*/ 31603 h 96868"/>
                  <a:gd name="connsiteX58" fmla="*/ 453485 w 1514817"/>
                  <a:gd name="connsiteY58" fmla="*/ 31603 h 96868"/>
                  <a:gd name="connsiteX59" fmla="*/ 468630 w 1514817"/>
                  <a:gd name="connsiteY59" fmla="*/ 32518 h 96868"/>
                  <a:gd name="connsiteX60" fmla="*/ 468630 w 1514817"/>
                  <a:gd name="connsiteY60" fmla="*/ 32518 h 96868"/>
                  <a:gd name="connsiteX61" fmla="*/ 483717 w 1514817"/>
                  <a:gd name="connsiteY61" fmla="*/ 33490 h 96868"/>
                  <a:gd name="connsiteX62" fmla="*/ 483717 w 1514817"/>
                  <a:gd name="connsiteY62" fmla="*/ 33490 h 96868"/>
                  <a:gd name="connsiteX63" fmla="*/ 501777 w 1514817"/>
                  <a:gd name="connsiteY63" fmla="*/ 34575 h 96868"/>
                  <a:gd name="connsiteX64" fmla="*/ 501777 w 1514817"/>
                  <a:gd name="connsiteY64" fmla="*/ 34575 h 96868"/>
                  <a:gd name="connsiteX65" fmla="*/ 513950 w 1514817"/>
                  <a:gd name="connsiteY65" fmla="*/ 35318 h 96868"/>
                  <a:gd name="connsiteX66" fmla="*/ 513950 w 1514817"/>
                  <a:gd name="connsiteY66" fmla="*/ 35318 h 96868"/>
                  <a:gd name="connsiteX67" fmla="*/ 529095 w 1514817"/>
                  <a:gd name="connsiteY67" fmla="*/ 36233 h 96868"/>
                  <a:gd name="connsiteX68" fmla="*/ 529095 w 1514817"/>
                  <a:gd name="connsiteY68" fmla="*/ 36233 h 96868"/>
                  <a:gd name="connsiteX69" fmla="*/ 544183 w 1514817"/>
                  <a:gd name="connsiteY69" fmla="*/ 37205 h 96868"/>
                  <a:gd name="connsiteX70" fmla="*/ 544183 w 1514817"/>
                  <a:gd name="connsiteY70" fmla="*/ 37205 h 96868"/>
                  <a:gd name="connsiteX71" fmla="*/ 559327 w 1514817"/>
                  <a:gd name="connsiteY71" fmla="*/ 38119 h 96868"/>
                  <a:gd name="connsiteX72" fmla="*/ 559327 w 1514817"/>
                  <a:gd name="connsiteY72" fmla="*/ 38119 h 96868"/>
                  <a:gd name="connsiteX73" fmla="*/ 574414 w 1514817"/>
                  <a:gd name="connsiteY73" fmla="*/ 39033 h 96868"/>
                  <a:gd name="connsiteX74" fmla="*/ 574414 w 1514817"/>
                  <a:gd name="connsiteY74" fmla="*/ 39033 h 96868"/>
                  <a:gd name="connsiteX75" fmla="*/ 589559 w 1514817"/>
                  <a:gd name="connsiteY75" fmla="*/ 40005 h 96868"/>
                  <a:gd name="connsiteX76" fmla="*/ 589559 w 1514817"/>
                  <a:gd name="connsiteY76" fmla="*/ 40005 h 96868"/>
                  <a:gd name="connsiteX77" fmla="*/ 604647 w 1514817"/>
                  <a:gd name="connsiteY77" fmla="*/ 40919 h 96868"/>
                  <a:gd name="connsiteX78" fmla="*/ 604647 w 1514817"/>
                  <a:gd name="connsiteY78" fmla="*/ 40919 h 96868"/>
                  <a:gd name="connsiteX79" fmla="*/ 619792 w 1514817"/>
                  <a:gd name="connsiteY79" fmla="*/ 41833 h 96868"/>
                  <a:gd name="connsiteX80" fmla="*/ 619792 w 1514817"/>
                  <a:gd name="connsiteY80" fmla="*/ 41833 h 96868"/>
                  <a:gd name="connsiteX81" fmla="*/ 634880 w 1514817"/>
                  <a:gd name="connsiteY81" fmla="*/ 42748 h 96868"/>
                  <a:gd name="connsiteX82" fmla="*/ 634880 w 1514817"/>
                  <a:gd name="connsiteY82" fmla="*/ 42748 h 96868"/>
                  <a:gd name="connsiteX83" fmla="*/ 650024 w 1514817"/>
                  <a:gd name="connsiteY83" fmla="*/ 43719 h 96868"/>
                  <a:gd name="connsiteX84" fmla="*/ 650024 w 1514817"/>
                  <a:gd name="connsiteY84" fmla="*/ 43719 h 96868"/>
                  <a:gd name="connsiteX85" fmla="*/ 668026 w 1514817"/>
                  <a:gd name="connsiteY85" fmla="*/ 44805 h 96868"/>
                  <a:gd name="connsiteX86" fmla="*/ 668026 w 1514817"/>
                  <a:gd name="connsiteY86" fmla="*/ 44805 h 96868"/>
                  <a:gd name="connsiteX87" fmla="*/ 680256 w 1514817"/>
                  <a:gd name="connsiteY87" fmla="*/ 45548 h 96868"/>
                  <a:gd name="connsiteX88" fmla="*/ 680256 w 1514817"/>
                  <a:gd name="connsiteY88" fmla="*/ 45548 h 96868"/>
                  <a:gd name="connsiteX89" fmla="*/ 695344 w 1514817"/>
                  <a:gd name="connsiteY89" fmla="*/ 46463 h 96868"/>
                  <a:gd name="connsiteX90" fmla="*/ 695344 w 1514817"/>
                  <a:gd name="connsiteY90" fmla="*/ 46463 h 96868"/>
                  <a:gd name="connsiteX91" fmla="*/ 713404 w 1514817"/>
                  <a:gd name="connsiteY91" fmla="*/ 47606 h 96868"/>
                  <a:gd name="connsiteX92" fmla="*/ 713404 w 1514817"/>
                  <a:gd name="connsiteY92" fmla="*/ 47606 h 96868"/>
                  <a:gd name="connsiteX93" fmla="*/ 725577 w 1514817"/>
                  <a:gd name="connsiteY93" fmla="*/ 48349 h 96868"/>
                  <a:gd name="connsiteX94" fmla="*/ 725577 w 1514817"/>
                  <a:gd name="connsiteY94" fmla="*/ 48349 h 96868"/>
                  <a:gd name="connsiteX95" fmla="*/ 740721 w 1514817"/>
                  <a:gd name="connsiteY95" fmla="*/ 49263 h 96868"/>
                  <a:gd name="connsiteX96" fmla="*/ 740721 w 1514817"/>
                  <a:gd name="connsiteY96" fmla="*/ 49263 h 96868"/>
                  <a:gd name="connsiteX97" fmla="*/ 755809 w 1514817"/>
                  <a:gd name="connsiteY97" fmla="*/ 50177 h 96868"/>
                  <a:gd name="connsiteX98" fmla="*/ 755809 w 1514817"/>
                  <a:gd name="connsiteY98" fmla="*/ 50177 h 96868"/>
                  <a:gd name="connsiteX99" fmla="*/ 770953 w 1514817"/>
                  <a:gd name="connsiteY99" fmla="*/ 51149 h 96868"/>
                  <a:gd name="connsiteX100" fmla="*/ 770953 w 1514817"/>
                  <a:gd name="connsiteY100" fmla="*/ 51149 h 96868"/>
                  <a:gd name="connsiteX101" fmla="*/ 786041 w 1514817"/>
                  <a:gd name="connsiteY101" fmla="*/ 52064 h 96868"/>
                  <a:gd name="connsiteX102" fmla="*/ 786041 w 1514817"/>
                  <a:gd name="connsiteY102" fmla="*/ 52064 h 96868"/>
                  <a:gd name="connsiteX103" fmla="*/ 801186 w 1514817"/>
                  <a:gd name="connsiteY103" fmla="*/ 52977 h 96868"/>
                  <a:gd name="connsiteX104" fmla="*/ 801186 w 1514817"/>
                  <a:gd name="connsiteY104" fmla="*/ 52977 h 96868"/>
                  <a:gd name="connsiteX105" fmla="*/ 816274 w 1514817"/>
                  <a:gd name="connsiteY105" fmla="*/ 53892 h 96868"/>
                  <a:gd name="connsiteX106" fmla="*/ 816274 w 1514817"/>
                  <a:gd name="connsiteY106" fmla="*/ 53892 h 96868"/>
                  <a:gd name="connsiteX107" fmla="*/ 831418 w 1514817"/>
                  <a:gd name="connsiteY107" fmla="*/ 54864 h 96868"/>
                  <a:gd name="connsiteX108" fmla="*/ 831418 w 1514817"/>
                  <a:gd name="connsiteY108" fmla="*/ 54864 h 96868"/>
                  <a:gd name="connsiteX109" fmla="*/ 846506 w 1514817"/>
                  <a:gd name="connsiteY109" fmla="*/ 55778 h 96868"/>
                  <a:gd name="connsiteX110" fmla="*/ 846506 w 1514817"/>
                  <a:gd name="connsiteY110" fmla="*/ 55778 h 96868"/>
                  <a:gd name="connsiteX111" fmla="*/ 861650 w 1514817"/>
                  <a:gd name="connsiteY111" fmla="*/ 56692 h 96868"/>
                  <a:gd name="connsiteX112" fmla="*/ 861650 w 1514817"/>
                  <a:gd name="connsiteY112" fmla="*/ 56692 h 96868"/>
                  <a:gd name="connsiteX113" fmla="*/ 879710 w 1514817"/>
                  <a:gd name="connsiteY113" fmla="*/ 57836 h 96868"/>
                  <a:gd name="connsiteX114" fmla="*/ 879710 w 1514817"/>
                  <a:gd name="connsiteY114" fmla="*/ 57836 h 96868"/>
                  <a:gd name="connsiteX115" fmla="*/ 891883 w 1514817"/>
                  <a:gd name="connsiteY115" fmla="*/ 58579 h 96868"/>
                  <a:gd name="connsiteX116" fmla="*/ 891883 w 1514817"/>
                  <a:gd name="connsiteY116" fmla="*/ 58579 h 96868"/>
                  <a:gd name="connsiteX117" fmla="*/ 907028 w 1514817"/>
                  <a:gd name="connsiteY117" fmla="*/ 59493 h 96868"/>
                  <a:gd name="connsiteX118" fmla="*/ 907028 w 1514817"/>
                  <a:gd name="connsiteY118" fmla="*/ 59493 h 96868"/>
                  <a:gd name="connsiteX119" fmla="*/ 922115 w 1514817"/>
                  <a:gd name="connsiteY119" fmla="*/ 60407 h 96868"/>
                  <a:gd name="connsiteX120" fmla="*/ 922115 w 1514817"/>
                  <a:gd name="connsiteY120" fmla="*/ 60407 h 96868"/>
                  <a:gd name="connsiteX121" fmla="*/ 937260 w 1514817"/>
                  <a:gd name="connsiteY121" fmla="*/ 61379 h 96868"/>
                  <a:gd name="connsiteX122" fmla="*/ 937260 w 1514817"/>
                  <a:gd name="connsiteY122" fmla="*/ 61379 h 96868"/>
                  <a:gd name="connsiteX123" fmla="*/ 952347 w 1514817"/>
                  <a:gd name="connsiteY123" fmla="*/ 62293 h 96868"/>
                  <a:gd name="connsiteX124" fmla="*/ 952347 w 1514817"/>
                  <a:gd name="connsiteY124" fmla="*/ 62293 h 96868"/>
                  <a:gd name="connsiteX125" fmla="*/ 967435 w 1514817"/>
                  <a:gd name="connsiteY125" fmla="*/ 63208 h 96868"/>
                  <a:gd name="connsiteX126" fmla="*/ 967435 w 1514817"/>
                  <a:gd name="connsiteY126" fmla="*/ 63208 h 96868"/>
                  <a:gd name="connsiteX127" fmla="*/ 982580 w 1514817"/>
                  <a:gd name="connsiteY127" fmla="*/ 64122 h 96868"/>
                  <a:gd name="connsiteX128" fmla="*/ 982580 w 1514817"/>
                  <a:gd name="connsiteY128" fmla="*/ 64122 h 96868"/>
                  <a:gd name="connsiteX129" fmla="*/ 997725 w 1514817"/>
                  <a:gd name="connsiteY129" fmla="*/ 65094 h 96868"/>
                  <a:gd name="connsiteX130" fmla="*/ 997725 w 1514817"/>
                  <a:gd name="connsiteY130" fmla="*/ 65094 h 96868"/>
                  <a:gd name="connsiteX131" fmla="*/ 1012813 w 1514817"/>
                  <a:gd name="connsiteY131" fmla="*/ 66008 h 96868"/>
                  <a:gd name="connsiteX132" fmla="*/ 1012813 w 1514817"/>
                  <a:gd name="connsiteY132" fmla="*/ 66008 h 96868"/>
                  <a:gd name="connsiteX133" fmla="*/ 1027957 w 1514817"/>
                  <a:gd name="connsiteY133" fmla="*/ 66922 h 96868"/>
                  <a:gd name="connsiteX134" fmla="*/ 1027957 w 1514817"/>
                  <a:gd name="connsiteY134" fmla="*/ 66922 h 96868"/>
                  <a:gd name="connsiteX135" fmla="*/ 1043044 w 1514817"/>
                  <a:gd name="connsiteY135" fmla="*/ 67837 h 96868"/>
                  <a:gd name="connsiteX136" fmla="*/ 1043044 w 1514817"/>
                  <a:gd name="connsiteY136" fmla="*/ 67837 h 96868"/>
                  <a:gd name="connsiteX137" fmla="*/ 1058189 w 1514817"/>
                  <a:gd name="connsiteY137" fmla="*/ 68808 h 96868"/>
                  <a:gd name="connsiteX138" fmla="*/ 1058189 w 1514817"/>
                  <a:gd name="connsiteY138" fmla="*/ 68808 h 96868"/>
                  <a:gd name="connsiteX139" fmla="*/ 1073277 w 1514817"/>
                  <a:gd name="connsiteY139" fmla="*/ 69723 h 96868"/>
                  <a:gd name="connsiteX140" fmla="*/ 1073277 w 1514817"/>
                  <a:gd name="connsiteY140" fmla="*/ 69723 h 96868"/>
                  <a:gd name="connsiteX141" fmla="*/ 1088422 w 1514817"/>
                  <a:gd name="connsiteY141" fmla="*/ 70637 h 96868"/>
                  <a:gd name="connsiteX142" fmla="*/ 1088422 w 1514817"/>
                  <a:gd name="connsiteY142" fmla="*/ 70637 h 96868"/>
                  <a:gd name="connsiteX143" fmla="*/ 1103510 w 1514817"/>
                  <a:gd name="connsiteY143" fmla="*/ 71608 h 96868"/>
                  <a:gd name="connsiteX144" fmla="*/ 1103510 w 1514817"/>
                  <a:gd name="connsiteY144" fmla="*/ 71608 h 96868"/>
                  <a:gd name="connsiteX145" fmla="*/ 1118654 w 1514817"/>
                  <a:gd name="connsiteY145" fmla="*/ 72523 h 96868"/>
                  <a:gd name="connsiteX146" fmla="*/ 1118654 w 1514817"/>
                  <a:gd name="connsiteY146" fmla="*/ 72523 h 96868"/>
                  <a:gd name="connsiteX147" fmla="*/ 1136656 w 1514817"/>
                  <a:gd name="connsiteY147" fmla="*/ 73609 h 96868"/>
                  <a:gd name="connsiteX148" fmla="*/ 1136656 w 1514817"/>
                  <a:gd name="connsiteY148" fmla="*/ 73609 h 96868"/>
                  <a:gd name="connsiteX149" fmla="*/ 1148886 w 1514817"/>
                  <a:gd name="connsiteY149" fmla="*/ 74352 h 96868"/>
                  <a:gd name="connsiteX150" fmla="*/ 1148886 w 1514817"/>
                  <a:gd name="connsiteY150" fmla="*/ 74352 h 96868"/>
                  <a:gd name="connsiteX151" fmla="*/ 1163974 w 1514817"/>
                  <a:gd name="connsiteY151" fmla="*/ 75323 h 96868"/>
                  <a:gd name="connsiteX152" fmla="*/ 1163974 w 1514817"/>
                  <a:gd name="connsiteY152" fmla="*/ 75323 h 96868"/>
                  <a:gd name="connsiteX153" fmla="*/ 1179119 w 1514817"/>
                  <a:gd name="connsiteY153" fmla="*/ 76238 h 96868"/>
                  <a:gd name="connsiteX154" fmla="*/ 1179119 w 1514817"/>
                  <a:gd name="connsiteY154" fmla="*/ 76238 h 96868"/>
                  <a:gd name="connsiteX155" fmla="*/ 1194207 w 1514817"/>
                  <a:gd name="connsiteY155" fmla="*/ 77153 h 96868"/>
                  <a:gd name="connsiteX156" fmla="*/ 1194207 w 1514817"/>
                  <a:gd name="connsiteY156" fmla="*/ 77153 h 96868"/>
                  <a:gd name="connsiteX157" fmla="*/ 1209351 w 1514817"/>
                  <a:gd name="connsiteY157" fmla="*/ 78066 h 96868"/>
                  <a:gd name="connsiteX158" fmla="*/ 1209351 w 1514817"/>
                  <a:gd name="connsiteY158" fmla="*/ 78066 h 96868"/>
                  <a:gd name="connsiteX159" fmla="*/ 1224439 w 1514817"/>
                  <a:gd name="connsiteY159" fmla="*/ 79038 h 96868"/>
                  <a:gd name="connsiteX160" fmla="*/ 1224439 w 1514817"/>
                  <a:gd name="connsiteY160" fmla="*/ 79038 h 96868"/>
                  <a:gd name="connsiteX161" fmla="*/ 1239583 w 1514817"/>
                  <a:gd name="connsiteY161" fmla="*/ 79953 h 96868"/>
                  <a:gd name="connsiteX162" fmla="*/ 1239583 w 1514817"/>
                  <a:gd name="connsiteY162" fmla="*/ 79953 h 96868"/>
                  <a:gd name="connsiteX163" fmla="*/ 1254671 w 1514817"/>
                  <a:gd name="connsiteY163" fmla="*/ 80867 h 96868"/>
                  <a:gd name="connsiteX164" fmla="*/ 1254671 w 1514817"/>
                  <a:gd name="connsiteY164" fmla="*/ 80867 h 96868"/>
                  <a:gd name="connsiteX165" fmla="*/ 1269816 w 1514817"/>
                  <a:gd name="connsiteY165" fmla="*/ 81781 h 96868"/>
                  <a:gd name="connsiteX166" fmla="*/ 1269816 w 1514817"/>
                  <a:gd name="connsiteY166" fmla="*/ 81781 h 96868"/>
                  <a:gd name="connsiteX167" fmla="*/ 1284904 w 1514817"/>
                  <a:gd name="connsiteY167" fmla="*/ 82753 h 96868"/>
                  <a:gd name="connsiteX168" fmla="*/ 1284904 w 1514817"/>
                  <a:gd name="connsiteY168" fmla="*/ 82753 h 96868"/>
                  <a:gd name="connsiteX169" fmla="*/ 1300048 w 1514817"/>
                  <a:gd name="connsiteY169" fmla="*/ 83668 h 96868"/>
                  <a:gd name="connsiteX170" fmla="*/ 1300048 w 1514817"/>
                  <a:gd name="connsiteY170" fmla="*/ 83668 h 96868"/>
                  <a:gd name="connsiteX171" fmla="*/ 1315136 w 1514817"/>
                  <a:gd name="connsiteY171" fmla="*/ 84582 h 96868"/>
                  <a:gd name="connsiteX172" fmla="*/ 1315136 w 1514817"/>
                  <a:gd name="connsiteY172" fmla="*/ 84582 h 96868"/>
                  <a:gd name="connsiteX173" fmla="*/ 1330280 w 1514817"/>
                  <a:gd name="connsiteY173" fmla="*/ 85496 h 96868"/>
                  <a:gd name="connsiteX174" fmla="*/ 1330280 w 1514817"/>
                  <a:gd name="connsiteY174" fmla="*/ 85553 h 96868"/>
                  <a:gd name="connsiteX175" fmla="*/ 1348283 w 1514817"/>
                  <a:gd name="connsiteY175" fmla="*/ 86639 h 96868"/>
                  <a:gd name="connsiteX176" fmla="*/ 1348283 w 1514817"/>
                  <a:gd name="connsiteY176" fmla="*/ 86639 h 96868"/>
                  <a:gd name="connsiteX177" fmla="*/ 1360513 w 1514817"/>
                  <a:gd name="connsiteY177" fmla="*/ 87382 h 96868"/>
                  <a:gd name="connsiteX178" fmla="*/ 1360513 w 1514817"/>
                  <a:gd name="connsiteY178" fmla="*/ 87382 h 96868"/>
                  <a:gd name="connsiteX179" fmla="*/ 1375601 w 1514817"/>
                  <a:gd name="connsiteY179" fmla="*/ 88296 h 96868"/>
                  <a:gd name="connsiteX180" fmla="*/ 1375601 w 1514817"/>
                  <a:gd name="connsiteY180" fmla="*/ 88296 h 96868"/>
                  <a:gd name="connsiteX181" fmla="*/ 1390746 w 1514817"/>
                  <a:gd name="connsiteY181" fmla="*/ 89268 h 96868"/>
                  <a:gd name="connsiteX182" fmla="*/ 1390746 w 1514817"/>
                  <a:gd name="connsiteY182" fmla="*/ 89268 h 96868"/>
                  <a:gd name="connsiteX183" fmla="*/ 1405833 w 1514817"/>
                  <a:gd name="connsiteY183" fmla="*/ 90182 h 96868"/>
                  <a:gd name="connsiteX184" fmla="*/ 1405833 w 1514817"/>
                  <a:gd name="connsiteY184" fmla="*/ 90182 h 96868"/>
                  <a:gd name="connsiteX185" fmla="*/ 1420977 w 1514817"/>
                  <a:gd name="connsiteY185" fmla="*/ 91097 h 96868"/>
                  <a:gd name="connsiteX186" fmla="*/ 1420977 w 1514817"/>
                  <a:gd name="connsiteY186" fmla="*/ 91097 h 96868"/>
                  <a:gd name="connsiteX187" fmla="*/ 1436065 w 1514817"/>
                  <a:gd name="connsiteY187" fmla="*/ 92011 h 96868"/>
                  <a:gd name="connsiteX188" fmla="*/ 1436065 w 1514817"/>
                  <a:gd name="connsiteY188" fmla="*/ 92011 h 96868"/>
                  <a:gd name="connsiteX189" fmla="*/ 1451210 w 1514817"/>
                  <a:gd name="connsiteY189" fmla="*/ 92982 h 96868"/>
                  <a:gd name="connsiteX190" fmla="*/ 1451210 w 1514817"/>
                  <a:gd name="connsiteY190" fmla="*/ 92982 h 96868"/>
                  <a:gd name="connsiteX191" fmla="*/ 1466355 w 1514817"/>
                  <a:gd name="connsiteY191" fmla="*/ 93897 h 96868"/>
                  <a:gd name="connsiteX192" fmla="*/ 1466355 w 1514817"/>
                  <a:gd name="connsiteY192" fmla="*/ 93897 h 96868"/>
                  <a:gd name="connsiteX193" fmla="*/ 1481443 w 1514817"/>
                  <a:gd name="connsiteY193" fmla="*/ 94812 h 96868"/>
                  <a:gd name="connsiteX194" fmla="*/ 1481443 w 1514817"/>
                  <a:gd name="connsiteY194" fmla="*/ 94812 h 96868"/>
                  <a:gd name="connsiteX195" fmla="*/ 1496587 w 1514817"/>
                  <a:gd name="connsiteY195" fmla="*/ 95726 h 96868"/>
                  <a:gd name="connsiteX196" fmla="*/ 1496587 w 1514817"/>
                  <a:gd name="connsiteY196" fmla="*/ 95726 h 96868"/>
                  <a:gd name="connsiteX197" fmla="*/ 1514589 w 1514817"/>
                  <a:gd name="connsiteY197" fmla="*/ 96869 h 96868"/>
                  <a:gd name="connsiteX198" fmla="*/ 1514818 w 1514817"/>
                  <a:gd name="connsiteY198" fmla="*/ 93154 h 96868"/>
                  <a:gd name="connsiteX199" fmla="*/ 1496758 w 1514817"/>
                  <a:gd name="connsiteY199" fmla="*/ 92069 h 96868"/>
                  <a:gd name="connsiteX200" fmla="*/ 1496758 w 1514817"/>
                  <a:gd name="connsiteY200" fmla="*/ 92069 h 96868"/>
                  <a:gd name="connsiteX201" fmla="*/ 1484585 w 1514817"/>
                  <a:gd name="connsiteY201" fmla="*/ 91268 h 96868"/>
                  <a:gd name="connsiteX202" fmla="*/ 1484585 w 1514817"/>
                  <a:gd name="connsiteY202" fmla="*/ 91268 h 96868"/>
                  <a:gd name="connsiteX203" fmla="*/ 1469498 w 1514817"/>
                  <a:gd name="connsiteY203" fmla="*/ 90354 h 96868"/>
                  <a:gd name="connsiteX204" fmla="*/ 1469498 w 1514817"/>
                  <a:gd name="connsiteY204" fmla="*/ 90354 h 96868"/>
                  <a:gd name="connsiteX205" fmla="*/ 1454353 w 1514817"/>
                  <a:gd name="connsiteY205" fmla="*/ 89439 h 96868"/>
                  <a:gd name="connsiteX206" fmla="*/ 1454353 w 1514817"/>
                  <a:gd name="connsiteY206" fmla="*/ 89439 h 96868"/>
                  <a:gd name="connsiteX207" fmla="*/ 1436294 w 1514817"/>
                  <a:gd name="connsiteY207" fmla="*/ 88354 h 96868"/>
                  <a:gd name="connsiteX208" fmla="*/ 1436294 w 1514817"/>
                  <a:gd name="connsiteY208" fmla="*/ 88354 h 96868"/>
                  <a:gd name="connsiteX209" fmla="*/ 1424121 w 1514817"/>
                  <a:gd name="connsiteY209" fmla="*/ 87553 h 96868"/>
                  <a:gd name="connsiteX210" fmla="*/ 1424121 w 1514817"/>
                  <a:gd name="connsiteY210" fmla="*/ 87553 h 96868"/>
                  <a:gd name="connsiteX211" fmla="*/ 1406061 w 1514817"/>
                  <a:gd name="connsiteY211" fmla="*/ 86468 h 96868"/>
                  <a:gd name="connsiteX212" fmla="*/ 1406061 w 1514817"/>
                  <a:gd name="connsiteY212" fmla="*/ 86468 h 96868"/>
                  <a:gd name="connsiteX213" fmla="*/ 1393888 w 1514817"/>
                  <a:gd name="connsiteY213" fmla="*/ 85725 h 96868"/>
                  <a:gd name="connsiteX214" fmla="*/ 1393888 w 1514817"/>
                  <a:gd name="connsiteY214" fmla="*/ 85725 h 96868"/>
                  <a:gd name="connsiteX215" fmla="*/ 1378801 w 1514817"/>
                  <a:gd name="connsiteY215" fmla="*/ 84810 h 96868"/>
                  <a:gd name="connsiteX216" fmla="*/ 1378801 w 1514817"/>
                  <a:gd name="connsiteY216" fmla="*/ 84810 h 96868"/>
                  <a:gd name="connsiteX217" fmla="*/ 1360742 w 1514817"/>
                  <a:gd name="connsiteY217" fmla="*/ 83668 h 96868"/>
                  <a:gd name="connsiteX218" fmla="*/ 1360742 w 1514817"/>
                  <a:gd name="connsiteY218" fmla="*/ 83668 h 96868"/>
                  <a:gd name="connsiteX219" fmla="*/ 1348512 w 1514817"/>
                  <a:gd name="connsiteY219" fmla="*/ 82925 h 96868"/>
                  <a:gd name="connsiteX220" fmla="*/ 1348512 w 1514817"/>
                  <a:gd name="connsiteY220" fmla="*/ 82925 h 96868"/>
                  <a:gd name="connsiteX221" fmla="*/ 1330509 w 1514817"/>
                  <a:gd name="connsiteY221" fmla="*/ 81838 h 96868"/>
                  <a:gd name="connsiteX222" fmla="*/ 1330509 w 1514817"/>
                  <a:gd name="connsiteY222" fmla="*/ 81838 h 96868"/>
                  <a:gd name="connsiteX223" fmla="*/ 1318279 w 1514817"/>
                  <a:gd name="connsiteY223" fmla="*/ 81096 h 96868"/>
                  <a:gd name="connsiteX224" fmla="*/ 1318279 w 1514817"/>
                  <a:gd name="connsiteY224" fmla="*/ 81096 h 96868"/>
                  <a:gd name="connsiteX225" fmla="*/ 1303191 w 1514817"/>
                  <a:gd name="connsiteY225" fmla="*/ 80124 h 96868"/>
                  <a:gd name="connsiteX226" fmla="*/ 1303191 w 1514817"/>
                  <a:gd name="connsiteY226" fmla="*/ 80124 h 96868"/>
                  <a:gd name="connsiteX227" fmla="*/ 1288047 w 1514817"/>
                  <a:gd name="connsiteY227" fmla="*/ 79210 h 96868"/>
                  <a:gd name="connsiteX228" fmla="*/ 1288047 w 1514817"/>
                  <a:gd name="connsiteY228" fmla="*/ 79210 h 96868"/>
                  <a:gd name="connsiteX229" fmla="*/ 1270045 w 1514817"/>
                  <a:gd name="connsiteY229" fmla="*/ 78124 h 96868"/>
                  <a:gd name="connsiteX230" fmla="*/ 1270045 w 1514817"/>
                  <a:gd name="connsiteY230" fmla="*/ 78124 h 96868"/>
                  <a:gd name="connsiteX231" fmla="*/ 1257815 w 1514817"/>
                  <a:gd name="connsiteY231" fmla="*/ 77323 h 96868"/>
                  <a:gd name="connsiteX232" fmla="*/ 1257815 w 1514817"/>
                  <a:gd name="connsiteY232" fmla="*/ 77323 h 96868"/>
                  <a:gd name="connsiteX233" fmla="*/ 1242727 w 1514817"/>
                  <a:gd name="connsiteY233" fmla="*/ 76410 h 96868"/>
                  <a:gd name="connsiteX234" fmla="*/ 1242727 w 1514817"/>
                  <a:gd name="connsiteY234" fmla="*/ 76410 h 96868"/>
                  <a:gd name="connsiteX235" fmla="*/ 1227582 w 1514817"/>
                  <a:gd name="connsiteY235" fmla="*/ 75495 h 96868"/>
                  <a:gd name="connsiteX236" fmla="*/ 1227582 w 1514817"/>
                  <a:gd name="connsiteY236" fmla="*/ 75495 h 96868"/>
                  <a:gd name="connsiteX237" fmla="*/ 1209580 w 1514817"/>
                  <a:gd name="connsiteY237" fmla="*/ 74409 h 96868"/>
                  <a:gd name="connsiteX238" fmla="*/ 1209580 w 1514817"/>
                  <a:gd name="connsiteY238" fmla="*/ 74409 h 96868"/>
                  <a:gd name="connsiteX239" fmla="*/ 1194435 w 1514817"/>
                  <a:gd name="connsiteY239" fmla="*/ 73438 h 96868"/>
                  <a:gd name="connsiteX240" fmla="*/ 1194435 w 1514817"/>
                  <a:gd name="connsiteY240" fmla="*/ 73438 h 96868"/>
                  <a:gd name="connsiteX241" fmla="*/ 1182262 w 1514817"/>
                  <a:gd name="connsiteY241" fmla="*/ 72695 h 96868"/>
                  <a:gd name="connsiteX242" fmla="*/ 1182262 w 1514817"/>
                  <a:gd name="connsiteY242" fmla="*/ 72695 h 96868"/>
                  <a:gd name="connsiteX243" fmla="*/ 1167118 w 1514817"/>
                  <a:gd name="connsiteY243" fmla="*/ 71780 h 96868"/>
                  <a:gd name="connsiteX244" fmla="*/ 1167118 w 1514817"/>
                  <a:gd name="connsiteY244" fmla="*/ 71780 h 96868"/>
                  <a:gd name="connsiteX245" fmla="*/ 1149115 w 1514817"/>
                  <a:gd name="connsiteY245" fmla="*/ 70637 h 96868"/>
                  <a:gd name="connsiteX246" fmla="*/ 1149115 w 1514817"/>
                  <a:gd name="connsiteY246" fmla="*/ 70637 h 96868"/>
                  <a:gd name="connsiteX247" fmla="*/ 1136885 w 1514817"/>
                  <a:gd name="connsiteY247" fmla="*/ 69894 h 96868"/>
                  <a:gd name="connsiteX248" fmla="*/ 1136885 w 1514817"/>
                  <a:gd name="connsiteY248" fmla="*/ 69894 h 96868"/>
                  <a:gd name="connsiteX249" fmla="*/ 1121797 w 1514817"/>
                  <a:gd name="connsiteY249" fmla="*/ 68980 h 96868"/>
                  <a:gd name="connsiteX250" fmla="*/ 1121797 w 1514817"/>
                  <a:gd name="connsiteY250" fmla="*/ 68980 h 96868"/>
                  <a:gd name="connsiteX251" fmla="*/ 1106652 w 1514817"/>
                  <a:gd name="connsiteY251" fmla="*/ 68065 h 96868"/>
                  <a:gd name="connsiteX252" fmla="*/ 1106652 w 1514817"/>
                  <a:gd name="connsiteY252" fmla="*/ 68065 h 96868"/>
                  <a:gd name="connsiteX253" fmla="*/ 1088651 w 1514817"/>
                  <a:gd name="connsiteY253" fmla="*/ 66922 h 96868"/>
                  <a:gd name="connsiteX254" fmla="*/ 1088651 w 1514817"/>
                  <a:gd name="connsiteY254" fmla="*/ 66922 h 96868"/>
                  <a:gd name="connsiteX255" fmla="*/ 1076421 w 1514817"/>
                  <a:gd name="connsiteY255" fmla="*/ 66179 h 96868"/>
                  <a:gd name="connsiteX256" fmla="*/ 1076421 w 1514817"/>
                  <a:gd name="connsiteY256" fmla="*/ 66179 h 96868"/>
                  <a:gd name="connsiteX257" fmla="*/ 1061333 w 1514817"/>
                  <a:gd name="connsiteY257" fmla="*/ 65265 h 96868"/>
                  <a:gd name="connsiteX258" fmla="*/ 1061333 w 1514817"/>
                  <a:gd name="connsiteY258" fmla="*/ 65265 h 96868"/>
                  <a:gd name="connsiteX259" fmla="*/ 1043273 w 1514817"/>
                  <a:gd name="connsiteY259" fmla="*/ 64179 h 96868"/>
                  <a:gd name="connsiteX260" fmla="*/ 1043273 w 1514817"/>
                  <a:gd name="connsiteY260" fmla="*/ 64179 h 96868"/>
                  <a:gd name="connsiteX261" fmla="*/ 1028186 w 1514817"/>
                  <a:gd name="connsiteY261" fmla="*/ 63208 h 96868"/>
                  <a:gd name="connsiteX262" fmla="*/ 1028186 w 1514817"/>
                  <a:gd name="connsiteY262" fmla="*/ 63208 h 96868"/>
                  <a:gd name="connsiteX263" fmla="*/ 1015955 w 1514817"/>
                  <a:gd name="connsiteY263" fmla="*/ 62465 h 96868"/>
                  <a:gd name="connsiteX264" fmla="*/ 1015955 w 1514817"/>
                  <a:gd name="connsiteY264" fmla="*/ 62465 h 96868"/>
                  <a:gd name="connsiteX265" fmla="*/ 1000868 w 1514817"/>
                  <a:gd name="connsiteY265" fmla="*/ 61550 h 96868"/>
                  <a:gd name="connsiteX266" fmla="*/ 1000868 w 1514817"/>
                  <a:gd name="connsiteY266" fmla="*/ 61550 h 96868"/>
                  <a:gd name="connsiteX267" fmla="*/ 982809 w 1514817"/>
                  <a:gd name="connsiteY267" fmla="*/ 60464 h 96868"/>
                  <a:gd name="connsiteX268" fmla="*/ 982809 w 1514817"/>
                  <a:gd name="connsiteY268" fmla="*/ 60464 h 96868"/>
                  <a:gd name="connsiteX269" fmla="*/ 967664 w 1514817"/>
                  <a:gd name="connsiteY269" fmla="*/ 59493 h 96868"/>
                  <a:gd name="connsiteX270" fmla="*/ 967664 w 1514817"/>
                  <a:gd name="connsiteY270" fmla="*/ 59493 h 96868"/>
                  <a:gd name="connsiteX271" fmla="*/ 955491 w 1514817"/>
                  <a:gd name="connsiteY271" fmla="*/ 58750 h 96868"/>
                  <a:gd name="connsiteX272" fmla="*/ 955491 w 1514817"/>
                  <a:gd name="connsiteY272" fmla="*/ 58750 h 96868"/>
                  <a:gd name="connsiteX273" fmla="*/ 939318 w 1514817"/>
                  <a:gd name="connsiteY273" fmla="*/ 57779 h 96868"/>
                  <a:gd name="connsiteX274" fmla="*/ 922344 w 1514817"/>
                  <a:gd name="connsiteY274" fmla="*/ 56750 h 96868"/>
                  <a:gd name="connsiteX275" fmla="*/ 922344 w 1514817"/>
                  <a:gd name="connsiteY275" fmla="*/ 56750 h 96868"/>
                  <a:gd name="connsiteX276" fmla="*/ 910171 w 1514817"/>
                  <a:gd name="connsiteY276" fmla="*/ 55949 h 96868"/>
                  <a:gd name="connsiteX277" fmla="*/ 910171 w 1514817"/>
                  <a:gd name="connsiteY277" fmla="*/ 55949 h 96868"/>
                  <a:gd name="connsiteX278" fmla="*/ 895026 w 1514817"/>
                  <a:gd name="connsiteY278" fmla="*/ 55035 h 96868"/>
                  <a:gd name="connsiteX279" fmla="*/ 895026 w 1514817"/>
                  <a:gd name="connsiteY279" fmla="*/ 55035 h 96868"/>
                  <a:gd name="connsiteX280" fmla="*/ 879939 w 1514817"/>
                  <a:gd name="connsiteY280" fmla="*/ 54121 h 96868"/>
                  <a:gd name="connsiteX281" fmla="*/ 879939 w 1514817"/>
                  <a:gd name="connsiteY281" fmla="*/ 54121 h 96868"/>
                  <a:gd name="connsiteX282" fmla="*/ 861879 w 1514817"/>
                  <a:gd name="connsiteY282" fmla="*/ 52977 h 96868"/>
                  <a:gd name="connsiteX283" fmla="*/ 861879 w 1514817"/>
                  <a:gd name="connsiteY283" fmla="*/ 52977 h 96868"/>
                  <a:gd name="connsiteX284" fmla="*/ 849706 w 1514817"/>
                  <a:gd name="connsiteY284" fmla="*/ 52235 h 96868"/>
                  <a:gd name="connsiteX285" fmla="*/ 849706 w 1514817"/>
                  <a:gd name="connsiteY285" fmla="*/ 52235 h 96868"/>
                  <a:gd name="connsiteX286" fmla="*/ 834561 w 1514817"/>
                  <a:gd name="connsiteY286" fmla="*/ 51321 h 96868"/>
                  <a:gd name="connsiteX287" fmla="*/ 834561 w 1514817"/>
                  <a:gd name="connsiteY287" fmla="*/ 51321 h 96868"/>
                  <a:gd name="connsiteX288" fmla="*/ 819417 w 1514817"/>
                  <a:gd name="connsiteY288" fmla="*/ 50406 h 96868"/>
                  <a:gd name="connsiteX289" fmla="*/ 819417 w 1514817"/>
                  <a:gd name="connsiteY289" fmla="*/ 50406 h 96868"/>
                  <a:gd name="connsiteX290" fmla="*/ 801415 w 1514817"/>
                  <a:gd name="connsiteY290" fmla="*/ 49263 h 96868"/>
                  <a:gd name="connsiteX291" fmla="*/ 801415 w 1514817"/>
                  <a:gd name="connsiteY291" fmla="*/ 49263 h 96868"/>
                  <a:gd name="connsiteX292" fmla="*/ 789185 w 1514817"/>
                  <a:gd name="connsiteY292" fmla="*/ 48520 h 96868"/>
                  <a:gd name="connsiteX293" fmla="*/ 789185 w 1514817"/>
                  <a:gd name="connsiteY293" fmla="*/ 48520 h 96868"/>
                  <a:gd name="connsiteX294" fmla="*/ 774097 w 1514817"/>
                  <a:gd name="connsiteY294" fmla="*/ 47606 h 96868"/>
                  <a:gd name="connsiteX295" fmla="*/ 774097 w 1514817"/>
                  <a:gd name="connsiteY295" fmla="*/ 47606 h 96868"/>
                  <a:gd name="connsiteX296" fmla="*/ 756037 w 1514817"/>
                  <a:gd name="connsiteY296" fmla="*/ 46520 h 96868"/>
                  <a:gd name="connsiteX297" fmla="*/ 756037 w 1514817"/>
                  <a:gd name="connsiteY297" fmla="*/ 46520 h 96868"/>
                  <a:gd name="connsiteX298" fmla="*/ 740950 w 1514817"/>
                  <a:gd name="connsiteY298" fmla="*/ 45548 h 96868"/>
                  <a:gd name="connsiteX299" fmla="*/ 740950 w 1514817"/>
                  <a:gd name="connsiteY299" fmla="*/ 45548 h 96868"/>
                  <a:gd name="connsiteX300" fmla="*/ 725805 w 1514817"/>
                  <a:gd name="connsiteY300" fmla="*/ 44634 h 96868"/>
                  <a:gd name="connsiteX301" fmla="*/ 725805 w 1514817"/>
                  <a:gd name="connsiteY301" fmla="*/ 44634 h 96868"/>
                  <a:gd name="connsiteX302" fmla="*/ 713632 w 1514817"/>
                  <a:gd name="connsiteY302" fmla="*/ 43891 h 96868"/>
                  <a:gd name="connsiteX303" fmla="*/ 713632 w 1514817"/>
                  <a:gd name="connsiteY303" fmla="*/ 43891 h 96868"/>
                  <a:gd name="connsiteX304" fmla="*/ 695573 w 1514817"/>
                  <a:gd name="connsiteY304" fmla="*/ 42805 h 96868"/>
                  <a:gd name="connsiteX305" fmla="*/ 695573 w 1514817"/>
                  <a:gd name="connsiteY305" fmla="*/ 42805 h 96868"/>
                  <a:gd name="connsiteX306" fmla="*/ 680485 w 1514817"/>
                  <a:gd name="connsiteY306" fmla="*/ 41833 h 96868"/>
                  <a:gd name="connsiteX307" fmla="*/ 680485 w 1514817"/>
                  <a:gd name="connsiteY307" fmla="*/ 41833 h 96868"/>
                  <a:gd name="connsiteX308" fmla="*/ 668255 w 1514817"/>
                  <a:gd name="connsiteY308" fmla="*/ 41091 h 96868"/>
                  <a:gd name="connsiteX309" fmla="*/ 668255 w 1514817"/>
                  <a:gd name="connsiteY309" fmla="*/ 41091 h 96868"/>
                  <a:gd name="connsiteX310" fmla="*/ 653167 w 1514817"/>
                  <a:gd name="connsiteY310" fmla="*/ 40176 h 96868"/>
                  <a:gd name="connsiteX311" fmla="*/ 653167 w 1514817"/>
                  <a:gd name="connsiteY311" fmla="*/ 40176 h 96868"/>
                  <a:gd name="connsiteX312" fmla="*/ 638022 w 1514817"/>
                  <a:gd name="connsiteY312" fmla="*/ 39262 h 96868"/>
                  <a:gd name="connsiteX313" fmla="*/ 638022 w 1514817"/>
                  <a:gd name="connsiteY313" fmla="*/ 39262 h 96868"/>
                  <a:gd name="connsiteX314" fmla="*/ 620021 w 1514817"/>
                  <a:gd name="connsiteY314" fmla="*/ 38119 h 96868"/>
                  <a:gd name="connsiteX315" fmla="*/ 620021 w 1514817"/>
                  <a:gd name="connsiteY315" fmla="*/ 38119 h 96868"/>
                  <a:gd name="connsiteX316" fmla="*/ 607790 w 1514817"/>
                  <a:gd name="connsiteY316" fmla="*/ 37376 h 96868"/>
                  <a:gd name="connsiteX317" fmla="*/ 607790 w 1514817"/>
                  <a:gd name="connsiteY317" fmla="*/ 37376 h 96868"/>
                  <a:gd name="connsiteX318" fmla="*/ 592703 w 1514817"/>
                  <a:gd name="connsiteY318" fmla="*/ 36462 h 96868"/>
                  <a:gd name="connsiteX319" fmla="*/ 592703 w 1514817"/>
                  <a:gd name="connsiteY319" fmla="*/ 36462 h 96868"/>
                  <a:gd name="connsiteX320" fmla="*/ 577558 w 1514817"/>
                  <a:gd name="connsiteY320" fmla="*/ 35547 h 96868"/>
                  <a:gd name="connsiteX321" fmla="*/ 577558 w 1514817"/>
                  <a:gd name="connsiteY321" fmla="*/ 35547 h 96868"/>
                  <a:gd name="connsiteX322" fmla="*/ 559556 w 1514817"/>
                  <a:gd name="connsiteY322" fmla="*/ 34404 h 96868"/>
                  <a:gd name="connsiteX323" fmla="*/ 559556 w 1514817"/>
                  <a:gd name="connsiteY323" fmla="*/ 34404 h 96868"/>
                  <a:gd name="connsiteX324" fmla="*/ 547325 w 1514817"/>
                  <a:gd name="connsiteY324" fmla="*/ 33661 h 96868"/>
                  <a:gd name="connsiteX325" fmla="*/ 547325 w 1514817"/>
                  <a:gd name="connsiteY325" fmla="*/ 33661 h 96868"/>
                  <a:gd name="connsiteX326" fmla="*/ 532238 w 1514817"/>
                  <a:gd name="connsiteY326" fmla="*/ 32747 h 96868"/>
                  <a:gd name="connsiteX327" fmla="*/ 532238 w 1514817"/>
                  <a:gd name="connsiteY327" fmla="*/ 32747 h 96868"/>
                  <a:gd name="connsiteX328" fmla="*/ 517093 w 1514817"/>
                  <a:gd name="connsiteY328" fmla="*/ 31832 h 96868"/>
                  <a:gd name="connsiteX329" fmla="*/ 517093 w 1514817"/>
                  <a:gd name="connsiteY329" fmla="*/ 31832 h 96868"/>
                  <a:gd name="connsiteX330" fmla="*/ 515207 w 1514817"/>
                  <a:gd name="connsiteY330" fmla="*/ 31718 h 96868"/>
                  <a:gd name="connsiteX331" fmla="*/ 514179 w 1514817"/>
                  <a:gd name="connsiteY331" fmla="*/ 31603 h 96868"/>
                  <a:gd name="connsiteX332" fmla="*/ 514179 w 1514817"/>
                  <a:gd name="connsiteY332" fmla="*/ 31603 h 96868"/>
                  <a:gd name="connsiteX333" fmla="*/ 499091 w 1514817"/>
                  <a:gd name="connsiteY333" fmla="*/ 30690 h 96868"/>
                  <a:gd name="connsiteX334" fmla="*/ 499091 w 1514817"/>
                  <a:gd name="connsiteY334" fmla="*/ 30690 h 96868"/>
                  <a:gd name="connsiteX335" fmla="*/ 486861 w 1514817"/>
                  <a:gd name="connsiteY335" fmla="*/ 29947 h 96868"/>
                  <a:gd name="connsiteX336" fmla="*/ 486861 w 1514817"/>
                  <a:gd name="connsiteY336" fmla="*/ 29947 h 96868"/>
                  <a:gd name="connsiteX337" fmla="*/ 468858 w 1514817"/>
                  <a:gd name="connsiteY337" fmla="*/ 28860 h 96868"/>
                  <a:gd name="connsiteX338" fmla="*/ 468858 w 1514817"/>
                  <a:gd name="connsiteY338" fmla="*/ 28860 h 96868"/>
                  <a:gd name="connsiteX339" fmla="*/ 453714 w 1514817"/>
                  <a:gd name="connsiteY339" fmla="*/ 27889 h 96868"/>
                  <a:gd name="connsiteX340" fmla="*/ 453714 w 1514817"/>
                  <a:gd name="connsiteY340" fmla="*/ 27889 h 96868"/>
                  <a:gd name="connsiteX341" fmla="*/ 441541 w 1514817"/>
                  <a:gd name="connsiteY341" fmla="*/ 27146 h 96868"/>
                  <a:gd name="connsiteX342" fmla="*/ 441541 w 1514817"/>
                  <a:gd name="connsiteY342" fmla="*/ 27146 h 96868"/>
                  <a:gd name="connsiteX343" fmla="*/ 426396 w 1514817"/>
                  <a:gd name="connsiteY343" fmla="*/ 26232 h 96868"/>
                  <a:gd name="connsiteX344" fmla="*/ 426396 w 1514817"/>
                  <a:gd name="connsiteY344" fmla="*/ 26232 h 96868"/>
                  <a:gd name="connsiteX345" fmla="*/ 408394 w 1514817"/>
                  <a:gd name="connsiteY345" fmla="*/ 25145 h 96868"/>
                  <a:gd name="connsiteX346" fmla="*/ 408394 w 1514817"/>
                  <a:gd name="connsiteY346" fmla="*/ 25145 h 96868"/>
                  <a:gd name="connsiteX347" fmla="*/ 393249 w 1514817"/>
                  <a:gd name="connsiteY347" fmla="*/ 24174 h 96868"/>
                  <a:gd name="connsiteX348" fmla="*/ 393249 w 1514817"/>
                  <a:gd name="connsiteY348" fmla="*/ 24174 h 96868"/>
                  <a:gd name="connsiteX349" fmla="*/ 381076 w 1514817"/>
                  <a:gd name="connsiteY349" fmla="*/ 23431 h 96868"/>
                  <a:gd name="connsiteX350" fmla="*/ 381076 w 1514817"/>
                  <a:gd name="connsiteY350" fmla="*/ 23431 h 96868"/>
                  <a:gd name="connsiteX351" fmla="*/ 365932 w 1514817"/>
                  <a:gd name="connsiteY351" fmla="*/ 22517 h 96868"/>
                  <a:gd name="connsiteX352" fmla="*/ 365932 w 1514817"/>
                  <a:gd name="connsiteY352" fmla="*/ 22517 h 96868"/>
                  <a:gd name="connsiteX353" fmla="*/ 350844 w 1514817"/>
                  <a:gd name="connsiteY353" fmla="*/ 21602 h 96868"/>
                  <a:gd name="connsiteX354" fmla="*/ 350844 w 1514817"/>
                  <a:gd name="connsiteY354" fmla="*/ 21602 h 96868"/>
                  <a:gd name="connsiteX355" fmla="*/ 332784 w 1514817"/>
                  <a:gd name="connsiteY355" fmla="*/ 20459 h 96868"/>
                  <a:gd name="connsiteX356" fmla="*/ 332784 w 1514817"/>
                  <a:gd name="connsiteY356" fmla="*/ 20459 h 96868"/>
                  <a:gd name="connsiteX357" fmla="*/ 320612 w 1514817"/>
                  <a:gd name="connsiteY357" fmla="*/ 19716 h 96868"/>
                  <a:gd name="connsiteX358" fmla="*/ 320612 w 1514817"/>
                  <a:gd name="connsiteY358" fmla="*/ 19716 h 96868"/>
                  <a:gd name="connsiteX359" fmla="*/ 304438 w 1514817"/>
                  <a:gd name="connsiteY359" fmla="*/ 18745 h 96868"/>
                  <a:gd name="connsiteX360" fmla="*/ 290322 w 1514817"/>
                  <a:gd name="connsiteY360" fmla="*/ 17888 h 96868"/>
                  <a:gd name="connsiteX361" fmla="*/ 290322 w 1514817"/>
                  <a:gd name="connsiteY361" fmla="*/ 17888 h 96868"/>
                  <a:gd name="connsiteX362" fmla="*/ 272320 w 1514817"/>
                  <a:gd name="connsiteY362" fmla="*/ 16745 h 96868"/>
                  <a:gd name="connsiteX363" fmla="*/ 272320 w 1514817"/>
                  <a:gd name="connsiteY363" fmla="*/ 16745 h 96868"/>
                  <a:gd name="connsiteX364" fmla="*/ 257175 w 1514817"/>
                  <a:gd name="connsiteY364" fmla="*/ 15830 h 96868"/>
                  <a:gd name="connsiteX365" fmla="*/ 257175 w 1514817"/>
                  <a:gd name="connsiteY365" fmla="*/ 15830 h 96868"/>
                  <a:gd name="connsiteX366" fmla="*/ 245002 w 1514817"/>
                  <a:gd name="connsiteY366" fmla="*/ 15088 h 96868"/>
                  <a:gd name="connsiteX367" fmla="*/ 245002 w 1514817"/>
                  <a:gd name="connsiteY367" fmla="*/ 15088 h 96868"/>
                  <a:gd name="connsiteX368" fmla="*/ 229857 w 1514817"/>
                  <a:gd name="connsiteY368" fmla="*/ 14173 h 96868"/>
                  <a:gd name="connsiteX369" fmla="*/ 229857 w 1514817"/>
                  <a:gd name="connsiteY369" fmla="*/ 14173 h 96868"/>
                  <a:gd name="connsiteX370" fmla="*/ 211855 w 1514817"/>
                  <a:gd name="connsiteY370" fmla="*/ 13030 h 96868"/>
                  <a:gd name="connsiteX371" fmla="*/ 211855 w 1514817"/>
                  <a:gd name="connsiteY371" fmla="*/ 13030 h 96868"/>
                  <a:gd name="connsiteX372" fmla="*/ 199625 w 1514817"/>
                  <a:gd name="connsiteY372" fmla="*/ 12287 h 96868"/>
                  <a:gd name="connsiteX373" fmla="*/ 199625 w 1514817"/>
                  <a:gd name="connsiteY373" fmla="*/ 12287 h 96868"/>
                  <a:gd name="connsiteX374" fmla="*/ 184537 w 1514817"/>
                  <a:gd name="connsiteY374" fmla="*/ 11373 h 96868"/>
                  <a:gd name="connsiteX375" fmla="*/ 184537 w 1514817"/>
                  <a:gd name="connsiteY375" fmla="*/ 11373 h 96868"/>
                  <a:gd name="connsiteX376" fmla="*/ 169393 w 1514817"/>
                  <a:gd name="connsiteY376" fmla="*/ 10401 h 96868"/>
                  <a:gd name="connsiteX377" fmla="*/ 169393 w 1514817"/>
                  <a:gd name="connsiteY377" fmla="*/ 10401 h 96868"/>
                  <a:gd name="connsiteX378" fmla="*/ 151390 w 1514817"/>
                  <a:gd name="connsiteY378" fmla="*/ 9315 h 96868"/>
                  <a:gd name="connsiteX379" fmla="*/ 151390 w 1514817"/>
                  <a:gd name="connsiteY379" fmla="*/ 9315 h 96868"/>
                  <a:gd name="connsiteX380" fmla="*/ 139160 w 1514817"/>
                  <a:gd name="connsiteY380" fmla="*/ 8573 h 96868"/>
                  <a:gd name="connsiteX381" fmla="*/ 139160 w 1514817"/>
                  <a:gd name="connsiteY381" fmla="*/ 8573 h 96868"/>
                  <a:gd name="connsiteX382" fmla="*/ 121158 w 1514817"/>
                  <a:gd name="connsiteY382" fmla="*/ 7429 h 96868"/>
                  <a:gd name="connsiteX383" fmla="*/ 121158 w 1514817"/>
                  <a:gd name="connsiteY383" fmla="*/ 7486 h 96868"/>
                  <a:gd name="connsiteX384" fmla="*/ 108928 w 1514817"/>
                  <a:gd name="connsiteY384" fmla="*/ 6686 h 96868"/>
                  <a:gd name="connsiteX385" fmla="*/ 108928 w 1514817"/>
                  <a:gd name="connsiteY385" fmla="*/ 6686 h 96868"/>
                  <a:gd name="connsiteX386" fmla="*/ 90926 w 1514817"/>
                  <a:gd name="connsiteY386" fmla="*/ 5601 h 96868"/>
                  <a:gd name="connsiteX387" fmla="*/ 90926 w 1514817"/>
                  <a:gd name="connsiteY387" fmla="*/ 5601 h 96868"/>
                  <a:gd name="connsiteX388" fmla="*/ 78696 w 1514817"/>
                  <a:gd name="connsiteY388" fmla="*/ 4858 h 96868"/>
                  <a:gd name="connsiteX389" fmla="*/ 78696 w 1514817"/>
                  <a:gd name="connsiteY389" fmla="*/ 4858 h 96868"/>
                  <a:gd name="connsiteX390" fmla="*/ 63608 w 1514817"/>
                  <a:gd name="connsiteY390" fmla="*/ 3943 h 96868"/>
                  <a:gd name="connsiteX391" fmla="*/ 63608 w 1514817"/>
                  <a:gd name="connsiteY391" fmla="*/ 3943 h 96868"/>
                  <a:gd name="connsiteX392" fmla="*/ 48463 w 1514817"/>
                  <a:gd name="connsiteY392" fmla="*/ 2971 h 96868"/>
                  <a:gd name="connsiteX393" fmla="*/ 48463 w 1514817"/>
                  <a:gd name="connsiteY393" fmla="*/ 2971 h 96868"/>
                  <a:gd name="connsiteX394" fmla="*/ 30461 w 1514817"/>
                  <a:gd name="connsiteY394" fmla="*/ 1886 h 96868"/>
                  <a:gd name="connsiteX395" fmla="*/ 30461 w 1514817"/>
                  <a:gd name="connsiteY395" fmla="*/ 1886 h 96868"/>
                  <a:gd name="connsiteX396" fmla="*/ 18231 w 1514817"/>
                  <a:gd name="connsiteY396" fmla="*/ 1143 h 96868"/>
                  <a:gd name="connsiteX397" fmla="*/ 18231 w 1514817"/>
                  <a:gd name="connsiteY397" fmla="*/ 1143 h 96868"/>
                  <a:gd name="connsiteX398" fmla="*/ 228 w 1514817"/>
                  <a:gd name="connsiteY398" fmla="*/ 0 h 96868"/>
                  <a:gd name="connsiteX399" fmla="*/ 0 w 1514817"/>
                  <a:gd name="connsiteY399" fmla="*/ 3714 h 96868"/>
                  <a:gd name="connsiteX400" fmla="*/ 15088 w 1514817"/>
                  <a:gd name="connsiteY400" fmla="*/ 4629 h 96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</a:cxnLst>
                <a:rect l="l" t="t" r="r" b="b"/>
                <a:pathLst>
                  <a:path w="1514817" h="96868">
                    <a:moveTo>
                      <a:pt x="15088" y="4629"/>
                    </a:moveTo>
                    <a:lnTo>
                      <a:pt x="33147" y="5772"/>
                    </a:lnTo>
                    <a:lnTo>
                      <a:pt x="33147" y="5772"/>
                    </a:lnTo>
                    <a:lnTo>
                      <a:pt x="45320" y="6515"/>
                    </a:lnTo>
                    <a:lnTo>
                      <a:pt x="45320" y="6515"/>
                    </a:lnTo>
                    <a:lnTo>
                      <a:pt x="60465" y="7429"/>
                    </a:lnTo>
                    <a:lnTo>
                      <a:pt x="60465" y="7429"/>
                    </a:lnTo>
                    <a:lnTo>
                      <a:pt x="75552" y="8401"/>
                    </a:lnTo>
                    <a:lnTo>
                      <a:pt x="75552" y="8401"/>
                    </a:lnTo>
                    <a:lnTo>
                      <a:pt x="93612" y="9486"/>
                    </a:lnTo>
                    <a:lnTo>
                      <a:pt x="93612" y="9486"/>
                    </a:lnTo>
                    <a:lnTo>
                      <a:pt x="105785" y="10229"/>
                    </a:lnTo>
                    <a:lnTo>
                      <a:pt x="105785" y="10229"/>
                    </a:lnTo>
                    <a:lnTo>
                      <a:pt x="120930" y="11144"/>
                    </a:lnTo>
                    <a:lnTo>
                      <a:pt x="120930" y="11144"/>
                    </a:lnTo>
                    <a:lnTo>
                      <a:pt x="136017" y="12116"/>
                    </a:lnTo>
                    <a:lnTo>
                      <a:pt x="136017" y="12116"/>
                    </a:lnTo>
                    <a:lnTo>
                      <a:pt x="154077" y="13201"/>
                    </a:lnTo>
                    <a:lnTo>
                      <a:pt x="154077" y="13201"/>
                    </a:lnTo>
                    <a:lnTo>
                      <a:pt x="166250" y="13944"/>
                    </a:lnTo>
                    <a:lnTo>
                      <a:pt x="166250" y="13944"/>
                    </a:lnTo>
                    <a:lnTo>
                      <a:pt x="181394" y="14859"/>
                    </a:lnTo>
                    <a:lnTo>
                      <a:pt x="181394" y="14859"/>
                    </a:lnTo>
                    <a:lnTo>
                      <a:pt x="196482" y="15830"/>
                    </a:lnTo>
                    <a:lnTo>
                      <a:pt x="196482" y="15830"/>
                    </a:lnTo>
                    <a:lnTo>
                      <a:pt x="214541" y="16916"/>
                    </a:lnTo>
                    <a:lnTo>
                      <a:pt x="214541" y="16916"/>
                    </a:lnTo>
                    <a:lnTo>
                      <a:pt x="226714" y="17659"/>
                    </a:lnTo>
                    <a:lnTo>
                      <a:pt x="226714" y="17659"/>
                    </a:lnTo>
                    <a:lnTo>
                      <a:pt x="244774" y="18802"/>
                    </a:lnTo>
                    <a:lnTo>
                      <a:pt x="244774" y="18802"/>
                    </a:lnTo>
                    <a:lnTo>
                      <a:pt x="256947" y="19545"/>
                    </a:lnTo>
                    <a:lnTo>
                      <a:pt x="256947" y="19545"/>
                    </a:lnTo>
                    <a:lnTo>
                      <a:pt x="272091" y="20459"/>
                    </a:lnTo>
                    <a:lnTo>
                      <a:pt x="272091" y="20459"/>
                    </a:lnTo>
                    <a:lnTo>
                      <a:pt x="287179" y="21374"/>
                    </a:lnTo>
                    <a:lnTo>
                      <a:pt x="287179" y="21374"/>
                    </a:lnTo>
                    <a:lnTo>
                      <a:pt x="302324" y="22345"/>
                    </a:lnTo>
                    <a:lnTo>
                      <a:pt x="302324" y="22345"/>
                    </a:lnTo>
                    <a:lnTo>
                      <a:pt x="317411" y="23260"/>
                    </a:lnTo>
                    <a:lnTo>
                      <a:pt x="317411" y="23260"/>
                    </a:lnTo>
                    <a:lnTo>
                      <a:pt x="332556" y="24174"/>
                    </a:lnTo>
                    <a:lnTo>
                      <a:pt x="332556" y="24174"/>
                    </a:lnTo>
                    <a:lnTo>
                      <a:pt x="347644" y="25089"/>
                    </a:lnTo>
                    <a:lnTo>
                      <a:pt x="347644" y="25089"/>
                    </a:lnTo>
                    <a:lnTo>
                      <a:pt x="362788" y="26060"/>
                    </a:lnTo>
                    <a:lnTo>
                      <a:pt x="362788" y="26060"/>
                    </a:lnTo>
                    <a:lnTo>
                      <a:pt x="377933" y="26975"/>
                    </a:lnTo>
                    <a:lnTo>
                      <a:pt x="377933" y="26975"/>
                    </a:lnTo>
                    <a:lnTo>
                      <a:pt x="393020" y="27889"/>
                    </a:lnTo>
                    <a:lnTo>
                      <a:pt x="393020" y="27889"/>
                    </a:lnTo>
                    <a:lnTo>
                      <a:pt x="408165" y="28803"/>
                    </a:lnTo>
                    <a:lnTo>
                      <a:pt x="408165" y="28803"/>
                    </a:lnTo>
                    <a:lnTo>
                      <a:pt x="423253" y="29775"/>
                    </a:lnTo>
                    <a:lnTo>
                      <a:pt x="423253" y="29775"/>
                    </a:lnTo>
                    <a:lnTo>
                      <a:pt x="438398" y="30690"/>
                    </a:lnTo>
                    <a:lnTo>
                      <a:pt x="438398" y="30690"/>
                    </a:lnTo>
                    <a:lnTo>
                      <a:pt x="453485" y="31603"/>
                    </a:lnTo>
                    <a:lnTo>
                      <a:pt x="453485" y="31603"/>
                    </a:lnTo>
                    <a:lnTo>
                      <a:pt x="468630" y="32518"/>
                    </a:lnTo>
                    <a:lnTo>
                      <a:pt x="468630" y="32518"/>
                    </a:lnTo>
                    <a:lnTo>
                      <a:pt x="483717" y="33490"/>
                    </a:lnTo>
                    <a:lnTo>
                      <a:pt x="483717" y="33490"/>
                    </a:lnTo>
                    <a:lnTo>
                      <a:pt x="501777" y="34575"/>
                    </a:lnTo>
                    <a:lnTo>
                      <a:pt x="501777" y="34575"/>
                    </a:lnTo>
                    <a:lnTo>
                      <a:pt x="513950" y="35318"/>
                    </a:lnTo>
                    <a:lnTo>
                      <a:pt x="513950" y="35318"/>
                    </a:lnTo>
                    <a:lnTo>
                      <a:pt x="529095" y="36233"/>
                    </a:lnTo>
                    <a:lnTo>
                      <a:pt x="529095" y="36233"/>
                    </a:lnTo>
                    <a:lnTo>
                      <a:pt x="544183" y="37205"/>
                    </a:lnTo>
                    <a:lnTo>
                      <a:pt x="544183" y="37205"/>
                    </a:lnTo>
                    <a:lnTo>
                      <a:pt x="559327" y="38119"/>
                    </a:lnTo>
                    <a:lnTo>
                      <a:pt x="559327" y="38119"/>
                    </a:lnTo>
                    <a:lnTo>
                      <a:pt x="574414" y="39033"/>
                    </a:lnTo>
                    <a:lnTo>
                      <a:pt x="574414" y="39033"/>
                    </a:lnTo>
                    <a:lnTo>
                      <a:pt x="589559" y="40005"/>
                    </a:lnTo>
                    <a:lnTo>
                      <a:pt x="589559" y="40005"/>
                    </a:lnTo>
                    <a:lnTo>
                      <a:pt x="604647" y="40919"/>
                    </a:lnTo>
                    <a:lnTo>
                      <a:pt x="604647" y="40919"/>
                    </a:lnTo>
                    <a:lnTo>
                      <a:pt x="619792" y="41833"/>
                    </a:lnTo>
                    <a:lnTo>
                      <a:pt x="619792" y="41833"/>
                    </a:lnTo>
                    <a:lnTo>
                      <a:pt x="634880" y="42748"/>
                    </a:lnTo>
                    <a:lnTo>
                      <a:pt x="634880" y="42748"/>
                    </a:lnTo>
                    <a:lnTo>
                      <a:pt x="650024" y="43719"/>
                    </a:lnTo>
                    <a:lnTo>
                      <a:pt x="650024" y="43719"/>
                    </a:lnTo>
                    <a:lnTo>
                      <a:pt x="668026" y="44805"/>
                    </a:lnTo>
                    <a:lnTo>
                      <a:pt x="668026" y="44805"/>
                    </a:lnTo>
                    <a:lnTo>
                      <a:pt x="680256" y="45548"/>
                    </a:lnTo>
                    <a:lnTo>
                      <a:pt x="680256" y="45548"/>
                    </a:lnTo>
                    <a:lnTo>
                      <a:pt x="695344" y="46463"/>
                    </a:lnTo>
                    <a:lnTo>
                      <a:pt x="695344" y="46463"/>
                    </a:lnTo>
                    <a:lnTo>
                      <a:pt x="713404" y="47606"/>
                    </a:lnTo>
                    <a:lnTo>
                      <a:pt x="713404" y="47606"/>
                    </a:lnTo>
                    <a:lnTo>
                      <a:pt x="725577" y="48349"/>
                    </a:lnTo>
                    <a:lnTo>
                      <a:pt x="725577" y="48349"/>
                    </a:lnTo>
                    <a:lnTo>
                      <a:pt x="740721" y="49263"/>
                    </a:lnTo>
                    <a:lnTo>
                      <a:pt x="740721" y="49263"/>
                    </a:lnTo>
                    <a:lnTo>
                      <a:pt x="755809" y="50177"/>
                    </a:lnTo>
                    <a:lnTo>
                      <a:pt x="755809" y="50177"/>
                    </a:lnTo>
                    <a:lnTo>
                      <a:pt x="770953" y="51149"/>
                    </a:lnTo>
                    <a:lnTo>
                      <a:pt x="770953" y="51149"/>
                    </a:lnTo>
                    <a:lnTo>
                      <a:pt x="786041" y="52064"/>
                    </a:lnTo>
                    <a:lnTo>
                      <a:pt x="786041" y="52064"/>
                    </a:lnTo>
                    <a:lnTo>
                      <a:pt x="801186" y="52977"/>
                    </a:lnTo>
                    <a:lnTo>
                      <a:pt x="801186" y="52977"/>
                    </a:lnTo>
                    <a:lnTo>
                      <a:pt x="816274" y="53892"/>
                    </a:lnTo>
                    <a:lnTo>
                      <a:pt x="816274" y="53892"/>
                    </a:lnTo>
                    <a:lnTo>
                      <a:pt x="831418" y="54864"/>
                    </a:lnTo>
                    <a:lnTo>
                      <a:pt x="831418" y="54864"/>
                    </a:lnTo>
                    <a:lnTo>
                      <a:pt x="846506" y="55778"/>
                    </a:lnTo>
                    <a:lnTo>
                      <a:pt x="846506" y="55778"/>
                    </a:lnTo>
                    <a:lnTo>
                      <a:pt x="861650" y="56692"/>
                    </a:lnTo>
                    <a:lnTo>
                      <a:pt x="861650" y="56692"/>
                    </a:lnTo>
                    <a:lnTo>
                      <a:pt x="879710" y="57836"/>
                    </a:lnTo>
                    <a:lnTo>
                      <a:pt x="879710" y="57836"/>
                    </a:lnTo>
                    <a:lnTo>
                      <a:pt x="891883" y="58579"/>
                    </a:lnTo>
                    <a:lnTo>
                      <a:pt x="891883" y="58579"/>
                    </a:lnTo>
                    <a:lnTo>
                      <a:pt x="907028" y="59493"/>
                    </a:lnTo>
                    <a:lnTo>
                      <a:pt x="907028" y="59493"/>
                    </a:lnTo>
                    <a:lnTo>
                      <a:pt x="922115" y="60407"/>
                    </a:lnTo>
                    <a:lnTo>
                      <a:pt x="922115" y="60407"/>
                    </a:lnTo>
                    <a:lnTo>
                      <a:pt x="937260" y="61379"/>
                    </a:lnTo>
                    <a:lnTo>
                      <a:pt x="937260" y="61379"/>
                    </a:lnTo>
                    <a:lnTo>
                      <a:pt x="952347" y="62293"/>
                    </a:lnTo>
                    <a:lnTo>
                      <a:pt x="952347" y="62293"/>
                    </a:lnTo>
                    <a:lnTo>
                      <a:pt x="967435" y="63208"/>
                    </a:lnTo>
                    <a:lnTo>
                      <a:pt x="967435" y="63208"/>
                    </a:lnTo>
                    <a:lnTo>
                      <a:pt x="982580" y="64122"/>
                    </a:lnTo>
                    <a:lnTo>
                      <a:pt x="982580" y="64122"/>
                    </a:lnTo>
                    <a:lnTo>
                      <a:pt x="997725" y="65094"/>
                    </a:lnTo>
                    <a:lnTo>
                      <a:pt x="997725" y="65094"/>
                    </a:lnTo>
                    <a:lnTo>
                      <a:pt x="1012813" y="66008"/>
                    </a:lnTo>
                    <a:lnTo>
                      <a:pt x="1012813" y="66008"/>
                    </a:lnTo>
                    <a:lnTo>
                      <a:pt x="1027957" y="66922"/>
                    </a:lnTo>
                    <a:lnTo>
                      <a:pt x="1027957" y="66922"/>
                    </a:lnTo>
                    <a:lnTo>
                      <a:pt x="1043044" y="67837"/>
                    </a:lnTo>
                    <a:lnTo>
                      <a:pt x="1043044" y="67837"/>
                    </a:lnTo>
                    <a:lnTo>
                      <a:pt x="1058189" y="68808"/>
                    </a:lnTo>
                    <a:lnTo>
                      <a:pt x="1058189" y="68808"/>
                    </a:lnTo>
                    <a:lnTo>
                      <a:pt x="1073277" y="69723"/>
                    </a:lnTo>
                    <a:lnTo>
                      <a:pt x="1073277" y="69723"/>
                    </a:lnTo>
                    <a:lnTo>
                      <a:pt x="1088422" y="70637"/>
                    </a:lnTo>
                    <a:lnTo>
                      <a:pt x="1088422" y="70637"/>
                    </a:lnTo>
                    <a:lnTo>
                      <a:pt x="1103510" y="71608"/>
                    </a:lnTo>
                    <a:lnTo>
                      <a:pt x="1103510" y="71608"/>
                    </a:lnTo>
                    <a:lnTo>
                      <a:pt x="1118654" y="72523"/>
                    </a:lnTo>
                    <a:lnTo>
                      <a:pt x="1118654" y="72523"/>
                    </a:lnTo>
                    <a:lnTo>
                      <a:pt x="1136656" y="73609"/>
                    </a:lnTo>
                    <a:lnTo>
                      <a:pt x="1136656" y="73609"/>
                    </a:lnTo>
                    <a:lnTo>
                      <a:pt x="1148886" y="74352"/>
                    </a:lnTo>
                    <a:lnTo>
                      <a:pt x="1148886" y="74352"/>
                    </a:lnTo>
                    <a:lnTo>
                      <a:pt x="1163974" y="75323"/>
                    </a:lnTo>
                    <a:lnTo>
                      <a:pt x="1163974" y="75323"/>
                    </a:lnTo>
                    <a:lnTo>
                      <a:pt x="1179119" y="76238"/>
                    </a:lnTo>
                    <a:lnTo>
                      <a:pt x="1179119" y="76238"/>
                    </a:lnTo>
                    <a:lnTo>
                      <a:pt x="1194207" y="77153"/>
                    </a:lnTo>
                    <a:lnTo>
                      <a:pt x="1194207" y="77153"/>
                    </a:lnTo>
                    <a:lnTo>
                      <a:pt x="1209351" y="78066"/>
                    </a:lnTo>
                    <a:lnTo>
                      <a:pt x="1209351" y="78066"/>
                    </a:lnTo>
                    <a:lnTo>
                      <a:pt x="1224439" y="79038"/>
                    </a:lnTo>
                    <a:lnTo>
                      <a:pt x="1224439" y="79038"/>
                    </a:lnTo>
                    <a:lnTo>
                      <a:pt x="1239583" y="79953"/>
                    </a:lnTo>
                    <a:lnTo>
                      <a:pt x="1239583" y="79953"/>
                    </a:lnTo>
                    <a:lnTo>
                      <a:pt x="1254671" y="80867"/>
                    </a:lnTo>
                    <a:lnTo>
                      <a:pt x="1254671" y="80867"/>
                    </a:lnTo>
                    <a:lnTo>
                      <a:pt x="1269816" y="81781"/>
                    </a:lnTo>
                    <a:lnTo>
                      <a:pt x="1269816" y="81781"/>
                    </a:lnTo>
                    <a:lnTo>
                      <a:pt x="1284904" y="82753"/>
                    </a:lnTo>
                    <a:lnTo>
                      <a:pt x="1284904" y="82753"/>
                    </a:lnTo>
                    <a:lnTo>
                      <a:pt x="1300048" y="83668"/>
                    </a:lnTo>
                    <a:lnTo>
                      <a:pt x="1300048" y="83668"/>
                    </a:lnTo>
                    <a:lnTo>
                      <a:pt x="1315136" y="84582"/>
                    </a:lnTo>
                    <a:lnTo>
                      <a:pt x="1315136" y="84582"/>
                    </a:lnTo>
                    <a:lnTo>
                      <a:pt x="1330280" y="85496"/>
                    </a:lnTo>
                    <a:lnTo>
                      <a:pt x="1330280" y="85553"/>
                    </a:lnTo>
                    <a:lnTo>
                      <a:pt x="1348283" y="86639"/>
                    </a:lnTo>
                    <a:lnTo>
                      <a:pt x="1348283" y="86639"/>
                    </a:lnTo>
                    <a:lnTo>
                      <a:pt x="1360513" y="87382"/>
                    </a:lnTo>
                    <a:lnTo>
                      <a:pt x="1360513" y="87382"/>
                    </a:lnTo>
                    <a:lnTo>
                      <a:pt x="1375601" y="88296"/>
                    </a:lnTo>
                    <a:lnTo>
                      <a:pt x="1375601" y="88296"/>
                    </a:lnTo>
                    <a:lnTo>
                      <a:pt x="1390746" y="89268"/>
                    </a:lnTo>
                    <a:lnTo>
                      <a:pt x="1390746" y="89268"/>
                    </a:lnTo>
                    <a:lnTo>
                      <a:pt x="1405833" y="90182"/>
                    </a:lnTo>
                    <a:lnTo>
                      <a:pt x="1405833" y="90182"/>
                    </a:lnTo>
                    <a:lnTo>
                      <a:pt x="1420977" y="91097"/>
                    </a:lnTo>
                    <a:lnTo>
                      <a:pt x="1420977" y="91097"/>
                    </a:lnTo>
                    <a:lnTo>
                      <a:pt x="1436065" y="92011"/>
                    </a:lnTo>
                    <a:lnTo>
                      <a:pt x="1436065" y="92011"/>
                    </a:lnTo>
                    <a:lnTo>
                      <a:pt x="1451210" y="92982"/>
                    </a:lnTo>
                    <a:lnTo>
                      <a:pt x="1451210" y="92982"/>
                    </a:lnTo>
                    <a:lnTo>
                      <a:pt x="1466355" y="93897"/>
                    </a:lnTo>
                    <a:lnTo>
                      <a:pt x="1466355" y="93897"/>
                    </a:lnTo>
                    <a:lnTo>
                      <a:pt x="1481443" y="94812"/>
                    </a:lnTo>
                    <a:lnTo>
                      <a:pt x="1481443" y="94812"/>
                    </a:lnTo>
                    <a:lnTo>
                      <a:pt x="1496587" y="95726"/>
                    </a:lnTo>
                    <a:lnTo>
                      <a:pt x="1496587" y="95726"/>
                    </a:lnTo>
                    <a:lnTo>
                      <a:pt x="1514589" y="96869"/>
                    </a:lnTo>
                    <a:lnTo>
                      <a:pt x="1514818" y="93154"/>
                    </a:lnTo>
                    <a:lnTo>
                      <a:pt x="1496758" y="92069"/>
                    </a:lnTo>
                    <a:lnTo>
                      <a:pt x="1496758" y="92069"/>
                    </a:lnTo>
                    <a:lnTo>
                      <a:pt x="1484585" y="91268"/>
                    </a:lnTo>
                    <a:lnTo>
                      <a:pt x="1484585" y="91268"/>
                    </a:lnTo>
                    <a:lnTo>
                      <a:pt x="1469498" y="90354"/>
                    </a:lnTo>
                    <a:lnTo>
                      <a:pt x="1469498" y="90354"/>
                    </a:lnTo>
                    <a:lnTo>
                      <a:pt x="1454353" y="89439"/>
                    </a:lnTo>
                    <a:lnTo>
                      <a:pt x="1454353" y="89439"/>
                    </a:lnTo>
                    <a:lnTo>
                      <a:pt x="1436294" y="88354"/>
                    </a:lnTo>
                    <a:lnTo>
                      <a:pt x="1436294" y="88354"/>
                    </a:lnTo>
                    <a:lnTo>
                      <a:pt x="1424121" y="87553"/>
                    </a:lnTo>
                    <a:lnTo>
                      <a:pt x="1424121" y="87553"/>
                    </a:lnTo>
                    <a:lnTo>
                      <a:pt x="1406061" y="86468"/>
                    </a:lnTo>
                    <a:lnTo>
                      <a:pt x="1406061" y="86468"/>
                    </a:lnTo>
                    <a:lnTo>
                      <a:pt x="1393888" y="85725"/>
                    </a:lnTo>
                    <a:lnTo>
                      <a:pt x="1393888" y="85725"/>
                    </a:lnTo>
                    <a:lnTo>
                      <a:pt x="1378801" y="84810"/>
                    </a:lnTo>
                    <a:lnTo>
                      <a:pt x="1378801" y="84810"/>
                    </a:lnTo>
                    <a:lnTo>
                      <a:pt x="1360742" y="83668"/>
                    </a:lnTo>
                    <a:lnTo>
                      <a:pt x="1360742" y="83668"/>
                    </a:lnTo>
                    <a:lnTo>
                      <a:pt x="1348512" y="82925"/>
                    </a:lnTo>
                    <a:lnTo>
                      <a:pt x="1348512" y="82925"/>
                    </a:lnTo>
                    <a:lnTo>
                      <a:pt x="1330509" y="81838"/>
                    </a:lnTo>
                    <a:lnTo>
                      <a:pt x="1330509" y="81838"/>
                    </a:lnTo>
                    <a:lnTo>
                      <a:pt x="1318279" y="81096"/>
                    </a:lnTo>
                    <a:lnTo>
                      <a:pt x="1318279" y="81096"/>
                    </a:lnTo>
                    <a:lnTo>
                      <a:pt x="1303191" y="80124"/>
                    </a:lnTo>
                    <a:lnTo>
                      <a:pt x="1303191" y="80124"/>
                    </a:lnTo>
                    <a:lnTo>
                      <a:pt x="1288047" y="79210"/>
                    </a:lnTo>
                    <a:lnTo>
                      <a:pt x="1288047" y="79210"/>
                    </a:lnTo>
                    <a:lnTo>
                      <a:pt x="1270045" y="78124"/>
                    </a:lnTo>
                    <a:lnTo>
                      <a:pt x="1270045" y="78124"/>
                    </a:lnTo>
                    <a:lnTo>
                      <a:pt x="1257815" y="77323"/>
                    </a:lnTo>
                    <a:lnTo>
                      <a:pt x="1257815" y="77323"/>
                    </a:lnTo>
                    <a:lnTo>
                      <a:pt x="1242727" y="76410"/>
                    </a:lnTo>
                    <a:lnTo>
                      <a:pt x="1242727" y="76410"/>
                    </a:lnTo>
                    <a:lnTo>
                      <a:pt x="1227582" y="75495"/>
                    </a:lnTo>
                    <a:lnTo>
                      <a:pt x="1227582" y="75495"/>
                    </a:lnTo>
                    <a:lnTo>
                      <a:pt x="1209580" y="74409"/>
                    </a:lnTo>
                    <a:lnTo>
                      <a:pt x="1209580" y="74409"/>
                    </a:lnTo>
                    <a:lnTo>
                      <a:pt x="1194435" y="73438"/>
                    </a:lnTo>
                    <a:lnTo>
                      <a:pt x="1194435" y="73438"/>
                    </a:lnTo>
                    <a:lnTo>
                      <a:pt x="1182262" y="72695"/>
                    </a:lnTo>
                    <a:lnTo>
                      <a:pt x="1182262" y="72695"/>
                    </a:lnTo>
                    <a:lnTo>
                      <a:pt x="1167118" y="71780"/>
                    </a:lnTo>
                    <a:lnTo>
                      <a:pt x="1167118" y="71780"/>
                    </a:lnTo>
                    <a:lnTo>
                      <a:pt x="1149115" y="70637"/>
                    </a:lnTo>
                    <a:lnTo>
                      <a:pt x="1149115" y="70637"/>
                    </a:lnTo>
                    <a:lnTo>
                      <a:pt x="1136885" y="69894"/>
                    </a:lnTo>
                    <a:lnTo>
                      <a:pt x="1136885" y="69894"/>
                    </a:lnTo>
                    <a:lnTo>
                      <a:pt x="1121797" y="68980"/>
                    </a:lnTo>
                    <a:lnTo>
                      <a:pt x="1121797" y="68980"/>
                    </a:lnTo>
                    <a:lnTo>
                      <a:pt x="1106652" y="68065"/>
                    </a:lnTo>
                    <a:lnTo>
                      <a:pt x="1106652" y="68065"/>
                    </a:lnTo>
                    <a:lnTo>
                      <a:pt x="1088651" y="66922"/>
                    </a:lnTo>
                    <a:lnTo>
                      <a:pt x="1088651" y="66922"/>
                    </a:lnTo>
                    <a:lnTo>
                      <a:pt x="1076421" y="66179"/>
                    </a:lnTo>
                    <a:lnTo>
                      <a:pt x="1076421" y="66179"/>
                    </a:lnTo>
                    <a:lnTo>
                      <a:pt x="1061333" y="65265"/>
                    </a:lnTo>
                    <a:lnTo>
                      <a:pt x="1061333" y="65265"/>
                    </a:lnTo>
                    <a:lnTo>
                      <a:pt x="1043273" y="64179"/>
                    </a:lnTo>
                    <a:lnTo>
                      <a:pt x="1043273" y="64179"/>
                    </a:lnTo>
                    <a:lnTo>
                      <a:pt x="1028186" y="63208"/>
                    </a:lnTo>
                    <a:lnTo>
                      <a:pt x="1028186" y="63208"/>
                    </a:lnTo>
                    <a:lnTo>
                      <a:pt x="1015955" y="62465"/>
                    </a:lnTo>
                    <a:lnTo>
                      <a:pt x="1015955" y="62465"/>
                    </a:lnTo>
                    <a:lnTo>
                      <a:pt x="1000868" y="61550"/>
                    </a:lnTo>
                    <a:lnTo>
                      <a:pt x="1000868" y="61550"/>
                    </a:lnTo>
                    <a:lnTo>
                      <a:pt x="982809" y="60464"/>
                    </a:lnTo>
                    <a:lnTo>
                      <a:pt x="982809" y="60464"/>
                    </a:lnTo>
                    <a:lnTo>
                      <a:pt x="967664" y="59493"/>
                    </a:lnTo>
                    <a:lnTo>
                      <a:pt x="967664" y="59493"/>
                    </a:lnTo>
                    <a:lnTo>
                      <a:pt x="955491" y="58750"/>
                    </a:lnTo>
                    <a:lnTo>
                      <a:pt x="955491" y="58750"/>
                    </a:lnTo>
                    <a:lnTo>
                      <a:pt x="939318" y="57779"/>
                    </a:lnTo>
                    <a:lnTo>
                      <a:pt x="922344" y="56750"/>
                    </a:lnTo>
                    <a:lnTo>
                      <a:pt x="922344" y="56750"/>
                    </a:lnTo>
                    <a:lnTo>
                      <a:pt x="910171" y="55949"/>
                    </a:lnTo>
                    <a:lnTo>
                      <a:pt x="910171" y="55949"/>
                    </a:lnTo>
                    <a:lnTo>
                      <a:pt x="895026" y="55035"/>
                    </a:lnTo>
                    <a:lnTo>
                      <a:pt x="895026" y="55035"/>
                    </a:lnTo>
                    <a:lnTo>
                      <a:pt x="879939" y="54121"/>
                    </a:lnTo>
                    <a:lnTo>
                      <a:pt x="879939" y="54121"/>
                    </a:lnTo>
                    <a:lnTo>
                      <a:pt x="861879" y="52977"/>
                    </a:lnTo>
                    <a:lnTo>
                      <a:pt x="861879" y="52977"/>
                    </a:lnTo>
                    <a:lnTo>
                      <a:pt x="849706" y="52235"/>
                    </a:lnTo>
                    <a:lnTo>
                      <a:pt x="849706" y="52235"/>
                    </a:lnTo>
                    <a:lnTo>
                      <a:pt x="834561" y="51321"/>
                    </a:lnTo>
                    <a:lnTo>
                      <a:pt x="834561" y="51321"/>
                    </a:lnTo>
                    <a:lnTo>
                      <a:pt x="819417" y="50406"/>
                    </a:lnTo>
                    <a:lnTo>
                      <a:pt x="819417" y="50406"/>
                    </a:lnTo>
                    <a:lnTo>
                      <a:pt x="801415" y="49263"/>
                    </a:lnTo>
                    <a:lnTo>
                      <a:pt x="801415" y="49263"/>
                    </a:lnTo>
                    <a:lnTo>
                      <a:pt x="789185" y="48520"/>
                    </a:lnTo>
                    <a:lnTo>
                      <a:pt x="789185" y="48520"/>
                    </a:lnTo>
                    <a:lnTo>
                      <a:pt x="774097" y="47606"/>
                    </a:lnTo>
                    <a:lnTo>
                      <a:pt x="774097" y="47606"/>
                    </a:lnTo>
                    <a:lnTo>
                      <a:pt x="756037" y="46520"/>
                    </a:lnTo>
                    <a:lnTo>
                      <a:pt x="756037" y="46520"/>
                    </a:lnTo>
                    <a:lnTo>
                      <a:pt x="740950" y="45548"/>
                    </a:lnTo>
                    <a:lnTo>
                      <a:pt x="740950" y="45548"/>
                    </a:lnTo>
                    <a:lnTo>
                      <a:pt x="725805" y="44634"/>
                    </a:lnTo>
                    <a:lnTo>
                      <a:pt x="725805" y="44634"/>
                    </a:lnTo>
                    <a:lnTo>
                      <a:pt x="713632" y="43891"/>
                    </a:lnTo>
                    <a:lnTo>
                      <a:pt x="713632" y="43891"/>
                    </a:lnTo>
                    <a:lnTo>
                      <a:pt x="695573" y="42805"/>
                    </a:lnTo>
                    <a:lnTo>
                      <a:pt x="695573" y="42805"/>
                    </a:lnTo>
                    <a:lnTo>
                      <a:pt x="680485" y="41833"/>
                    </a:lnTo>
                    <a:lnTo>
                      <a:pt x="680485" y="41833"/>
                    </a:lnTo>
                    <a:lnTo>
                      <a:pt x="668255" y="41091"/>
                    </a:lnTo>
                    <a:lnTo>
                      <a:pt x="668255" y="41091"/>
                    </a:lnTo>
                    <a:lnTo>
                      <a:pt x="653167" y="40176"/>
                    </a:lnTo>
                    <a:lnTo>
                      <a:pt x="653167" y="40176"/>
                    </a:lnTo>
                    <a:lnTo>
                      <a:pt x="638022" y="39262"/>
                    </a:lnTo>
                    <a:lnTo>
                      <a:pt x="638022" y="39262"/>
                    </a:lnTo>
                    <a:lnTo>
                      <a:pt x="620021" y="38119"/>
                    </a:lnTo>
                    <a:lnTo>
                      <a:pt x="620021" y="38119"/>
                    </a:lnTo>
                    <a:lnTo>
                      <a:pt x="607790" y="37376"/>
                    </a:lnTo>
                    <a:lnTo>
                      <a:pt x="607790" y="37376"/>
                    </a:lnTo>
                    <a:lnTo>
                      <a:pt x="592703" y="36462"/>
                    </a:lnTo>
                    <a:lnTo>
                      <a:pt x="592703" y="36462"/>
                    </a:lnTo>
                    <a:lnTo>
                      <a:pt x="577558" y="35547"/>
                    </a:lnTo>
                    <a:lnTo>
                      <a:pt x="577558" y="35547"/>
                    </a:lnTo>
                    <a:lnTo>
                      <a:pt x="559556" y="34404"/>
                    </a:lnTo>
                    <a:lnTo>
                      <a:pt x="559556" y="34404"/>
                    </a:lnTo>
                    <a:lnTo>
                      <a:pt x="547325" y="33661"/>
                    </a:lnTo>
                    <a:lnTo>
                      <a:pt x="547325" y="33661"/>
                    </a:lnTo>
                    <a:lnTo>
                      <a:pt x="532238" y="32747"/>
                    </a:lnTo>
                    <a:lnTo>
                      <a:pt x="532238" y="32747"/>
                    </a:lnTo>
                    <a:lnTo>
                      <a:pt x="517093" y="31832"/>
                    </a:lnTo>
                    <a:lnTo>
                      <a:pt x="517093" y="31832"/>
                    </a:lnTo>
                    <a:lnTo>
                      <a:pt x="515207" y="31718"/>
                    </a:lnTo>
                    <a:lnTo>
                      <a:pt x="514179" y="31603"/>
                    </a:lnTo>
                    <a:lnTo>
                      <a:pt x="514179" y="31603"/>
                    </a:lnTo>
                    <a:lnTo>
                      <a:pt x="499091" y="30690"/>
                    </a:lnTo>
                    <a:lnTo>
                      <a:pt x="499091" y="30690"/>
                    </a:lnTo>
                    <a:lnTo>
                      <a:pt x="486861" y="29947"/>
                    </a:lnTo>
                    <a:lnTo>
                      <a:pt x="486861" y="29947"/>
                    </a:lnTo>
                    <a:lnTo>
                      <a:pt x="468858" y="28860"/>
                    </a:lnTo>
                    <a:lnTo>
                      <a:pt x="468858" y="28860"/>
                    </a:lnTo>
                    <a:lnTo>
                      <a:pt x="453714" y="27889"/>
                    </a:lnTo>
                    <a:lnTo>
                      <a:pt x="453714" y="27889"/>
                    </a:lnTo>
                    <a:lnTo>
                      <a:pt x="441541" y="27146"/>
                    </a:lnTo>
                    <a:lnTo>
                      <a:pt x="441541" y="27146"/>
                    </a:lnTo>
                    <a:lnTo>
                      <a:pt x="426396" y="26232"/>
                    </a:lnTo>
                    <a:lnTo>
                      <a:pt x="426396" y="26232"/>
                    </a:lnTo>
                    <a:lnTo>
                      <a:pt x="408394" y="25145"/>
                    </a:lnTo>
                    <a:lnTo>
                      <a:pt x="408394" y="25145"/>
                    </a:lnTo>
                    <a:lnTo>
                      <a:pt x="393249" y="24174"/>
                    </a:lnTo>
                    <a:lnTo>
                      <a:pt x="393249" y="24174"/>
                    </a:lnTo>
                    <a:lnTo>
                      <a:pt x="381076" y="23431"/>
                    </a:lnTo>
                    <a:lnTo>
                      <a:pt x="381076" y="23431"/>
                    </a:lnTo>
                    <a:lnTo>
                      <a:pt x="365932" y="22517"/>
                    </a:lnTo>
                    <a:lnTo>
                      <a:pt x="365932" y="22517"/>
                    </a:lnTo>
                    <a:lnTo>
                      <a:pt x="350844" y="21602"/>
                    </a:lnTo>
                    <a:lnTo>
                      <a:pt x="350844" y="21602"/>
                    </a:lnTo>
                    <a:lnTo>
                      <a:pt x="332784" y="20459"/>
                    </a:lnTo>
                    <a:lnTo>
                      <a:pt x="332784" y="20459"/>
                    </a:lnTo>
                    <a:lnTo>
                      <a:pt x="320612" y="19716"/>
                    </a:lnTo>
                    <a:lnTo>
                      <a:pt x="320612" y="19716"/>
                    </a:lnTo>
                    <a:lnTo>
                      <a:pt x="304438" y="18745"/>
                    </a:lnTo>
                    <a:lnTo>
                      <a:pt x="290322" y="17888"/>
                    </a:lnTo>
                    <a:lnTo>
                      <a:pt x="290322" y="17888"/>
                    </a:lnTo>
                    <a:lnTo>
                      <a:pt x="272320" y="16745"/>
                    </a:lnTo>
                    <a:lnTo>
                      <a:pt x="272320" y="16745"/>
                    </a:lnTo>
                    <a:lnTo>
                      <a:pt x="257175" y="15830"/>
                    </a:lnTo>
                    <a:lnTo>
                      <a:pt x="257175" y="15830"/>
                    </a:lnTo>
                    <a:lnTo>
                      <a:pt x="245002" y="15088"/>
                    </a:lnTo>
                    <a:lnTo>
                      <a:pt x="245002" y="15088"/>
                    </a:lnTo>
                    <a:lnTo>
                      <a:pt x="229857" y="14173"/>
                    </a:lnTo>
                    <a:lnTo>
                      <a:pt x="229857" y="14173"/>
                    </a:lnTo>
                    <a:lnTo>
                      <a:pt x="211855" y="13030"/>
                    </a:lnTo>
                    <a:lnTo>
                      <a:pt x="211855" y="13030"/>
                    </a:lnTo>
                    <a:lnTo>
                      <a:pt x="199625" y="12287"/>
                    </a:lnTo>
                    <a:lnTo>
                      <a:pt x="199625" y="12287"/>
                    </a:lnTo>
                    <a:lnTo>
                      <a:pt x="184537" y="11373"/>
                    </a:lnTo>
                    <a:lnTo>
                      <a:pt x="184537" y="11373"/>
                    </a:lnTo>
                    <a:lnTo>
                      <a:pt x="169393" y="10401"/>
                    </a:lnTo>
                    <a:lnTo>
                      <a:pt x="169393" y="10401"/>
                    </a:lnTo>
                    <a:lnTo>
                      <a:pt x="151390" y="9315"/>
                    </a:lnTo>
                    <a:lnTo>
                      <a:pt x="151390" y="9315"/>
                    </a:lnTo>
                    <a:lnTo>
                      <a:pt x="139160" y="8573"/>
                    </a:lnTo>
                    <a:lnTo>
                      <a:pt x="139160" y="8573"/>
                    </a:lnTo>
                    <a:lnTo>
                      <a:pt x="121158" y="7429"/>
                    </a:lnTo>
                    <a:lnTo>
                      <a:pt x="121158" y="7486"/>
                    </a:lnTo>
                    <a:lnTo>
                      <a:pt x="108928" y="6686"/>
                    </a:lnTo>
                    <a:lnTo>
                      <a:pt x="108928" y="6686"/>
                    </a:lnTo>
                    <a:lnTo>
                      <a:pt x="90926" y="5601"/>
                    </a:lnTo>
                    <a:lnTo>
                      <a:pt x="90926" y="5601"/>
                    </a:lnTo>
                    <a:lnTo>
                      <a:pt x="78696" y="4858"/>
                    </a:lnTo>
                    <a:lnTo>
                      <a:pt x="78696" y="4858"/>
                    </a:lnTo>
                    <a:lnTo>
                      <a:pt x="63608" y="3943"/>
                    </a:lnTo>
                    <a:lnTo>
                      <a:pt x="63608" y="3943"/>
                    </a:lnTo>
                    <a:lnTo>
                      <a:pt x="48463" y="2971"/>
                    </a:lnTo>
                    <a:lnTo>
                      <a:pt x="48463" y="2971"/>
                    </a:lnTo>
                    <a:lnTo>
                      <a:pt x="30461" y="1886"/>
                    </a:lnTo>
                    <a:lnTo>
                      <a:pt x="30461" y="1886"/>
                    </a:lnTo>
                    <a:lnTo>
                      <a:pt x="18231" y="1143"/>
                    </a:lnTo>
                    <a:lnTo>
                      <a:pt x="18231" y="1143"/>
                    </a:lnTo>
                    <a:lnTo>
                      <a:pt x="228" y="0"/>
                    </a:lnTo>
                    <a:lnTo>
                      <a:pt x="0" y="3714"/>
                    </a:lnTo>
                    <a:lnTo>
                      <a:pt x="15088" y="4629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9" name="شكل حر: شكل 28">
                <a:extLst>
                  <a:ext uri="{FF2B5EF4-FFF2-40B4-BE49-F238E27FC236}">
                    <a16:creationId xmlns:a16="http://schemas.microsoft.com/office/drawing/2014/main" id="{DD0E0202-1F4B-43C1-957B-8472C2289A94}"/>
                  </a:ext>
                </a:extLst>
              </p:cNvPr>
              <p:cNvSpPr/>
              <p:nvPr/>
            </p:nvSpPr>
            <p:spPr>
              <a:xfrm>
                <a:off x="6622237" y="6254381"/>
                <a:ext cx="1514817" cy="96868"/>
              </a:xfrm>
              <a:custGeom>
                <a:avLst/>
                <a:gdLst>
                  <a:gd name="connsiteX0" fmla="*/ 1499501 w 1514817"/>
                  <a:gd name="connsiteY0" fmla="*/ 95898 h 96868"/>
                  <a:gd name="connsiteX1" fmla="*/ 1514589 w 1514817"/>
                  <a:gd name="connsiteY1" fmla="*/ 96869 h 96868"/>
                  <a:gd name="connsiteX2" fmla="*/ 1514818 w 1514817"/>
                  <a:gd name="connsiteY2" fmla="*/ 93155 h 96868"/>
                  <a:gd name="connsiteX3" fmla="*/ 1496758 w 1514817"/>
                  <a:gd name="connsiteY3" fmla="*/ 92011 h 96868"/>
                  <a:gd name="connsiteX4" fmla="*/ 1496758 w 1514817"/>
                  <a:gd name="connsiteY4" fmla="*/ 92011 h 96868"/>
                  <a:gd name="connsiteX5" fmla="*/ 1484585 w 1514817"/>
                  <a:gd name="connsiteY5" fmla="*/ 91268 h 96868"/>
                  <a:gd name="connsiteX6" fmla="*/ 1484585 w 1514817"/>
                  <a:gd name="connsiteY6" fmla="*/ 91268 h 96868"/>
                  <a:gd name="connsiteX7" fmla="*/ 1466526 w 1514817"/>
                  <a:gd name="connsiteY7" fmla="*/ 90183 h 96868"/>
                  <a:gd name="connsiteX8" fmla="*/ 1466526 w 1514817"/>
                  <a:gd name="connsiteY8" fmla="*/ 90183 h 96868"/>
                  <a:gd name="connsiteX9" fmla="*/ 1454353 w 1514817"/>
                  <a:gd name="connsiteY9" fmla="*/ 89440 h 96868"/>
                  <a:gd name="connsiteX10" fmla="*/ 1454353 w 1514817"/>
                  <a:gd name="connsiteY10" fmla="*/ 89440 h 96868"/>
                  <a:gd name="connsiteX11" fmla="*/ 1436294 w 1514817"/>
                  <a:gd name="connsiteY11" fmla="*/ 88296 h 96868"/>
                  <a:gd name="connsiteX12" fmla="*/ 1436294 w 1514817"/>
                  <a:gd name="connsiteY12" fmla="*/ 88296 h 96868"/>
                  <a:gd name="connsiteX13" fmla="*/ 1424121 w 1514817"/>
                  <a:gd name="connsiteY13" fmla="*/ 87553 h 96868"/>
                  <a:gd name="connsiteX14" fmla="*/ 1424121 w 1514817"/>
                  <a:gd name="connsiteY14" fmla="*/ 87553 h 96868"/>
                  <a:gd name="connsiteX15" fmla="*/ 1406061 w 1514817"/>
                  <a:gd name="connsiteY15" fmla="*/ 86468 h 96868"/>
                  <a:gd name="connsiteX16" fmla="*/ 1406061 w 1514817"/>
                  <a:gd name="connsiteY16" fmla="*/ 86468 h 96868"/>
                  <a:gd name="connsiteX17" fmla="*/ 1390974 w 1514817"/>
                  <a:gd name="connsiteY17" fmla="*/ 85553 h 96868"/>
                  <a:gd name="connsiteX18" fmla="*/ 1390974 w 1514817"/>
                  <a:gd name="connsiteY18" fmla="*/ 85553 h 96868"/>
                  <a:gd name="connsiteX19" fmla="*/ 1378801 w 1514817"/>
                  <a:gd name="connsiteY19" fmla="*/ 84753 h 96868"/>
                  <a:gd name="connsiteX20" fmla="*/ 1378801 w 1514817"/>
                  <a:gd name="connsiteY20" fmla="*/ 84753 h 96868"/>
                  <a:gd name="connsiteX21" fmla="*/ 1363656 w 1514817"/>
                  <a:gd name="connsiteY21" fmla="*/ 83839 h 96868"/>
                  <a:gd name="connsiteX22" fmla="*/ 1363656 w 1514817"/>
                  <a:gd name="connsiteY22" fmla="*/ 83839 h 96868"/>
                  <a:gd name="connsiteX23" fmla="*/ 1348512 w 1514817"/>
                  <a:gd name="connsiteY23" fmla="*/ 82925 h 96868"/>
                  <a:gd name="connsiteX24" fmla="*/ 1348512 w 1514817"/>
                  <a:gd name="connsiteY24" fmla="*/ 82925 h 96868"/>
                  <a:gd name="connsiteX25" fmla="*/ 1330509 w 1514817"/>
                  <a:gd name="connsiteY25" fmla="*/ 81838 h 96868"/>
                  <a:gd name="connsiteX26" fmla="*/ 1330509 w 1514817"/>
                  <a:gd name="connsiteY26" fmla="*/ 81838 h 96868"/>
                  <a:gd name="connsiteX27" fmla="*/ 1318279 w 1514817"/>
                  <a:gd name="connsiteY27" fmla="*/ 81039 h 96868"/>
                  <a:gd name="connsiteX28" fmla="*/ 1318279 w 1514817"/>
                  <a:gd name="connsiteY28" fmla="*/ 81039 h 96868"/>
                  <a:gd name="connsiteX29" fmla="*/ 1303191 w 1514817"/>
                  <a:gd name="connsiteY29" fmla="*/ 80124 h 96868"/>
                  <a:gd name="connsiteX30" fmla="*/ 1303191 w 1514817"/>
                  <a:gd name="connsiteY30" fmla="*/ 80124 h 96868"/>
                  <a:gd name="connsiteX31" fmla="*/ 1288046 w 1514817"/>
                  <a:gd name="connsiteY31" fmla="*/ 79210 h 96868"/>
                  <a:gd name="connsiteX32" fmla="*/ 1288046 w 1514817"/>
                  <a:gd name="connsiteY32" fmla="*/ 79210 h 96868"/>
                  <a:gd name="connsiteX33" fmla="*/ 1286218 w 1514817"/>
                  <a:gd name="connsiteY33" fmla="*/ 79095 h 96868"/>
                  <a:gd name="connsiteX34" fmla="*/ 1285132 w 1514817"/>
                  <a:gd name="connsiteY34" fmla="*/ 79038 h 96868"/>
                  <a:gd name="connsiteX35" fmla="*/ 1285132 w 1514817"/>
                  <a:gd name="connsiteY35" fmla="*/ 79038 h 96868"/>
                  <a:gd name="connsiteX36" fmla="*/ 1270045 w 1514817"/>
                  <a:gd name="connsiteY36" fmla="*/ 78067 h 96868"/>
                  <a:gd name="connsiteX37" fmla="*/ 1270045 w 1514817"/>
                  <a:gd name="connsiteY37" fmla="*/ 78067 h 96868"/>
                  <a:gd name="connsiteX38" fmla="*/ 1257815 w 1514817"/>
                  <a:gd name="connsiteY38" fmla="*/ 77324 h 96868"/>
                  <a:gd name="connsiteX39" fmla="*/ 1257815 w 1514817"/>
                  <a:gd name="connsiteY39" fmla="*/ 77324 h 96868"/>
                  <a:gd name="connsiteX40" fmla="*/ 1242727 w 1514817"/>
                  <a:gd name="connsiteY40" fmla="*/ 76410 h 96868"/>
                  <a:gd name="connsiteX41" fmla="*/ 1242727 w 1514817"/>
                  <a:gd name="connsiteY41" fmla="*/ 76410 h 96868"/>
                  <a:gd name="connsiteX42" fmla="*/ 1227582 w 1514817"/>
                  <a:gd name="connsiteY42" fmla="*/ 75495 h 96868"/>
                  <a:gd name="connsiteX43" fmla="*/ 1227582 w 1514817"/>
                  <a:gd name="connsiteY43" fmla="*/ 75495 h 96868"/>
                  <a:gd name="connsiteX44" fmla="*/ 1209580 w 1514817"/>
                  <a:gd name="connsiteY44" fmla="*/ 74352 h 96868"/>
                  <a:gd name="connsiteX45" fmla="*/ 1209580 w 1514817"/>
                  <a:gd name="connsiteY45" fmla="*/ 74352 h 96868"/>
                  <a:gd name="connsiteX46" fmla="*/ 1197349 w 1514817"/>
                  <a:gd name="connsiteY46" fmla="*/ 73609 h 96868"/>
                  <a:gd name="connsiteX47" fmla="*/ 1197349 w 1514817"/>
                  <a:gd name="connsiteY47" fmla="*/ 73609 h 96868"/>
                  <a:gd name="connsiteX48" fmla="*/ 1179347 w 1514817"/>
                  <a:gd name="connsiteY48" fmla="*/ 72523 h 96868"/>
                  <a:gd name="connsiteX49" fmla="*/ 1179347 w 1514817"/>
                  <a:gd name="connsiteY49" fmla="*/ 72523 h 96868"/>
                  <a:gd name="connsiteX50" fmla="*/ 1167118 w 1514817"/>
                  <a:gd name="connsiteY50" fmla="*/ 71780 h 96868"/>
                  <a:gd name="connsiteX51" fmla="*/ 1167118 w 1514817"/>
                  <a:gd name="connsiteY51" fmla="*/ 71780 h 96868"/>
                  <a:gd name="connsiteX52" fmla="*/ 1149115 w 1514817"/>
                  <a:gd name="connsiteY52" fmla="*/ 70637 h 96868"/>
                  <a:gd name="connsiteX53" fmla="*/ 1149115 w 1514817"/>
                  <a:gd name="connsiteY53" fmla="*/ 70637 h 96868"/>
                  <a:gd name="connsiteX54" fmla="*/ 1136885 w 1514817"/>
                  <a:gd name="connsiteY54" fmla="*/ 69894 h 96868"/>
                  <a:gd name="connsiteX55" fmla="*/ 1136885 w 1514817"/>
                  <a:gd name="connsiteY55" fmla="*/ 69894 h 96868"/>
                  <a:gd name="connsiteX56" fmla="*/ 1118883 w 1514817"/>
                  <a:gd name="connsiteY56" fmla="*/ 68809 h 96868"/>
                  <a:gd name="connsiteX57" fmla="*/ 1118883 w 1514817"/>
                  <a:gd name="connsiteY57" fmla="*/ 68809 h 96868"/>
                  <a:gd name="connsiteX58" fmla="*/ 1106652 w 1514817"/>
                  <a:gd name="connsiteY58" fmla="*/ 68066 h 96868"/>
                  <a:gd name="connsiteX59" fmla="*/ 1106652 w 1514817"/>
                  <a:gd name="connsiteY59" fmla="*/ 68066 h 96868"/>
                  <a:gd name="connsiteX60" fmla="*/ 1088650 w 1514817"/>
                  <a:gd name="connsiteY60" fmla="*/ 66922 h 96868"/>
                  <a:gd name="connsiteX61" fmla="*/ 1088650 w 1514817"/>
                  <a:gd name="connsiteY61" fmla="*/ 66922 h 96868"/>
                  <a:gd name="connsiteX62" fmla="*/ 1075392 w 1514817"/>
                  <a:gd name="connsiteY62" fmla="*/ 66122 h 96868"/>
                  <a:gd name="connsiteX63" fmla="*/ 1061333 w 1514817"/>
                  <a:gd name="connsiteY63" fmla="*/ 65266 h 96868"/>
                  <a:gd name="connsiteX64" fmla="*/ 1061333 w 1514817"/>
                  <a:gd name="connsiteY64" fmla="*/ 65266 h 96868"/>
                  <a:gd name="connsiteX65" fmla="*/ 1046188 w 1514817"/>
                  <a:gd name="connsiteY65" fmla="*/ 64351 h 96868"/>
                  <a:gd name="connsiteX66" fmla="*/ 1046188 w 1514817"/>
                  <a:gd name="connsiteY66" fmla="*/ 64351 h 96868"/>
                  <a:gd name="connsiteX67" fmla="*/ 1028186 w 1514817"/>
                  <a:gd name="connsiteY67" fmla="*/ 63208 h 96868"/>
                  <a:gd name="connsiteX68" fmla="*/ 1028186 w 1514817"/>
                  <a:gd name="connsiteY68" fmla="*/ 63208 h 96868"/>
                  <a:gd name="connsiteX69" fmla="*/ 1015955 w 1514817"/>
                  <a:gd name="connsiteY69" fmla="*/ 62465 h 96868"/>
                  <a:gd name="connsiteX70" fmla="*/ 1015955 w 1514817"/>
                  <a:gd name="connsiteY70" fmla="*/ 62465 h 96868"/>
                  <a:gd name="connsiteX71" fmla="*/ 1000868 w 1514817"/>
                  <a:gd name="connsiteY71" fmla="*/ 61551 h 96868"/>
                  <a:gd name="connsiteX72" fmla="*/ 1000868 w 1514817"/>
                  <a:gd name="connsiteY72" fmla="*/ 61551 h 96868"/>
                  <a:gd name="connsiteX73" fmla="*/ 985723 w 1514817"/>
                  <a:gd name="connsiteY73" fmla="*/ 60636 h 96868"/>
                  <a:gd name="connsiteX74" fmla="*/ 985723 w 1514817"/>
                  <a:gd name="connsiteY74" fmla="*/ 60636 h 96868"/>
                  <a:gd name="connsiteX75" fmla="*/ 967664 w 1514817"/>
                  <a:gd name="connsiteY75" fmla="*/ 59493 h 96868"/>
                  <a:gd name="connsiteX76" fmla="*/ 967664 w 1514817"/>
                  <a:gd name="connsiteY76" fmla="*/ 59493 h 96868"/>
                  <a:gd name="connsiteX77" fmla="*/ 955491 w 1514817"/>
                  <a:gd name="connsiteY77" fmla="*/ 58750 h 96868"/>
                  <a:gd name="connsiteX78" fmla="*/ 955491 w 1514817"/>
                  <a:gd name="connsiteY78" fmla="*/ 58750 h 96868"/>
                  <a:gd name="connsiteX79" fmla="*/ 940403 w 1514817"/>
                  <a:gd name="connsiteY79" fmla="*/ 57836 h 96868"/>
                  <a:gd name="connsiteX80" fmla="*/ 940403 w 1514817"/>
                  <a:gd name="connsiteY80" fmla="*/ 57836 h 96868"/>
                  <a:gd name="connsiteX81" fmla="*/ 922344 w 1514817"/>
                  <a:gd name="connsiteY81" fmla="*/ 56693 h 96868"/>
                  <a:gd name="connsiteX82" fmla="*/ 922344 w 1514817"/>
                  <a:gd name="connsiteY82" fmla="*/ 56693 h 96868"/>
                  <a:gd name="connsiteX83" fmla="*/ 910171 w 1514817"/>
                  <a:gd name="connsiteY83" fmla="*/ 55950 h 96868"/>
                  <a:gd name="connsiteX84" fmla="*/ 910171 w 1514817"/>
                  <a:gd name="connsiteY84" fmla="*/ 55950 h 96868"/>
                  <a:gd name="connsiteX85" fmla="*/ 892112 w 1514817"/>
                  <a:gd name="connsiteY85" fmla="*/ 54864 h 96868"/>
                  <a:gd name="connsiteX86" fmla="*/ 892112 w 1514817"/>
                  <a:gd name="connsiteY86" fmla="*/ 54864 h 96868"/>
                  <a:gd name="connsiteX87" fmla="*/ 879882 w 1514817"/>
                  <a:gd name="connsiteY87" fmla="*/ 54121 h 96868"/>
                  <a:gd name="connsiteX88" fmla="*/ 879882 w 1514817"/>
                  <a:gd name="connsiteY88" fmla="*/ 54121 h 96868"/>
                  <a:gd name="connsiteX89" fmla="*/ 861879 w 1514817"/>
                  <a:gd name="connsiteY89" fmla="*/ 52978 h 96868"/>
                  <a:gd name="connsiteX90" fmla="*/ 861879 w 1514817"/>
                  <a:gd name="connsiteY90" fmla="*/ 52978 h 96868"/>
                  <a:gd name="connsiteX91" fmla="*/ 849706 w 1514817"/>
                  <a:gd name="connsiteY91" fmla="*/ 52235 h 96868"/>
                  <a:gd name="connsiteX92" fmla="*/ 849706 w 1514817"/>
                  <a:gd name="connsiteY92" fmla="*/ 52235 h 96868"/>
                  <a:gd name="connsiteX93" fmla="*/ 831647 w 1514817"/>
                  <a:gd name="connsiteY93" fmla="*/ 51149 h 96868"/>
                  <a:gd name="connsiteX94" fmla="*/ 831647 w 1514817"/>
                  <a:gd name="connsiteY94" fmla="*/ 51149 h 96868"/>
                  <a:gd name="connsiteX95" fmla="*/ 819416 w 1514817"/>
                  <a:gd name="connsiteY95" fmla="*/ 50406 h 96868"/>
                  <a:gd name="connsiteX96" fmla="*/ 819416 w 1514817"/>
                  <a:gd name="connsiteY96" fmla="*/ 50406 h 96868"/>
                  <a:gd name="connsiteX97" fmla="*/ 801415 w 1514817"/>
                  <a:gd name="connsiteY97" fmla="*/ 49263 h 96868"/>
                  <a:gd name="connsiteX98" fmla="*/ 801415 w 1514817"/>
                  <a:gd name="connsiteY98" fmla="*/ 49263 h 96868"/>
                  <a:gd name="connsiteX99" fmla="*/ 789185 w 1514817"/>
                  <a:gd name="connsiteY99" fmla="*/ 48520 h 96868"/>
                  <a:gd name="connsiteX100" fmla="*/ 789185 w 1514817"/>
                  <a:gd name="connsiteY100" fmla="*/ 48520 h 96868"/>
                  <a:gd name="connsiteX101" fmla="*/ 774097 w 1514817"/>
                  <a:gd name="connsiteY101" fmla="*/ 47606 h 96868"/>
                  <a:gd name="connsiteX102" fmla="*/ 774097 w 1514817"/>
                  <a:gd name="connsiteY102" fmla="*/ 47606 h 96868"/>
                  <a:gd name="connsiteX103" fmla="*/ 758952 w 1514817"/>
                  <a:gd name="connsiteY103" fmla="*/ 46692 h 96868"/>
                  <a:gd name="connsiteX104" fmla="*/ 758952 w 1514817"/>
                  <a:gd name="connsiteY104" fmla="*/ 46692 h 96868"/>
                  <a:gd name="connsiteX105" fmla="*/ 740950 w 1514817"/>
                  <a:gd name="connsiteY105" fmla="*/ 45548 h 96868"/>
                  <a:gd name="connsiteX106" fmla="*/ 740950 w 1514817"/>
                  <a:gd name="connsiteY106" fmla="*/ 45548 h 96868"/>
                  <a:gd name="connsiteX107" fmla="*/ 728719 w 1514817"/>
                  <a:gd name="connsiteY107" fmla="*/ 44805 h 96868"/>
                  <a:gd name="connsiteX108" fmla="*/ 728719 w 1514817"/>
                  <a:gd name="connsiteY108" fmla="*/ 44805 h 96868"/>
                  <a:gd name="connsiteX109" fmla="*/ 713632 w 1514817"/>
                  <a:gd name="connsiteY109" fmla="*/ 43892 h 96868"/>
                  <a:gd name="connsiteX110" fmla="*/ 713632 w 1514817"/>
                  <a:gd name="connsiteY110" fmla="*/ 43892 h 96868"/>
                  <a:gd name="connsiteX111" fmla="*/ 698488 w 1514817"/>
                  <a:gd name="connsiteY111" fmla="*/ 42977 h 96868"/>
                  <a:gd name="connsiteX112" fmla="*/ 698488 w 1514817"/>
                  <a:gd name="connsiteY112" fmla="*/ 42977 h 96868"/>
                  <a:gd name="connsiteX113" fmla="*/ 680485 w 1514817"/>
                  <a:gd name="connsiteY113" fmla="*/ 41833 h 96868"/>
                  <a:gd name="connsiteX114" fmla="*/ 680485 w 1514817"/>
                  <a:gd name="connsiteY114" fmla="*/ 41833 h 96868"/>
                  <a:gd name="connsiteX115" fmla="*/ 668255 w 1514817"/>
                  <a:gd name="connsiteY115" fmla="*/ 41091 h 96868"/>
                  <a:gd name="connsiteX116" fmla="*/ 668255 w 1514817"/>
                  <a:gd name="connsiteY116" fmla="*/ 41091 h 96868"/>
                  <a:gd name="connsiteX117" fmla="*/ 653167 w 1514817"/>
                  <a:gd name="connsiteY117" fmla="*/ 40177 h 96868"/>
                  <a:gd name="connsiteX118" fmla="*/ 653167 w 1514817"/>
                  <a:gd name="connsiteY118" fmla="*/ 40177 h 96868"/>
                  <a:gd name="connsiteX119" fmla="*/ 651282 w 1514817"/>
                  <a:gd name="connsiteY119" fmla="*/ 40062 h 96868"/>
                  <a:gd name="connsiteX120" fmla="*/ 650253 w 1514817"/>
                  <a:gd name="connsiteY120" fmla="*/ 40005 h 96868"/>
                  <a:gd name="connsiteX121" fmla="*/ 650253 w 1514817"/>
                  <a:gd name="connsiteY121" fmla="*/ 40005 h 96868"/>
                  <a:gd name="connsiteX122" fmla="*/ 638022 w 1514817"/>
                  <a:gd name="connsiteY122" fmla="*/ 39205 h 96868"/>
                  <a:gd name="connsiteX123" fmla="*/ 638022 w 1514817"/>
                  <a:gd name="connsiteY123" fmla="*/ 39205 h 96868"/>
                  <a:gd name="connsiteX124" fmla="*/ 620020 w 1514817"/>
                  <a:gd name="connsiteY124" fmla="*/ 38119 h 96868"/>
                  <a:gd name="connsiteX125" fmla="*/ 620020 w 1514817"/>
                  <a:gd name="connsiteY125" fmla="*/ 38119 h 96868"/>
                  <a:gd name="connsiteX126" fmla="*/ 606761 w 1514817"/>
                  <a:gd name="connsiteY126" fmla="*/ 37319 h 96868"/>
                  <a:gd name="connsiteX127" fmla="*/ 592703 w 1514817"/>
                  <a:gd name="connsiteY127" fmla="*/ 36462 h 96868"/>
                  <a:gd name="connsiteX128" fmla="*/ 592703 w 1514817"/>
                  <a:gd name="connsiteY128" fmla="*/ 36462 h 96868"/>
                  <a:gd name="connsiteX129" fmla="*/ 577558 w 1514817"/>
                  <a:gd name="connsiteY129" fmla="*/ 35490 h 96868"/>
                  <a:gd name="connsiteX130" fmla="*/ 577558 w 1514817"/>
                  <a:gd name="connsiteY130" fmla="*/ 35490 h 96868"/>
                  <a:gd name="connsiteX131" fmla="*/ 559556 w 1514817"/>
                  <a:gd name="connsiteY131" fmla="*/ 34404 h 96868"/>
                  <a:gd name="connsiteX132" fmla="*/ 559556 w 1514817"/>
                  <a:gd name="connsiteY132" fmla="*/ 34404 h 96868"/>
                  <a:gd name="connsiteX133" fmla="*/ 544411 w 1514817"/>
                  <a:gd name="connsiteY133" fmla="*/ 33490 h 96868"/>
                  <a:gd name="connsiteX134" fmla="*/ 544411 w 1514817"/>
                  <a:gd name="connsiteY134" fmla="*/ 33490 h 96868"/>
                  <a:gd name="connsiteX135" fmla="*/ 532238 w 1514817"/>
                  <a:gd name="connsiteY135" fmla="*/ 32747 h 96868"/>
                  <a:gd name="connsiteX136" fmla="*/ 532238 w 1514817"/>
                  <a:gd name="connsiteY136" fmla="*/ 32747 h 96868"/>
                  <a:gd name="connsiteX137" fmla="*/ 517093 w 1514817"/>
                  <a:gd name="connsiteY137" fmla="*/ 31775 h 96868"/>
                  <a:gd name="connsiteX138" fmla="*/ 517093 w 1514817"/>
                  <a:gd name="connsiteY138" fmla="*/ 31775 h 96868"/>
                  <a:gd name="connsiteX139" fmla="*/ 499091 w 1514817"/>
                  <a:gd name="connsiteY139" fmla="*/ 30690 h 96868"/>
                  <a:gd name="connsiteX140" fmla="*/ 499091 w 1514817"/>
                  <a:gd name="connsiteY140" fmla="*/ 30690 h 96868"/>
                  <a:gd name="connsiteX141" fmla="*/ 486861 w 1514817"/>
                  <a:gd name="connsiteY141" fmla="*/ 29947 h 96868"/>
                  <a:gd name="connsiteX142" fmla="*/ 486861 w 1514817"/>
                  <a:gd name="connsiteY142" fmla="*/ 29947 h 96868"/>
                  <a:gd name="connsiteX143" fmla="*/ 471773 w 1514817"/>
                  <a:gd name="connsiteY143" fmla="*/ 29032 h 96868"/>
                  <a:gd name="connsiteX144" fmla="*/ 471773 w 1514817"/>
                  <a:gd name="connsiteY144" fmla="*/ 29032 h 96868"/>
                  <a:gd name="connsiteX145" fmla="*/ 453714 w 1514817"/>
                  <a:gd name="connsiteY145" fmla="*/ 27889 h 96868"/>
                  <a:gd name="connsiteX146" fmla="*/ 453714 w 1514817"/>
                  <a:gd name="connsiteY146" fmla="*/ 27889 h 96868"/>
                  <a:gd name="connsiteX147" fmla="*/ 441541 w 1514817"/>
                  <a:gd name="connsiteY147" fmla="*/ 27146 h 96868"/>
                  <a:gd name="connsiteX148" fmla="*/ 441541 w 1514817"/>
                  <a:gd name="connsiteY148" fmla="*/ 27146 h 96868"/>
                  <a:gd name="connsiteX149" fmla="*/ 426396 w 1514817"/>
                  <a:gd name="connsiteY149" fmla="*/ 26232 h 96868"/>
                  <a:gd name="connsiteX150" fmla="*/ 426396 w 1514817"/>
                  <a:gd name="connsiteY150" fmla="*/ 26232 h 96868"/>
                  <a:gd name="connsiteX151" fmla="*/ 411309 w 1514817"/>
                  <a:gd name="connsiteY151" fmla="*/ 25318 h 96868"/>
                  <a:gd name="connsiteX152" fmla="*/ 411309 w 1514817"/>
                  <a:gd name="connsiteY152" fmla="*/ 25318 h 96868"/>
                  <a:gd name="connsiteX153" fmla="*/ 393249 w 1514817"/>
                  <a:gd name="connsiteY153" fmla="*/ 24174 h 96868"/>
                  <a:gd name="connsiteX154" fmla="*/ 393249 w 1514817"/>
                  <a:gd name="connsiteY154" fmla="*/ 24174 h 96868"/>
                  <a:gd name="connsiteX155" fmla="*/ 381076 w 1514817"/>
                  <a:gd name="connsiteY155" fmla="*/ 23431 h 96868"/>
                  <a:gd name="connsiteX156" fmla="*/ 381076 w 1514817"/>
                  <a:gd name="connsiteY156" fmla="*/ 23431 h 96868"/>
                  <a:gd name="connsiteX157" fmla="*/ 365931 w 1514817"/>
                  <a:gd name="connsiteY157" fmla="*/ 22517 h 96868"/>
                  <a:gd name="connsiteX158" fmla="*/ 365931 w 1514817"/>
                  <a:gd name="connsiteY158" fmla="*/ 22517 h 96868"/>
                  <a:gd name="connsiteX159" fmla="*/ 350787 w 1514817"/>
                  <a:gd name="connsiteY159" fmla="*/ 21546 h 96868"/>
                  <a:gd name="connsiteX160" fmla="*/ 350787 w 1514817"/>
                  <a:gd name="connsiteY160" fmla="*/ 21546 h 96868"/>
                  <a:gd name="connsiteX161" fmla="*/ 332784 w 1514817"/>
                  <a:gd name="connsiteY161" fmla="*/ 20459 h 96868"/>
                  <a:gd name="connsiteX162" fmla="*/ 332784 w 1514817"/>
                  <a:gd name="connsiteY162" fmla="*/ 20459 h 96868"/>
                  <a:gd name="connsiteX163" fmla="*/ 320611 w 1514817"/>
                  <a:gd name="connsiteY163" fmla="*/ 19716 h 96868"/>
                  <a:gd name="connsiteX164" fmla="*/ 320611 w 1514817"/>
                  <a:gd name="connsiteY164" fmla="*/ 19716 h 96868"/>
                  <a:gd name="connsiteX165" fmla="*/ 305467 w 1514817"/>
                  <a:gd name="connsiteY165" fmla="*/ 18803 h 96868"/>
                  <a:gd name="connsiteX166" fmla="*/ 305467 w 1514817"/>
                  <a:gd name="connsiteY166" fmla="*/ 18803 h 96868"/>
                  <a:gd name="connsiteX167" fmla="*/ 290322 w 1514817"/>
                  <a:gd name="connsiteY167" fmla="*/ 17831 h 96868"/>
                  <a:gd name="connsiteX168" fmla="*/ 290322 w 1514817"/>
                  <a:gd name="connsiteY168" fmla="*/ 17831 h 96868"/>
                  <a:gd name="connsiteX169" fmla="*/ 272320 w 1514817"/>
                  <a:gd name="connsiteY169" fmla="*/ 16745 h 96868"/>
                  <a:gd name="connsiteX170" fmla="*/ 272320 w 1514817"/>
                  <a:gd name="connsiteY170" fmla="*/ 16745 h 96868"/>
                  <a:gd name="connsiteX171" fmla="*/ 257175 w 1514817"/>
                  <a:gd name="connsiteY171" fmla="*/ 15831 h 96868"/>
                  <a:gd name="connsiteX172" fmla="*/ 257175 w 1514817"/>
                  <a:gd name="connsiteY172" fmla="*/ 15831 h 96868"/>
                  <a:gd name="connsiteX173" fmla="*/ 245002 w 1514817"/>
                  <a:gd name="connsiteY173" fmla="*/ 15088 h 96868"/>
                  <a:gd name="connsiteX174" fmla="*/ 245002 w 1514817"/>
                  <a:gd name="connsiteY174" fmla="*/ 15088 h 96868"/>
                  <a:gd name="connsiteX175" fmla="*/ 226942 w 1514817"/>
                  <a:gd name="connsiteY175" fmla="*/ 13944 h 96868"/>
                  <a:gd name="connsiteX176" fmla="*/ 226942 w 1514817"/>
                  <a:gd name="connsiteY176" fmla="*/ 13944 h 96868"/>
                  <a:gd name="connsiteX177" fmla="*/ 211855 w 1514817"/>
                  <a:gd name="connsiteY177" fmla="*/ 13030 h 96868"/>
                  <a:gd name="connsiteX178" fmla="*/ 211855 w 1514817"/>
                  <a:gd name="connsiteY178" fmla="*/ 13030 h 96868"/>
                  <a:gd name="connsiteX179" fmla="*/ 196710 w 1514817"/>
                  <a:gd name="connsiteY179" fmla="*/ 12116 h 96868"/>
                  <a:gd name="connsiteX180" fmla="*/ 196710 w 1514817"/>
                  <a:gd name="connsiteY180" fmla="*/ 12116 h 96868"/>
                  <a:gd name="connsiteX181" fmla="*/ 184537 w 1514817"/>
                  <a:gd name="connsiteY181" fmla="*/ 11373 h 96868"/>
                  <a:gd name="connsiteX182" fmla="*/ 184537 w 1514817"/>
                  <a:gd name="connsiteY182" fmla="*/ 11373 h 96868"/>
                  <a:gd name="connsiteX183" fmla="*/ 182651 w 1514817"/>
                  <a:gd name="connsiteY183" fmla="*/ 11258 h 96868"/>
                  <a:gd name="connsiteX184" fmla="*/ 181623 w 1514817"/>
                  <a:gd name="connsiteY184" fmla="*/ 11144 h 96868"/>
                  <a:gd name="connsiteX185" fmla="*/ 181623 w 1514817"/>
                  <a:gd name="connsiteY185" fmla="*/ 11144 h 96868"/>
                  <a:gd name="connsiteX186" fmla="*/ 169392 w 1514817"/>
                  <a:gd name="connsiteY186" fmla="*/ 10401 h 96868"/>
                  <a:gd name="connsiteX187" fmla="*/ 169392 w 1514817"/>
                  <a:gd name="connsiteY187" fmla="*/ 10401 h 96868"/>
                  <a:gd name="connsiteX188" fmla="*/ 151390 w 1514817"/>
                  <a:gd name="connsiteY188" fmla="*/ 9315 h 96868"/>
                  <a:gd name="connsiteX189" fmla="*/ 151390 w 1514817"/>
                  <a:gd name="connsiteY189" fmla="*/ 9315 h 96868"/>
                  <a:gd name="connsiteX190" fmla="*/ 139160 w 1514817"/>
                  <a:gd name="connsiteY190" fmla="*/ 8573 h 96868"/>
                  <a:gd name="connsiteX191" fmla="*/ 139160 w 1514817"/>
                  <a:gd name="connsiteY191" fmla="*/ 8573 h 96868"/>
                  <a:gd name="connsiteX192" fmla="*/ 124072 w 1514817"/>
                  <a:gd name="connsiteY192" fmla="*/ 7601 h 96868"/>
                  <a:gd name="connsiteX193" fmla="*/ 124072 w 1514817"/>
                  <a:gd name="connsiteY193" fmla="*/ 7601 h 96868"/>
                  <a:gd name="connsiteX194" fmla="*/ 108928 w 1514817"/>
                  <a:gd name="connsiteY194" fmla="*/ 6687 h 96868"/>
                  <a:gd name="connsiteX195" fmla="*/ 108928 w 1514817"/>
                  <a:gd name="connsiteY195" fmla="*/ 6687 h 96868"/>
                  <a:gd name="connsiteX196" fmla="*/ 90926 w 1514817"/>
                  <a:gd name="connsiteY196" fmla="*/ 5601 h 96868"/>
                  <a:gd name="connsiteX197" fmla="*/ 90926 w 1514817"/>
                  <a:gd name="connsiteY197" fmla="*/ 5601 h 96868"/>
                  <a:gd name="connsiteX198" fmla="*/ 78695 w 1514817"/>
                  <a:gd name="connsiteY198" fmla="*/ 4858 h 96868"/>
                  <a:gd name="connsiteX199" fmla="*/ 78695 w 1514817"/>
                  <a:gd name="connsiteY199" fmla="*/ 4858 h 96868"/>
                  <a:gd name="connsiteX200" fmla="*/ 63608 w 1514817"/>
                  <a:gd name="connsiteY200" fmla="*/ 3887 h 96868"/>
                  <a:gd name="connsiteX201" fmla="*/ 63608 w 1514817"/>
                  <a:gd name="connsiteY201" fmla="*/ 3887 h 96868"/>
                  <a:gd name="connsiteX202" fmla="*/ 48463 w 1514817"/>
                  <a:gd name="connsiteY202" fmla="*/ 2972 h 96868"/>
                  <a:gd name="connsiteX203" fmla="*/ 48463 w 1514817"/>
                  <a:gd name="connsiteY203" fmla="*/ 2972 h 96868"/>
                  <a:gd name="connsiteX204" fmla="*/ 30461 w 1514817"/>
                  <a:gd name="connsiteY204" fmla="*/ 1886 h 96868"/>
                  <a:gd name="connsiteX205" fmla="*/ 30461 w 1514817"/>
                  <a:gd name="connsiteY205" fmla="*/ 1886 h 96868"/>
                  <a:gd name="connsiteX206" fmla="*/ 18231 w 1514817"/>
                  <a:gd name="connsiteY206" fmla="*/ 1143 h 96868"/>
                  <a:gd name="connsiteX207" fmla="*/ 18231 w 1514817"/>
                  <a:gd name="connsiteY207" fmla="*/ 1143 h 96868"/>
                  <a:gd name="connsiteX208" fmla="*/ 228 w 1514817"/>
                  <a:gd name="connsiteY208" fmla="*/ 0 h 96868"/>
                  <a:gd name="connsiteX209" fmla="*/ 0 w 1514817"/>
                  <a:gd name="connsiteY209" fmla="*/ 3715 h 96868"/>
                  <a:gd name="connsiteX210" fmla="*/ 15087 w 1514817"/>
                  <a:gd name="connsiteY210" fmla="*/ 4629 h 96868"/>
                  <a:gd name="connsiteX211" fmla="*/ 15087 w 1514817"/>
                  <a:gd name="connsiteY211" fmla="*/ 4629 h 96868"/>
                  <a:gd name="connsiteX212" fmla="*/ 33147 w 1514817"/>
                  <a:gd name="connsiteY212" fmla="*/ 5772 h 96868"/>
                  <a:gd name="connsiteX213" fmla="*/ 33147 w 1514817"/>
                  <a:gd name="connsiteY213" fmla="*/ 5772 h 96868"/>
                  <a:gd name="connsiteX214" fmla="*/ 45320 w 1514817"/>
                  <a:gd name="connsiteY214" fmla="*/ 6515 h 96868"/>
                  <a:gd name="connsiteX215" fmla="*/ 45320 w 1514817"/>
                  <a:gd name="connsiteY215" fmla="*/ 6515 h 96868"/>
                  <a:gd name="connsiteX216" fmla="*/ 63379 w 1514817"/>
                  <a:gd name="connsiteY216" fmla="*/ 7601 h 96868"/>
                  <a:gd name="connsiteX217" fmla="*/ 63379 w 1514817"/>
                  <a:gd name="connsiteY217" fmla="*/ 7601 h 96868"/>
                  <a:gd name="connsiteX218" fmla="*/ 75552 w 1514817"/>
                  <a:gd name="connsiteY218" fmla="*/ 8344 h 96868"/>
                  <a:gd name="connsiteX219" fmla="*/ 75552 w 1514817"/>
                  <a:gd name="connsiteY219" fmla="*/ 8344 h 96868"/>
                  <a:gd name="connsiteX220" fmla="*/ 93612 w 1514817"/>
                  <a:gd name="connsiteY220" fmla="*/ 9487 h 96868"/>
                  <a:gd name="connsiteX221" fmla="*/ 93612 w 1514817"/>
                  <a:gd name="connsiteY221" fmla="*/ 9487 h 96868"/>
                  <a:gd name="connsiteX222" fmla="*/ 105785 w 1514817"/>
                  <a:gd name="connsiteY222" fmla="*/ 10230 h 96868"/>
                  <a:gd name="connsiteX223" fmla="*/ 105785 w 1514817"/>
                  <a:gd name="connsiteY223" fmla="*/ 10230 h 96868"/>
                  <a:gd name="connsiteX224" fmla="*/ 120929 w 1514817"/>
                  <a:gd name="connsiteY224" fmla="*/ 11144 h 96868"/>
                  <a:gd name="connsiteX225" fmla="*/ 120929 w 1514817"/>
                  <a:gd name="connsiteY225" fmla="*/ 11144 h 96868"/>
                  <a:gd name="connsiteX226" fmla="*/ 122758 w 1514817"/>
                  <a:gd name="connsiteY226" fmla="*/ 11258 h 96868"/>
                  <a:gd name="connsiteX227" fmla="*/ 123844 w 1514817"/>
                  <a:gd name="connsiteY227" fmla="*/ 11316 h 96868"/>
                  <a:gd name="connsiteX228" fmla="*/ 123844 w 1514817"/>
                  <a:gd name="connsiteY228" fmla="*/ 11316 h 96868"/>
                  <a:gd name="connsiteX229" fmla="*/ 136017 w 1514817"/>
                  <a:gd name="connsiteY229" fmla="*/ 12059 h 96868"/>
                  <a:gd name="connsiteX230" fmla="*/ 136017 w 1514817"/>
                  <a:gd name="connsiteY230" fmla="*/ 12059 h 96868"/>
                  <a:gd name="connsiteX231" fmla="*/ 154076 w 1514817"/>
                  <a:gd name="connsiteY231" fmla="*/ 13201 h 96868"/>
                  <a:gd name="connsiteX232" fmla="*/ 154076 w 1514817"/>
                  <a:gd name="connsiteY232" fmla="*/ 13201 h 96868"/>
                  <a:gd name="connsiteX233" fmla="*/ 167335 w 1514817"/>
                  <a:gd name="connsiteY233" fmla="*/ 14001 h 96868"/>
                  <a:gd name="connsiteX234" fmla="*/ 181394 w 1514817"/>
                  <a:gd name="connsiteY234" fmla="*/ 14859 h 96868"/>
                  <a:gd name="connsiteX235" fmla="*/ 181394 w 1514817"/>
                  <a:gd name="connsiteY235" fmla="*/ 14859 h 96868"/>
                  <a:gd name="connsiteX236" fmla="*/ 196482 w 1514817"/>
                  <a:gd name="connsiteY236" fmla="*/ 15831 h 96868"/>
                  <a:gd name="connsiteX237" fmla="*/ 196482 w 1514817"/>
                  <a:gd name="connsiteY237" fmla="*/ 15831 h 96868"/>
                  <a:gd name="connsiteX238" fmla="*/ 214541 w 1514817"/>
                  <a:gd name="connsiteY238" fmla="*/ 16916 h 96868"/>
                  <a:gd name="connsiteX239" fmla="*/ 214541 w 1514817"/>
                  <a:gd name="connsiteY239" fmla="*/ 16916 h 96868"/>
                  <a:gd name="connsiteX240" fmla="*/ 226714 w 1514817"/>
                  <a:gd name="connsiteY240" fmla="*/ 17659 h 96868"/>
                  <a:gd name="connsiteX241" fmla="*/ 226714 w 1514817"/>
                  <a:gd name="connsiteY241" fmla="*/ 17659 h 96868"/>
                  <a:gd name="connsiteX242" fmla="*/ 241859 w 1514817"/>
                  <a:gd name="connsiteY242" fmla="*/ 18574 h 96868"/>
                  <a:gd name="connsiteX243" fmla="*/ 241859 w 1514817"/>
                  <a:gd name="connsiteY243" fmla="*/ 18574 h 96868"/>
                  <a:gd name="connsiteX244" fmla="*/ 256946 w 1514817"/>
                  <a:gd name="connsiteY244" fmla="*/ 19546 h 96868"/>
                  <a:gd name="connsiteX245" fmla="*/ 256946 w 1514817"/>
                  <a:gd name="connsiteY245" fmla="*/ 19546 h 96868"/>
                  <a:gd name="connsiteX246" fmla="*/ 275006 w 1514817"/>
                  <a:gd name="connsiteY246" fmla="*/ 20631 h 96868"/>
                  <a:gd name="connsiteX247" fmla="*/ 275006 w 1514817"/>
                  <a:gd name="connsiteY247" fmla="*/ 20631 h 96868"/>
                  <a:gd name="connsiteX248" fmla="*/ 290093 w 1514817"/>
                  <a:gd name="connsiteY248" fmla="*/ 21546 h 96868"/>
                  <a:gd name="connsiteX249" fmla="*/ 290093 w 1514817"/>
                  <a:gd name="connsiteY249" fmla="*/ 21546 h 96868"/>
                  <a:gd name="connsiteX250" fmla="*/ 302323 w 1514817"/>
                  <a:gd name="connsiteY250" fmla="*/ 22289 h 96868"/>
                  <a:gd name="connsiteX251" fmla="*/ 302323 w 1514817"/>
                  <a:gd name="connsiteY251" fmla="*/ 22289 h 96868"/>
                  <a:gd name="connsiteX252" fmla="*/ 317411 w 1514817"/>
                  <a:gd name="connsiteY252" fmla="*/ 23260 h 96868"/>
                  <a:gd name="connsiteX253" fmla="*/ 317411 w 1514817"/>
                  <a:gd name="connsiteY253" fmla="*/ 23260 h 96868"/>
                  <a:gd name="connsiteX254" fmla="*/ 335471 w 1514817"/>
                  <a:gd name="connsiteY254" fmla="*/ 24346 h 96868"/>
                  <a:gd name="connsiteX255" fmla="*/ 335471 w 1514817"/>
                  <a:gd name="connsiteY255" fmla="*/ 24346 h 96868"/>
                  <a:gd name="connsiteX256" fmla="*/ 350558 w 1514817"/>
                  <a:gd name="connsiteY256" fmla="*/ 25261 h 96868"/>
                  <a:gd name="connsiteX257" fmla="*/ 350558 w 1514817"/>
                  <a:gd name="connsiteY257" fmla="*/ 25261 h 96868"/>
                  <a:gd name="connsiteX258" fmla="*/ 362788 w 1514817"/>
                  <a:gd name="connsiteY258" fmla="*/ 26004 h 96868"/>
                  <a:gd name="connsiteX259" fmla="*/ 362788 w 1514817"/>
                  <a:gd name="connsiteY259" fmla="*/ 26004 h 96868"/>
                  <a:gd name="connsiteX260" fmla="*/ 380847 w 1514817"/>
                  <a:gd name="connsiteY260" fmla="*/ 27146 h 96868"/>
                  <a:gd name="connsiteX261" fmla="*/ 380847 w 1514817"/>
                  <a:gd name="connsiteY261" fmla="*/ 27146 h 96868"/>
                  <a:gd name="connsiteX262" fmla="*/ 395935 w 1514817"/>
                  <a:gd name="connsiteY262" fmla="*/ 28061 h 96868"/>
                  <a:gd name="connsiteX263" fmla="*/ 395935 w 1514817"/>
                  <a:gd name="connsiteY263" fmla="*/ 28061 h 96868"/>
                  <a:gd name="connsiteX264" fmla="*/ 408108 w 1514817"/>
                  <a:gd name="connsiteY264" fmla="*/ 28804 h 96868"/>
                  <a:gd name="connsiteX265" fmla="*/ 408108 w 1514817"/>
                  <a:gd name="connsiteY265" fmla="*/ 28804 h 96868"/>
                  <a:gd name="connsiteX266" fmla="*/ 423253 w 1514817"/>
                  <a:gd name="connsiteY266" fmla="*/ 29718 h 96868"/>
                  <a:gd name="connsiteX267" fmla="*/ 423253 w 1514817"/>
                  <a:gd name="connsiteY267" fmla="*/ 29718 h 96868"/>
                  <a:gd name="connsiteX268" fmla="*/ 438398 w 1514817"/>
                  <a:gd name="connsiteY268" fmla="*/ 30690 h 96868"/>
                  <a:gd name="connsiteX269" fmla="*/ 438398 w 1514817"/>
                  <a:gd name="connsiteY269" fmla="*/ 30690 h 96868"/>
                  <a:gd name="connsiteX270" fmla="*/ 456399 w 1514817"/>
                  <a:gd name="connsiteY270" fmla="*/ 31775 h 96868"/>
                  <a:gd name="connsiteX271" fmla="*/ 456399 w 1514817"/>
                  <a:gd name="connsiteY271" fmla="*/ 31775 h 96868"/>
                  <a:gd name="connsiteX272" fmla="*/ 468630 w 1514817"/>
                  <a:gd name="connsiteY272" fmla="*/ 32518 h 96868"/>
                  <a:gd name="connsiteX273" fmla="*/ 468630 w 1514817"/>
                  <a:gd name="connsiteY273" fmla="*/ 32518 h 96868"/>
                  <a:gd name="connsiteX274" fmla="*/ 483717 w 1514817"/>
                  <a:gd name="connsiteY274" fmla="*/ 33490 h 96868"/>
                  <a:gd name="connsiteX275" fmla="*/ 483717 w 1514817"/>
                  <a:gd name="connsiteY275" fmla="*/ 33490 h 96868"/>
                  <a:gd name="connsiteX276" fmla="*/ 501777 w 1514817"/>
                  <a:gd name="connsiteY276" fmla="*/ 34576 h 96868"/>
                  <a:gd name="connsiteX277" fmla="*/ 501777 w 1514817"/>
                  <a:gd name="connsiteY277" fmla="*/ 34576 h 96868"/>
                  <a:gd name="connsiteX278" fmla="*/ 513950 w 1514817"/>
                  <a:gd name="connsiteY278" fmla="*/ 35319 h 96868"/>
                  <a:gd name="connsiteX279" fmla="*/ 513950 w 1514817"/>
                  <a:gd name="connsiteY279" fmla="*/ 35319 h 96868"/>
                  <a:gd name="connsiteX280" fmla="*/ 529095 w 1514817"/>
                  <a:gd name="connsiteY280" fmla="*/ 36233 h 96868"/>
                  <a:gd name="connsiteX281" fmla="*/ 529095 w 1514817"/>
                  <a:gd name="connsiteY281" fmla="*/ 36233 h 96868"/>
                  <a:gd name="connsiteX282" fmla="*/ 547097 w 1514817"/>
                  <a:gd name="connsiteY282" fmla="*/ 37376 h 96868"/>
                  <a:gd name="connsiteX283" fmla="*/ 547097 w 1514817"/>
                  <a:gd name="connsiteY283" fmla="*/ 37376 h 96868"/>
                  <a:gd name="connsiteX284" fmla="*/ 562241 w 1514817"/>
                  <a:gd name="connsiteY284" fmla="*/ 38290 h 96868"/>
                  <a:gd name="connsiteX285" fmla="*/ 562241 w 1514817"/>
                  <a:gd name="connsiteY285" fmla="*/ 38290 h 96868"/>
                  <a:gd name="connsiteX286" fmla="*/ 577329 w 1514817"/>
                  <a:gd name="connsiteY286" fmla="*/ 39205 h 96868"/>
                  <a:gd name="connsiteX287" fmla="*/ 577329 w 1514817"/>
                  <a:gd name="connsiteY287" fmla="*/ 39205 h 96868"/>
                  <a:gd name="connsiteX288" fmla="*/ 589559 w 1514817"/>
                  <a:gd name="connsiteY288" fmla="*/ 39948 h 96868"/>
                  <a:gd name="connsiteX289" fmla="*/ 589559 w 1514817"/>
                  <a:gd name="connsiteY289" fmla="*/ 39948 h 96868"/>
                  <a:gd name="connsiteX290" fmla="*/ 591388 w 1514817"/>
                  <a:gd name="connsiteY290" fmla="*/ 40062 h 96868"/>
                  <a:gd name="connsiteX291" fmla="*/ 592474 w 1514817"/>
                  <a:gd name="connsiteY291" fmla="*/ 40177 h 96868"/>
                  <a:gd name="connsiteX292" fmla="*/ 592474 w 1514817"/>
                  <a:gd name="connsiteY292" fmla="*/ 40177 h 96868"/>
                  <a:gd name="connsiteX293" fmla="*/ 604647 w 1514817"/>
                  <a:gd name="connsiteY293" fmla="*/ 40920 h 96868"/>
                  <a:gd name="connsiteX294" fmla="*/ 604647 w 1514817"/>
                  <a:gd name="connsiteY294" fmla="*/ 40920 h 96868"/>
                  <a:gd name="connsiteX295" fmla="*/ 622707 w 1514817"/>
                  <a:gd name="connsiteY295" fmla="*/ 42005 h 96868"/>
                  <a:gd name="connsiteX296" fmla="*/ 622707 w 1514817"/>
                  <a:gd name="connsiteY296" fmla="*/ 42005 h 96868"/>
                  <a:gd name="connsiteX297" fmla="*/ 637794 w 1514817"/>
                  <a:gd name="connsiteY297" fmla="*/ 42920 h 96868"/>
                  <a:gd name="connsiteX298" fmla="*/ 637794 w 1514817"/>
                  <a:gd name="connsiteY298" fmla="*/ 42920 h 96868"/>
                  <a:gd name="connsiteX299" fmla="*/ 650024 w 1514817"/>
                  <a:gd name="connsiteY299" fmla="*/ 43663 h 96868"/>
                  <a:gd name="connsiteX300" fmla="*/ 650024 w 1514817"/>
                  <a:gd name="connsiteY300" fmla="*/ 43663 h 96868"/>
                  <a:gd name="connsiteX301" fmla="*/ 665111 w 1514817"/>
                  <a:gd name="connsiteY301" fmla="*/ 44634 h 96868"/>
                  <a:gd name="connsiteX302" fmla="*/ 665111 w 1514817"/>
                  <a:gd name="connsiteY302" fmla="*/ 44634 h 96868"/>
                  <a:gd name="connsiteX303" fmla="*/ 683171 w 1514817"/>
                  <a:gd name="connsiteY303" fmla="*/ 45720 h 96868"/>
                  <a:gd name="connsiteX304" fmla="*/ 683171 w 1514817"/>
                  <a:gd name="connsiteY304" fmla="*/ 45720 h 96868"/>
                  <a:gd name="connsiteX305" fmla="*/ 695344 w 1514817"/>
                  <a:gd name="connsiteY305" fmla="*/ 46463 h 96868"/>
                  <a:gd name="connsiteX306" fmla="*/ 695344 w 1514817"/>
                  <a:gd name="connsiteY306" fmla="*/ 46463 h 96868"/>
                  <a:gd name="connsiteX307" fmla="*/ 710489 w 1514817"/>
                  <a:gd name="connsiteY307" fmla="*/ 47435 h 96868"/>
                  <a:gd name="connsiteX308" fmla="*/ 710489 w 1514817"/>
                  <a:gd name="connsiteY308" fmla="*/ 47435 h 96868"/>
                  <a:gd name="connsiteX309" fmla="*/ 725577 w 1514817"/>
                  <a:gd name="connsiteY309" fmla="*/ 48349 h 96868"/>
                  <a:gd name="connsiteX310" fmla="*/ 725577 w 1514817"/>
                  <a:gd name="connsiteY310" fmla="*/ 48349 h 96868"/>
                  <a:gd name="connsiteX311" fmla="*/ 743635 w 1514817"/>
                  <a:gd name="connsiteY311" fmla="*/ 49435 h 96868"/>
                  <a:gd name="connsiteX312" fmla="*/ 743635 w 1514817"/>
                  <a:gd name="connsiteY312" fmla="*/ 49435 h 96868"/>
                  <a:gd name="connsiteX313" fmla="*/ 755808 w 1514817"/>
                  <a:gd name="connsiteY313" fmla="*/ 50178 h 96868"/>
                  <a:gd name="connsiteX314" fmla="*/ 755808 w 1514817"/>
                  <a:gd name="connsiteY314" fmla="*/ 50178 h 96868"/>
                  <a:gd name="connsiteX315" fmla="*/ 770953 w 1514817"/>
                  <a:gd name="connsiteY315" fmla="*/ 51149 h 96868"/>
                  <a:gd name="connsiteX316" fmla="*/ 770953 w 1514817"/>
                  <a:gd name="connsiteY316" fmla="*/ 51149 h 96868"/>
                  <a:gd name="connsiteX317" fmla="*/ 786041 w 1514817"/>
                  <a:gd name="connsiteY317" fmla="*/ 52064 h 96868"/>
                  <a:gd name="connsiteX318" fmla="*/ 786041 w 1514817"/>
                  <a:gd name="connsiteY318" fmla="*/ 52064 h 96868"/>
                  <a:gd name="connsiteX319" fmla="*/ 804101 w 1514817"/>
                  <a:gd name="connsiteY319" fmla="*/ 53150 h 96868"/>
                  <a:gd name="connsiteX320" fmla="*/ 804101 w 1514817"/>
                  <a:gd name="connsiteY320" fmla="*/ 53150 h 96868"/>
                  <a:gd name="connsiteX321" fmla="*/ 816274 w 1514817"/>
                  <a:gd name="connsiteY321" fmla="*/ 53893 h 96868"/>
                  <a:gd name="connsiteX322" fmla="*/ 816274 w 1514817"/>
                  <a:gd name="connsiteY322" fmla="*/ 53893 h 96868"/>
                  <a:gd name="connsiteX323" fmla="*/ 831418 w 1514817"/>
                  <a:gd name="connsiteY323" fmla="*/ 54864 h 96868"/>
                  <a:gd name="connsiteX324" fmla="*/ 831418 w 1514817"/>
                  <a:gd name="connsiteY324" fmla="*/ 54864 h 96868"/>
                  <a:gd name="connsiteX325" fmla="*/ 846505 w 1514817"/>
                  <a:gd name="connsiteY325" fmla="*/ 55778 h 96868"/>
                  <a:gd name="connsiteX326" fmla="*/ 846505 w 1514817"/>
                  <a:gd name="connsiteY326" fmla="*/ 55778 h 96868"/>
                  <a:gd name="connsiteX327" fmla="*/ 864565 w 1514817"/>
                  <a:gd name="connsiteY327" fmla="*/ 56864 h 96868"/>
                  <a:gd name="connsiteX328" fmla="*/ 864565 w 1514817"/>
                  <a:gd name="connsiteY328" fmla="*/ 56864 h 96868"/>
                  <a:gd name="connsiteX329" fmla="*/ 876738 w 1514817"/>
                  <a:gd name="connsiteY329" fmla="*/ 57607 h 96868"/>
                  <a:gd name="connsiteX330" fmla="*/ 876738 w 1514817"/>
                  <a:gd name="connsiteY330" fmla="*/ 57607 h 96868"/>
                  <a:gd name="connsiteX331" fmla="*/ 891883 w 1514817"/>
                  <a:gd name="connsiteY331" fmla="*/ 58579 h 96868"/>
                  <a:gd name="connsiteX332" fmla="*/ 891883 w 1514817"/>
                  <a:gd name="connsiteY332" fmla="*/ 58579 h 96868"/>
                  <a:gd name="connsiteX333" fmla="*/ 907028 w 1514817"/>
                  <a:gd name="connsiteY333" fmla="*/ 59493 h 96868"/>
                  <a:gd name="connsiteX334" fmla="*/ 907028 w 1514817"/>
                  <a:gd name="connsiteY334" fmla="*/ 59493 h 96868"/>
                  <a:gd name="connsiteX335" fmla="*/ 925029 w 1514817"/>
                  <a:gd name="connsiteY335" fmla="*/ 60579 h 96868"/>
                  <a:gd name="connsiteX336" fmla="*/ 925029 w 1514817"/>
                  <a:gd name="connsiteY336" fmla="*/ 60579 h 96868"/>
                  <a:gd name="connsiteX337" fmla="*/ 937202 w 1514817"/>
                  <a:gd name="connsiteY337" fmla="*/ 61322 h 96868"/>
                  <a:gd name="connsiteX338" fmla="*/ 937202 w 1514817"/>
                  <a:gd name="connsiteY338" fmla="*/ 61322 h 96868"/>
                  <a:gd name="connsiteX339" fmla="*/ 952347 w 1514817"/>
                  <a:gd name="connsiteY339" fmla="*/ 62294 h 96868"/>
                  <a:gd name="connsiteX340" fmla="*/ 952347 w 1514817"/>
                  <a:gd name="connsiteY340" fmla="*/ 62294 h 96868"/>
                  <a:gd name="connsiteX341" fmla="*/ 970407 w 1514817"/>
                  <a:gd name="connsiteY341" fmla="*/ 63379 h 96868"/>
                  <a:gd name="connsiteX342" fmla="*/ 970407 w 1514817"/>
                  <a:gd name="connsiteY342" fmla="*/ 63379 h 96868"/>
                  <a:gd name="connsiteX343" fmla="*/ 982580 w 1514817"/>
                  <a:gd name="connsiteY343" fmla="*/ 64122 h 96868"/>
                  <a:gd name="connsiteX344" fmla="*/ 982580 w 1514817"/>
                  <a:gd name="connsiteY344" fmla="*/ 64122 h 96868"/>
                  <a:gd name="connsiteX345" fmla="*/ 997725 w 1514817"/>
                  <a:gd name="connsiteY345" fmla="*/ 65094 h 96868"/>
                  <a:gd name="connsiteX346" fmla="*/ 997725 w 1514817"/>
                  <a:gd name="connsiteY346" fmla="*/ 65094 h 96868"/>
                  <a:gd name="connsiteX347" fmla="*/ 1015727 w 1514817"/>
                  <a:gd name="connsiteY347" fmla="*/ 66179 h 96868"/>
                  <a:gd name="connsiteX348" fmla="*/ 1015727 w 1514817"/>
                  <a:gd name="connsiteY348" fmla="*/ 66179 h 96868"/>
                  <a:gd name="connsiteX349" fmla="*/ 1030871 w 1514817"/>
                  <a:gd name="connsiteY349" fmla="*/ 67094 h 96868"/>
                  <a:gd name="connsiteX350" fmla="*/ 1030871 w 1514817"/>
                  <a:gd name="connsiteY350" fmla="*/ 67094 h 96868"/>
                  <a:gd name="connsiteX351" fmla="*/ 1043044 w 1514817"/>
                  <a:gd name="connsiteY351" fmla="*/ 67837 h 96868"/>
                  <a:gd name="connsiteX352" fmla="*/ 1043044 w 1514817"/>
                  <a:gd name="connsiteY352" fmla="*/ 67837 h 96868"/>
                  <a:gd name="connsiteX353" fmla="*/ 1061104 w 1514817"/>
                  <a:gd name="connsiteY353" fmla="*/ 68980 h 96868"/>
                  <a:gd name="connsiteX354" fmla="*/ 1061104 w 1514817"/>
                  <a:gd name="connsiteY354" fmla="*/ 68980 h 96868"/>
                  <a:gd name="connsiteX355" fmla="*/ 1073277 w 1514817"/>
                  <a:gd name="connsiteY355" fmla="*/ 69723 h 96868"/>
                  <a:gd name="connsiteX356" fmla="*/ 1073277 w 1514817"/>
                  <a:gd name="connsiteY356" fmla="*/ 69723 h 96868"/>
                  <a:gd name="connsiteX357" fmla="*/ 1091337 w 1514817"/>
                  <a:gd name="connsiteY357" fmla="*/ 70809 h 96868"/>
                  <a:gd name="connsiteX358" fmla="*/ 1091337 w 1514817"/>
                  <a:gd name="connsiteY358" fmla="*/ 70809 h 96868"/>
                  <a:gd name="connsiteX359" fmla="*/ 1103510 w 1514817"/>
                  <a:gd name="connsiteY359" fmla="*/ 71552 h 96868"/>
                  <a:gd name="connsiteX360" fmla="*/ 1103510 w 1514817"/>
                  <a:gd name="connsiteY360" fmla="*/ 71552 h 96868"/>
                  <a:gd name="connsiteX361" fmla="*/ 1118654 w 1514817"/>
                  <a:gd name="connsiteY361" fmla="*/ 72523 h 96868"/>
                  <a:gd name="connsiteX362" fmla="*/ 1118654 w 1514817"/>
                  <a:gd name="connsiteY362" fmla="*/ 72523 h 96868"/>
                  <a:gd name="connsiteX363" fmla="*/ 1133741 w 1514817"/>
                  <a:gd name="connsiteY363" fmla="*/ 73438 h 96868"/>
                  <a:gd name="connsiteX364" fmla="*/ 1133741 w 1514817"/>
                  <a:gd name="connsiteY364" fmla="*/ 73438 h 96868"/>
                  <a:gd name="connsiteX365" fmla="*/ 1151801 w 1514817"/>
                  <a:gd name="connsiteY365" fmla="*/ 74524 h 96868"/>
                  <a:gd name="connsiteX366" fmla="*/ 1151801 w 1514817"/>
                  <a:gd name="connsiteY366" fmla="*/ 74524 h 96868"/>
                  <a:gd name="connsiteX367" fmla="*/ 1163974 w 1514817"/>
                  <a:gd name="connsiteY367" fmla="*/ 75267 h 96868"/>
                  <a:gd name="connsiteX368" fmla="*/ 1163974 w 1514817"/>
                  <a:gd name="connsiteY368" fmla="*/ 75267 h 96868"/>
                  <a:gd name="connsiteX369" fmla="*/ 1179119 w 1514817"/>
                  <a:gd name="connsiteY369" fmla="*/ 76238 h 96868"/>
                  <a:gd name="connsiteX370" fmla="*/ 1179119 w 1514817"/>
                  <a:gd name="connsiteY370" fmla="*/ 76238 h 96868"/>
                  <a:gd name="connsiteX371" fmla="*/ 1194207 w 1514817"/>
                  <a:gd name="connsiteY371" fmla="*/ 77153 h 96868"/>
                  <a:gd name="connsiteX372" fmla="*/ 1194207 w 1514817"/>
                  <a:gd name="connsiteY372" fmla="*/ 77153 h 96868"/>
                  <a:gd name="connsiteX373" fmla="*/ 1212265 w 1514817"/>
                  <a:gd name="connsiteY373" fmla="*/ 78238 h 96868"/>
                  <a:gd name="connsiteX374" fmla="*/ 1212265 w 1514817"/>
                  <a:gd name="connsiteY374" fmla="*/ 78238 h 96868"/>
                  <a:gd name="connsiteX375" fmla="*/ 1224438 w 1514817"/>
                  <a:gd name="connsiteY375" fmla="*/ 78981 h 96868"/>
                  <a:gd name="connsiteX376" fmla="*/ 1224438 w 1514817"/>
                  <a:gd name="connsiteY376" fmla="*/ 78981 h 96868"/>
                  <a:gd name="connsiteX377" fmla="*/ 1226325 w 1514817"/>
                  <a:gd name="connsiteY377" fmla="*/ 79153 h 96868"/>
                  <a:gd name="connsiteX378" fmla="*/ 1227353 w 1514817"/>
                  <a:gd name="connsiteY378" fmla="*/ 79210 h 96868"/>
                  <a:gd name="connsiteX379" fmla="*/ 1227353 w 1514817"/>
                  <a:gd name="connsiteY379" fmla="*/ 79210 h 96868"/>
                  <a:gd name="connsiteX380" fmla="*/ 1239583 w 1514817"/>
                  <a:gd name="connsiteY380" fmla="*/ 79953 h 96868"/>
                  <a:gd name="connsiteX381" fmla="*/ 1239583 w 1514817"/>
                  <a:gd name="connsiteY381" fmla="*/ 79953 h 96868"/>
                  <a:gd name="connsiteX382" fmla="*/ 1254671 w 1514817"/>
                  <a:gd name="connsiteY382" fmla="*/ 80867 h 96868"/>
                  <a:gd name="connsiteX383" fmla="*/ 1254671 w 1514817"/>
                  <a:gd name="connsiteY383" fmla="*/ 80867 h 96868"/>
                  <a:gd name="connsiteX384" fmla="*/ 1272731 w 1514817"/>
                  <a:gd name="connsiteY384" fmla="*/ 81953 h 96868"/>
                  <a:gd name="connsiteX385" fmla="*/ 1272731 w 1514817"/>
                  <a:gd name="connsiteY385" fmla="*/ 81953 h 96868"/>
                  <a:gd name="connsiteX386" fmla="*/ 1284904 w 1514817"/>
                  <a:gd name="connsiteY386" fmla="*/ 82753 h 96868"/>
                  <a:gd name="connsiteX387" fmla="*/ 1284904 w 1514817"/>
                  <a:gd name="connsiteY387" fmla="*/ 82753 h 96868"/>
                  <a:gd name="connsiteX388" fmla="*/ 1300048 w 1514817"/>
                  <a:gd name="connsiteY388" fmla="*/ 83668 h 96868"/>
                  <a:gd name="connsiteX389" fmla="*/ 1300048 w 1514817"/>
                  <a:gd name="connsiteY389" fmla="*/ 83668 h 96868"/>
                  <a:gd name="connsiteX390" fmla="*/ 1315135 w 1514817"/>
                  <a:gd name="connsiteY390" fmla="*/ 84582 h 96868"/>
                  <a:gd name="connsiteX391" fmla="*/ 1315135 w 1514817"/>
                  <a:gd name="connsiteY391" fmla="*/ 84582 h 96868"/>
                  <a:gd name="connsiteX392" fmla="*/ 1330280 w 1514817"/>
                  <a:gd name="connsiteY392" fmla="*/ 85496 h 96868"/>
                  <a:gd name="connsiteX393" fmla="*/ 1330280 w 1514817"/>
                  <a:gd name="connsiteY393" fmla="*/ 85496 h 96868"/>
                  <a:gd name="connsiteX394" fmla="*/ 1345368 w 1514817"/>
                  <a:gd name="connsiteY394" fmla="*/ 86468 h 96868"/>
                  <a:gd name="connsiteX395" fmla="*/ 1345368 w 1514817"/>
                  <a:gd name="connsiteY395" fmla="*/ 86468 h 96868"/>
                  <a:gd name="connsiteX396" fmla="*/ 1360513 w 1514817"/>
                  <a:gd name="connsiteY396" fmla="*/ 87383 h 96868"/>
                  <a:gd name="connsiteX397" fmla="*/ 1360513 w 1514817"/>
                  <a:gd name="connsiteY397" fmla="*/ 87383 h 96868"/>
                  <a:gd name="connsiteX398" fmla="*/ 1375601 w 1514817"/>
                  <a:gd name="connsiteY398" fmla="*/ 88296 h 96868"/>
                  <a:gd name="connsiteX399" fmla="*/ 1375601 w 1514817"/>
                  <a:gd name="connsiteY399" fmla="*/ 88296 h 96868"/>
                  <a:gd name="connsiteX400" fmla="*/ 1390746 w 1514817"/>
                  <a:gd name="connsiteY400" fmla="*/ 89211 h 96868"/>
                  <a:gd name="connsiteX401" fmla="*/ 1390746 w 1514817"/>
                  <a:gd name="connsiteY401" fmla="*/ 89211 h 96868"/>
                  <a:gd name="connsiteX402" fmla="*/ 1405833 w 1514817"/>
                  <a:gd name="connsiteY402" fmla="*/ 90183 h 96868"/>
                  <a:gd name="connsiteX403" fmla="*/ 1405833 w 1514817"/>
                  <a:gd name="connsiteY403" fmla="*/ 90183 h 96868"/>
                  <a:gd name="connsiteX404" fmla="*/ 1420977 w 1514817"/>
                  <a:gd name="connsiteY404" fmla="*/ 91097 h 96868"/>
                  <a:gd name="connsiteX405" fmla="*/ 1420977 w 1514817"/>
                  <a:gd name="connsiteY405" fmla="*/ 91097 h 96868"/>
                  <a:gd name="connsiteX406" fmla="*/ 1439037 w 1514817"/>
                  <a:gd name="connsiteY406" fmla="*/ 92183 h 96868"/>
                  <a:gd name="connsiteX407" fmla="*/ 1439037 w 1514817"/>
                  <a:gd name="connsiteY407" fmla="*/ 92183 h 96868"/>
                  <a:gd name="connsiteX408" fmla="*/ 1451210 w 1514817"/>
                  <a:gd name="connsiteY408" fmla="*/ 92926 h 96868"/>
                  <a:gd name="connsiteX409" fmla="*/ 1451210 w 1514817"/>
                  <a:gd name="connsiteY409" fmla="*/ 92926 h 96868"/>
                  <a:gd name="connsiteX410" fmla="*/ 1466355 w 1514817"/>
                  <a:gd name="connsiteY410" fmla="*/ 93898 h 96868"/>
                  <a:gd name="connsiteX411" fmla="*/ 1466355 w 1514817"/>
                  <a:gd name="connsiteY411" fmla="*/ 93898 h 96868"/>
                  <a:gd name="connsiteX412" fmla="*/ 1484357 w 1514817"/>
                  <a:gd name="connsiteY412" fmla="*/ 94983 h 96868"/>
                  <a:gd name="connsiteX413" fmla="*/ 1484357 w 1514817"/>
                  <a:gd name="connsiteY413" fmla="*/ 94983 h 96868"/>
                  <a:gd name="connsiteX414" fmla="*/ 1499501 w 1514817"/>
                  <a:gd name="connsiteY414" fmla="*/ 95898 h 96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</a:cxnLst>
                <a:rect l="l" t="t" r="r" b="b"/>
                <a:pathLst>
                  <a:path w="1514817" h="96868">
                    <a:moveTo>
                      <a:pt x="1499501" y="95898"/>
                    </a:moveTo>
                    <a:lnTo>
                      <a:pt x="1514589" y="96869"/>
                    </a:lnTo>
                    <a:lnTo>
                      <a:pt x="1514818" y="93155"/>
                    </a:lnTo>
                    <a:lnTo>
                      <a:pt x="1496758" y="92011"/>
                    </a:lnTo>
                    <a:lnTo>
                      <a:pt x="1496758" y="92011"/>
                    </a:lnTo>
                    <a:lnTo>
                      <a:pt x="1484585" y="91268"/>
                    </a:lnTo>
                    <a:lnTo>
                      <a:pt x="1484585" y="91268"/>
                    </a:lnTo>
                    <a:lnTo>
                      <a:pt x="1466526" y="90183"/>
                    </a:lnTo>
                    <a:lnTo>
                      <a:pt x="1466526" y="90183"/>
                    </a:lnTo>
                    <a:lnTo>
                      <a:pt x="1454353" y="89440"/>
                    </a:lnTo>
                    <a:lnTo>
                      <a:pt x="1454353" y="89440"/>
                    </a:lnTo>
                    <a:lnTo>
                      <a:pt x="1436294" y="88296"/>
                    </a:lnTo>
                    <a:lnTo>
                      <a:pt x="1436294" y="88296"/>
                    </a:lnTo>
                    <a:lnTo>
                      <a:pt x="1424121" y="87553"/>
                    </a:lnTo>
                    <a:lnTo>
                      <a:pt x="1424121" y="87553"/>
                    </a:lnTo>
                    <a:lnTo>
                      <a:pt x="1406061" y="86468"/>
                    </a:lnTo>
                    <a:lnTo>
                      <a:pt x="1406061" y="86468"/>
                    </a:lnTo>
                    <a:lnTo>
                      <a:pt x="1390974" y="85553"/>
                    </a:lnTo>
                    <a:lnTo>
                      <a:pt x="1390974" y="85553"/>
                    </a:lnTo>
                    <a:lnTo>
                      <a:pt x="1378801" y="84753"/>
                    </a:lnTo>
                    <a:lnTo>
                      <a:pt x="1378801" y="84753"/>
                    </a:lnTo>
                    <a:lnTo>
                      <a:pt x="1363656" y="83839"/>
                    </a:lnTo>
                    <a:lnTo>
                      <a:pt x="1363656" y="83839"/>
                    </a:lnTo>
                    <a:lnTo>
                      <a:pt x="1348512" y="82925"/>
                    </a:lnTo>
                    <a:lnTo>
                      <a:pt x="1348512" y="82925"/>
                    </a:lnTo>
                    <a:lnTo>
                      <a:pt x="1330509" y="81838"/>
                    </a:lnTo>
                    <a:lnTo>
                      <a:pt x="1330509" y="81838"/>
                    </a:lnTo>
                    <a:lnTo>
                      <a:pt x="1318279" y="81039"/>
                    </a:lnTo>
                    <a:lnTo>
                      <a:pt x="1318279" y="81039"/>
                    </a:lnTo>
                    <a:lnTo>
                      <a:pt x="1303191" y="80124"/>
                    </a:lnTo>
                    <a:lnTo>
                      <a:pt x="1303191" y="80124"/>
                    </a:lnTo>
                    <a:lnTo>
                      <a:pt x="1288046" y="79210"/>
                    </a:lnTo>
                    <a:lnTo>
                      <a:pt x="1288046" y="79210"/>
                    </a:lnTo>
                    <a:lnTo>
                      <a:pt x="1286218" y="79095"/>
                    </a:lnTo>
                    <a:lnTo>
                      <a:pt x="1285132" y="79038"/>
                    </a:lnTo>
                    <a:lnTo>
                      <a:pt x="1285132" y="79038"/>
                    </a:lnTo>
                    <a:lnTo>
                      <a:pt x="1270045" y="78067"/>
                    </a:lnTo>
                    <a:lnTo>
                      <a:pt x="1270045" y="78067"/>
                    </a:lnTo>
                    <a:lnTo>
                      <a:pt x="1257815" y="77324"/>
                    </a:lnTo>
                    <a:lnTo>
                      <a:pt x="1257815" y="77324"/>
                    </a:lnTo>
                    <a:lnTo>
                      <a:pt x="1242727" y="76410"/>
                    </a:lnTo>
                    <a:lnTo>
                      <a:pt x="1242727" y="76410"/>
                    </a:lnTo>
                    <a:lnTo>
                      <a:pt x="1227582" y="75495"/>
                    </a:lnTo>
                    <a:lnTo>
                      <a:pt x="1227582" y="75495"/>
                    </a:lnTo>
                    <a:lnTo>
                      <a:pt x="1209580" y="74352"/>
                    </a:lnTo>
                    <a:lnTo>
                      <a:pt x="1209580" y="74352"/>
                    </a:lnTo>
                    <a:lnTo>
                      <a:pt x="1197349" y="73609"/>
                    </a:lnTo>
                    <a:lnTo>
                      <a:pt x="1197349" y="73609"/>
                    </a:lnTo>
                    <a:lnTo>
                      <a:pt x="1179347" y="72523"/>
                    </a:lnTo>
                    <a:lnTo>
                      <a:pt x="1179347" y="72523"/>
                    </a:lnTo>
                    <a:lnTo>
                      <a:pt x="1167118" y="71780"/>
                    </a:lnTo>
                    <a:lnTo>
                      <a:pt x="1167118" y="71780"/>
                    </a:lnTo>
                    <a:lnTo>
                      <a:pt x="1149115" y="70637"/>
                    </a:lnTo>
                    <a:lnTo>
                      <a:pt x="1149115" y="70637"/>
                    </a:lnTo>
                    <a:lnTo>
                      <a:pt x="1136885" y="69894"/>
                    </a:lnTo>
                    <a:lnTo>
                      <a:pt x="1136885" y="69894"/>
                    </a:lnTo>
                    <a:lnTo>
                      <a:pt x="1118883" y="68809"/>
                    </a:lnTo>
                    <a:lnTo>
                      <a:pt x="1118883" y="68809"/>
                    </a:lnTo>
                    <a:lnTo>
                      <a:pt x="1106652" y="68066"/>
                    </a:lnTo>
                    <a:lnTo>
                      <a:pt x="1106652" y="68066"/>
                    </a:lnTo>
                    <a:lnTo>
                      <a:pt x="1088650" y="66922"/>
                    </a:lnTo>
                    <a:lnTo>
                      <a:pt x="1088650" y="66922"/>
                    </a:lnTo>
                    <a:lnTo>
                      <a:pt x="1075392" y="66122"/>
                    </a:lnTo>
                    <a:lnTo>
                      <a:pt x="1061333" y="65266"/>
                    </a:lnTo>
                    <a:lnTo>
                      <a:pt x="1061333" y="65266"/>
                    </a:lnTo>
                    <a:lnTo>
                      <a:pt x="1046188" y="64351"/>
                    </a:lnTo>
                    <a:lnTo>
                      <a:pt x="1046188" y="64351"/>
                    </a:lnTo>
                    <a:lnTo>
                      <a:pt x="1028186" y="63208"/>
                    </a:lnTo>
                    <a:lnTo>
                      <a:pt x="1028186" y="63208"/>
                    </a:lnTo>
                    <a:lnTo>
                      <a:pt x="1015955" y="62465"/>
                    </a:lnTo>
                    <a:lnTo>
                      <a:pt x="1015955" y="62465"/>
                    </a:lnTo>
                    <a:lnTo>
                      <a:pt x="1000868" y="61551"/>
                    </a:lnTo>
                    <a:lnTo>
                      <a:pt x="1000868" y="61551"/>
                    </a:lnTo>
                    <a:lnTo>
                      <a:pt x="985723" y="60636"/>
                    </a:lnTo>
                    <a:lnTo>
                      <a:pt x="985723" y="60636"/>
                    </a:lnTo>
                    <a:lnTo>
                      <a:pt x="967664" y="59493"/>
                    </a:lnTo>
                    <a:lnTo>
                      <a:pt x="967664" y="59493"/>
                    </a:lnTo>
                    <a:lnTo>
                      <a:pt x="955491" y="58750"/>
                    </a:lnTo>
                    <a:lnTo>
                      <a:pt x="955491" y="58750"/>
                    </a:lnTo>
                    <a:lnTo>
                      <a:pt x="940403" y="57836"/>
                    </a:lnTo>
                    <a:lnTo>
                      <a:pt x="940403" y="57836"/>
                    </a:lnTo>
                    <a:lnTo>
                      <a:pt x="922344" y="56693"/>
                    </a:lnTo>
                    <a:lnTo>
                      <a:pt x="922344" y="56693"/>
                    </a:lnTo>
                    <a:lnTo>
                      <a:pt x="910171" y="55950"/>
                    </a:lnTo>
                    <a:lnTo>
                      <a:pt x="910171" y="55950"/>
                    </a:lnTo>
                    <a:lnTo>
                      <a:pt x="892112" y="54864"/>
                    </a:lnTo>
                    <a:lnTo>
                      <a:pt x="892112" y="54864"/>
                    </a:lnTo>
                    <a:lnTo>
                      <a:pt x="879882" y="54121"/>
                    </a:lnTo>
                    <a:lnTo>
                      <a:pt x="879882" y="54121"/>
                    </a:lnTo>
                    <a:lnTo>
                      <a:pt x="861879" y="52978"/>
                    </a:lnTo>
                    <a:lnTo>
                      <a:pt x="861879" y="52978"/>
                    </a:lnTo>
                    <a:lnTo>
                      <a:pt x="849706" y="52235"/>
                    </a:lnTo>
                    <a:lnTo>
                      <a:pt x="849706" y="52235"/>
                    </a:lnTo>
                    <a:lnTo>
                      <a:pt x="831647" y="51149"/>
                    </a:lnTo>
                    <a:lnTo>
                      <a:pt x="831647" y="51149"/>
                    </a:lnTo>
                    <a:lnTo>
                      <a:pt x="819416" y="50406"/>
                    </a:lnTo>
                    <a:lnTo>
                      <a:pt x="819416" y="50406"/>
                    </a:lnTo>
                    <a:lnTo>
                      <a:pt x="801415" y="49263"/>
                    </a:lnTo>
                    <a:lnTo>
                      <a:pt x="801415" y="49263"/>
                    </a:lnTo>
                    <a:lnTo>
                      <a:pt x="789185" y="48520"/>
                    </a:lnTo>
                    <a:lnTo>
                      <a:pt x="789185" y="48520"/>
                    </a:lnTo>
                    <a:lnTo>
                      <a:pt x="774097" y="47606"/>
                    </a:lnTo>
                    <a:lnTo>
                      <a:pt x="774097" y="47606"/>
                    </a:lnTo>
                    <a:lnTo>
                      <a:pt x="758952" y="46692"/>
                    </a:lnTo>
                    <a:lnTo>
                      <a:pt x="758952" y="46692"/>
                    </a:lnTo>
                    <a:lnTo>
                      <a:pt x="740950" y="45548"/>
                    </a:lnTo>
                    <a:lnTo>
                      <a:pt x="740950" y="45548"/>
                    </a:lnTo>
                    <a:lnTo>
                      <a:pt x="728719" y="44805"/>
                    </a:lnTo>
                    <a:lnTo>
                      <a:pt x="728719" y="44805"/>
                    </a:lnTo>
                    <a:lnTo>
                      <a:pt x="713632" y="43892"/>
                    </a:lnTo>
                    <a:lnTo>
                      <a:pt x="713632" y="43892"/>
                    </a:lnTo>
                    <a:lnTo>
                      <a:pt x="698488" y="42977"/>
                    </a:lnTo>
                    <a:lnTo>
                      <a:pt x="698488" y="42977"/>
                    </a:lnTo>
                    <a:lnTo>
                      <a:pt x="680485" y="41833"/>
                    </a:lnTo>
                    <a:lnTo>
                      <a:pt x="680485" y="41833"/>
                    </a:lnTo>
                    <a:lnTo>
                      <a:pt x="668255" y="41091"/>
                    </a:lnTo>
                    <a:lnTo>
                      <a:pt x="668255" y="41091"/>
                    </a:lnTo>
                    <a:lnTo>
                      <a:pt x="653167" y="40177"/>
                    </a:lnTo>
                    <a:lnTo>
                      <a:pt x="653167" y="40177"/>
                    </a:lnTo>
                    <a:lnTo>
                      <a:pt x="651282" y="40062"/>
                    </a:lnTo>
                    <a:lnTo>
                      <a:pt x="650253" y="40005"/>
                    </a:lnTo>
                    <a:lnTo>
                      <a:pt x="650253" y="40005"/>
                    </a:lnTo>
                    <a:lnTo>
                      <a:pt x="638022" y="39205"/>
                    </a:lnTo>
                    <a:lnTo>
                      <a:pt x="638022" y="39205"/>
                    </a:lnTo>
                    <a:lnTo>
                      <a:pt x="620020" y="38119"/>
                    </a:lnTo>
                    <a:lnTo>
                      <a:pt x="620020" y="38119"/>
                    </a:lnTo>
                    <a:lnTo>
                      <a:pt x="606761" y="37319"/>
                    </a:lnTo>
                    <a:lnTo>
                      <a:pt x="592703" y="36462"/>
                    </a:lnTo>
                    <a:lnTo>
                      <a:pt x="592703" y="36462"/>
                    </a:lnTo>
                    <a:lnTo>
                      <a:pt x="577558" y="35490"/>
                    </a:lnTo>
                    <a:lnTo>
                      <a:pt x="577558" y="35490"/>
                    </a:lnTo>
                    <a:lnTo>
                      <a:pt x="559556" y="34404"/>
                    </a:lnTo>
                    <a:lnTo>
                      <a:pt x="559556" y="34404"/>
                    </a:lnTo>
                    <a:lnTo>
                      <a:pt x="544411" y="33490"/>
                    </a:lnTo>
                    <a:lnTo>
                      <a:pt x="544411" y="33490"/>
                    </a:lnTo>
                    <a:lnTo>
                      <a:pt x="532238" y="32747"/>
                    </a:lnTo>
                    <a:lnTo>
                      <a:pt x="532238" y="32747"/>
                    </a:lnTo>
                    <a:lnTo>
                      <a:pt x="517093" y="31775"/>
                    </a:lnTo>
                    <a:lnTo>
                      <a:pt x="517093" y="31775"/>
                    </a:lnTo>
                    <a:lnTo>
                      <a:pt x="499091" y="30690"/>
                    </a:lnTo>
                    <a:lnTo>
                      <a:pt x="499091" y="30690"/>
                    </a:lnTo>
                    <a:lnTo>
                      <a:pt x="486861" y="29947"/>
                    </a:lnTo>
                    <a:lnTo>
                      <a:pt x="486861" y="29947"/>
                    </a:lnTo>
                    <a:lnTo>
                      <a:pt x="471773" y="29032"/>
                    </a:lnTo>
                    <a:lnTo>
                      <a:pt x="471773" y="29032"/>
                    </a:lnTo>
                    <a:lnTo>
                      <a:pt x="453714" y="27889"/>
                    </a:lnTo>
                    <a:lnTo>
                      <a:pt x="453714" y="27889"/>
                    </a:lnTo>
                    <a:lnTo>
                      <a:pt x="441541" y="27146"/>
                    </a:lnTo>
                    <a:lnTo>
                      <a:pt x="441541" y="27146"/>
                    </a:lnTo>
                    <a:lnTo>
                      <a:pt x="426396" y="26232"/>
                    </a:lnTo>
                    <a:lnTo>
                      <a:pt x="426396" y="26232"/>
                    </a:lnTo>
                    <a:lnTo>
                      <a:pt x="411309" y="25318"/>
                    </a:lnTo>
                    <a:lnTo>
                      <a:pt x="411309" y="25318"/>
                    </a:lnTo>
                    <a:lnTo>
                      <a:pt x="393249" y="24174"/>
                    </a:lnTo>
                    <a:lnTo>
                      <a:pt x="393249" y="24174"/>
                    </a:lnTo>
                    <a:lnTo>
                      <a:pt x="381076" y="23431"/>
                    </a:lnTo>
                    <a:lnTo>
                      <a:pt x="381076" y="23431"/>
                    </a:lnTo>
                    <a:lnTo>
                      <a:pt x="365931" y="22517"/>
                    </a:lnTo>
                    <a:lnTo>
                      <a:pt x="365931" y="22517"/>
                    </a:lnTo>
                    <a:lnTo>
                      <a:pt x="350787" y="21546"/>
                    </a:lnTo>
                    <a:lnTo>
                      <a:pt x="350787" y="21546"/>
                    </a:lnTo>
                    <a:lnTo>
                      <a:pt x="332784" y="20459"/>
                    </a:lnTo>
                    <a:lnTo>
                      <a:pt x="332784" y="20459"/>
                    </a:lnTo>
                    <a:lnTo>
                      <a:pt x="320611" y="19716"/>
                    </a:lnTo>
                    <a:lnTo>
                      <a:pt x="320611" y="19716"/>
                    </a:lnTo>
                    <a:lnTo>
                      <a:pt x="305467" y="18803"/>
                    </a:lnTo>
                    <a:lnTo>
                      <a:pt x="305467" y="18803"/>
                    </a:lnTo>
                    <a:lnTo>
                      <a:pt x="290322" y="17831"/>
                    </a:lnTo>
                    <a:lnTo>
                      <a:pt x="290322" y="17831"/>
                    </a:lnTo>
                    <a:lnTo>
                      <a:pt x="272320" y="16745"/>
                    </a:lnTo>
                    <a:lnTo>
                      <a:pt x="272320" y="16745"/>
                    </a:lnTo>
                    <a:lnTo>
                      <a:pt x="257175" y="15831"/>
                    </a:lnTo>
                    <a:lnTo>
                      <a:pt x="257175" y="15831"/>
                    </a:lnTo>
                    <a:lnTo>
                      <a:pt x="245002" y="15088"/>
                    </a:lnTo>
                    <a:lnTo>
                      <a:pt x="245002" y="15088"/>
                    </a:lnTo>
                    <a:lnTo>
                      <a:pt x="226942" y="13944"/>
                    </a:lnTo>
                    <a:lnTo>
                      <a:pt x="226942" y="13944"/>
                    </a:lnTo>
                    <a:lnTo>
                      <a:pt x="211855" y="13030"/>
                    </a:lnTo>
                    <a:lnTo>
                      <a:pt x="211855" y="13030"/>
                    </a:lnTo>
                    <a:lnTo>
                      <a:pt x="196710" y="12116"/>
                    </a:lnTo>
                    <a:lnTo>
                      <a:pt x="196710" y="12116"/>
                    </a:lnTo>
                    <a:lnTo>
                      <a:pt x="184537" y="11373"/>
                    </a:lnTo>
                    <a:lnTo>
                      <a:pt x="184537" y="11373"/>
                    </a:lnTo>
                    <a:lnTo>
                      <a:pt x="182651" y="11258"/>
                    </a:lnTo>
                    <a:lnTo>
                      <a:pt x="181623" y="11144"/>
                    </a:lnTo>
                    <a:lnTo>
                      <a:pt x="181623" y="11144"/>
                    </a:lnTo>
                    <a:lnTo>
                      <a:pt x="169392" y="10401"/>
                    </a:lnTo>
                    <a:lnTo>
                      <a:pt x="169392" y="10401"/>
                    </a:lnTo>
                    <a:lnTo>
                      <a:pt x="151390" y="9315"/>
                    </a:lnTo>
                    <a:lnTo>
                      <a:pt x="151390" y="9315"/>
                    </a:lnTo>
                    <a:lnTo>
                      <a:pt x="139160" y="8573"/>
                    </a:lnTo>
                    <a:lnTo>
                      <a:pt x="139160" y="8573"/>
                    </a:lnTo>
                    <a:lnTo>
                      <a:pt x="124072" y="7601"/>
                    </a:lnTo>
                    <a:lnTo>
                      <a:pt x="124072" y="7601"/>
                    </a:lnTo>
                    <a:lnTo>
                      <a:pt x="108928" y="6687"/>
                    </a:lnTo>
                    <a:lnTo>
                      <a:pt x="108928" y="6687"/>
                    </a:lnTo>
                    <a:lnTo>
                      <a:pt x="90926" y="5601"/>
                    </a:lnTo>
                    <a:lnTo>
                      <a:pt x="90926" y="5601"/>
                    </a:lnTo>
                    <a:lnTo>
                      <a:pt x="78695" y="4858"/>
                    </a:lnTo>
                    <a:lnTo>
                      <a:pt x="78695" y="4858"/>
                    </a:lnTo>
                    <a:lnTo>
                      <a:pt x="63608" y="3887"/>
                    </a:lnTo>
                    <a:lnTo>
                      <a:pt x="63608" y="3887"/>
                    </a:lnTo>
                    <a:lnTo>
                      <a:pt x="48463" y="2972"/>
                    </a:lnTo>
                    <a:lnTo>
                      <a:pt x="48463" y="2972"/>
                    </a:lnTo>
                    <a:lnTo>
                      <a:pt x="30461" y="1886"/>
                    </a:lnTo>
                    <a:lnTo>
                      <a:pt x="30461" y="1886"/>
                    </a:lnTo>
                    <a:lnTo>
                      <a:pt x="18231" y="1143"/>
                    </a:lnTo>
                    <a:lnTo>
                      <a:pt x="18231" y="1143"/>
                    </a:lnTo>
                    <a:lnTo>
                      <a:pt x="228" y="0"/>
                    </a:lnTo>
                    <a:lnTo>
                      <a:pt x="0" y="3715"/>
                    </a:lnTo>
                    <a:lnTo>
                      <a:pt x="15087" y="4629"/>
                    </a:lnTo>
                    <a:lnTo>
                      <a:pt x="15087" y="4629"/>
                    </a:lnTo>
                    <a:lnTo>
                      <a:pt x="33147" y="5772"/>
                    </a:lnTo>
                    <a:lnTo>
                      <a:pt x="33147" y="5772"/>
                    </a:lnTo>
                    <a:lnTo>
                      <a:pt x="45320" y="6515"/>
                    </a:lnTo>
                    <a:lnTo>
                      <a:pt x="45320" y="6515"/>
                    </a:lnTo>
                    <a:lnTo>
                      <a:pt x="63379" y="7601"/>
                    </a:lnTo>
                    <a:lnTo>
                      <a:pt x="63379" y="7601"/>
                    </a:lnTo>
                    <a:lnTo>
                      <a:pt x="75552" y="8344"/>
                    </a:lnTo>
                    <a:lnTo>
                      <a:pt x="75552" y="8344"/>
                    </a:lnTo>
                    <a:lnTo>
                      <a:pt x="93612" y="9487"/>
                    </a:lnTo>
                    <a:lnTo>
                      <a:pt x="93612" y="9487"/>
                    </a:lnTo>
                    <a:lnTo>
                      <a:pt x="105785" y="10230"/>
                    </a:lnTo>
                    <a:lnTo>
                      <a:pt x="105785" y="10230"/>
                    </a:lnTo>
                    <a:lnTo>
                      <a:pt x="120929" y="11144"/>
                    </a:lnTo>
                    <a:lnTo>
                      <a:pt x="120929" y="11144"/>
                    </a:lnTo>
                    <a:lnTo>
                      <a:pt x="122758" y="11258"/>
                    </a:lnTo>
                    <a:lnTo>
                      <a:pt x="123844" y="11316"/>
                    </a:lnTo>
                    <a:lnTo>
                      <a:pt x="123844" y="11316"/>
                    </a:lnTo>
                    <a:lnTo>
                      <a:pt x="136017" y="12059"/>
                    </a:lnTo>
                    <a:lnTo>
                      <a:pt x="136017" y="12059"/>
                    </a:lnTo>
                    <a:lnTo>
                      <a:pt x="154076" y="13201"/>
                    </a:lnTo>
                    <a:lnTo>
                      <a:pt x="154076" y="13201"/>
                    </a:lnTo>
                    <a:lnTo>
                      <a:pt x="167335" y="14001"/>
                    </a:lnTo>
                    <a:lnTo>
                      <a:pt x="181394" y="14859"/>
                    </a:lnTo>
                    <a:lnTo>
                      <a:pt x="181394" y="14859"/>
                    </a:lnTo>
                    <a:lnTo>
                      <a:pt x="196482" y="15831"/>
                    </a:lnTo>
                    <a:lnTo>
                      <a:pt x="196482" y="15831"/>
                    </a:lnTo>
                    <a:lnTo>
                      <a:pt x="214541" y="16916"/>
                    </a:lnTo>
                    <a:lnTo>
                      <a:pt x="214541" y="16916"/>
                    </a:lnTo>
                    <a:lnTo>
                      <a:pt x="226714" y="17659"/>
                    </a:lnTo>
                    <a:lnTo>
                      <a:pt x="226714" y="17659"/>
                    </a:lnTo>
                    <a:lnTo>
                      <a:pt x="241859" y="18574"/>
                    </a:lnTo>
                    <a:lnTo>
                      <a:pt x="241859" y="18574"/>
                    </a:lnTo>
                    <a:lnTo>
                      <a:pt x="256946" y="19546"/>
                    </a:lnTo>
                    <a:lnTo>
                      <a:pt x="256946" y="19546"/>
                    </a:lnTo>
                    <a:lnTo>
                      <a:pt x="275006" y="20631"/>
                    </a:lnTo>
                    <a:lnTo>
                      <a:pt x="275006" y="20631"/>
                    </a:lnTo>
                    <a:lnTo>
                      <a:pt x="290093" y="21546"/>
                    </a:lnTo>
                    <a:lnTo>
                      <a:pt x="290093" y="21546"/>
                    </a:lnTo>
                    <a:lnTo>
                      <a:pt x="302323" y="22289"/>
                    </a:lnTo>
                    <a:lnTo>
                      <a:pt x="302323" y="22289"/>
                    </a:lnTo>
                    <a:lnTo>
                      <a:pt x="317411" y="23260"/>
                    </a:lnTo>
                    <a:lnTo>
                      <a:pt x="317411" y="23260"/>
                    </a:lnTo>
                    <a:lnTo>
                      <a:pt x="335471" y="24346"/>
                    </a:lnTo>
                    <a:lnTo>
                      <a:pt x="335471" y="24346"/>
                    </a:lnTo>
                    <a:lnTo>
                      <a:pt x="350558" y="25261"/>
                    </a:lnTo>
                    <a:lnTo>
                      <a:pt x="350558" y="25261"/>
                    </a:lnTo>
                    <a:lnTo>
                      <a:pt x="362788" y="26004"/>
                    </a:lnTo>
                    <a:lnTo>
                      <a:pt x="362788" y="26004"/>
                    </a:lnTo>
                    <a:lnTo>
                      <a:pt x="380847" y="27146"/>
                    </a:lnTo>
                    <a:lnTo>
                      <a:pt x="380847" y="27146"/>
                    </a:lnTo>
                    <a:lnTo>
                      <a:pt x="395935" y="28061"/>
                    </a:lnTo>
                    <a:lnTo>
                      <a:pt x="395935" y="28061"/>
                    </a:lnTo>
                    <a:lnTo>
                      <a:pt x="408108" y="28804"/>
                    </a:lnTo>
                    <a:lnTo>
                      <a:pt x="408108" y="28804"/>
                    </a:lnTo>
                    <a:lnTo>
                      <a:pt x="423253" y="29718"/>
                    </a:lnTo>
                    <a:lnTo>
                      <a:pt x="423253" y="29718"/>
                    </a:lnTo>
                    <a:lnTo>
                      <a:pt x="438398" y="30690"/>
                    </a:lnTo>
                    <a:lnTo>
                      <a:pt x="438398" y="30690"/>
                    </a:lnTo>
                    <a:lnTo>
                      <a:pt x="456399" y="31775"/>
                    </a:lnTo>
                    <a:lnTo>
                      <a:pt x="456399" y="31775"/>
                    </a:lnTo>
                    <a:lnTo>
                      <a:pt x="468630" y="32518"/>
                    </a:lnTo>
                    <a:lnTo>
                      <a:pt x="468630" y="32518"/>
                    </a:lnTo>
                    <a:lnTo>
                      <a:pt x="483717" y="33490"/>
                    </a:lnTo>
                    <a:lnTo>
                      <a:pt x="483717" y="33490"/>
                    </a:lnTo>
                    <a:lnTo>
                      <a:pt x="501777" y="34576"/>
                    </a:lnTo>
                    <a:lnTo>
                      <a:pt x="501777" y="34576"/>
                    </a:lnTo>
                    <a:lnTo>
                      <a:pt x="513950" y="35319"/>
                    </a:lnTo>
                    <a:lnTo>
                      <a:pt x="513950" y="35319"/>
                    </a:lnTo>
                    <a:lnTo>
                      <a:pt x="529095" y="36233"/>
                    </a:lnTo>
                    <a:lnTo>
                      <a:pt x="529095" y="36233"/>
                    </a:lnTo>
                    <a:lnTo>
                      <a:pt x="547097" y="37376"/>
                    </a:lnTo>
                    <a:lnTo>
                      <a:pt x="547097" y="37376"/>
                    </a:lnTo>
                    <a:lnTo>
                      <a:pt x="562241" y="38290"/>
                    </a:lnTo>
                    <a:lnTo>
                      <a:pt x="562241" y="38290"/>
                    </a:lnTo>
                    <a:lnTo>
                      <a:pt x="577329" y="39205"/>
                    </a:lnTo>
                    <a:lnTo>
                      <a:pt x="577329" y="39205"/>
                    </a:lnTo>
                    <a:lnTo>
                      <a:pt x="589559" y="39948"/>
                    </a:lnTo>
                    <a:lnTo>
                      <a:pt x="589559" y="39948"/>
                    </a:lnTo>
                    <a:lnTo>
                      <a:pt x="591388" y="40062"/>
                    </a:lnTo>
                    <a:lnTo>
                      <a:pt x="592474" y="40177"/>
                    </a:lnTo>
                    <a:lnTo>
                      <a:pt x="592474" y="40177"/>
                    </a:lnTo>
                    <a:lnTo>
                      <a:pt x="604647" y="40920"/>
                    </a:lnTo>
                    <a:lnTo>
                      <a:pt x="604647" y="40920"/>
                    </a:lnTo>
                    <a:lnTo>
                      <a:pt x="622707" y="42005"/>
                    </a:lnTo>
                    <a:lnTo>
                      <a:pt x="622707" y="42005"/>
                    </a:lnTo>
                    <a:lnTo>
                      <a:pt x="637794" y="42920"/>
                    </a:lnTo>
                    <a:lnTo>
                      <a:pt x="637794" y="42920"/>
                    </a:lnTo>
                    <a:lnTo>
                      <a:pt x="650024" y="43663"/>
                    </a:lnTo>
                    <a:lnTo>
                      <a:pt x="650024" y="43663"/>
                    </a:lnTo>
                    <a:lnTo>
                      <a:pt x="665111" y="44634"/>
                    </a:lnTo>
                    <a:lnTo>
                      <a:pt x="665111" y="44634"/>
                    </a:lnTo>
                    <a:lnTo>
                      <a:pt x="683171" y="45720"/>
                    </a:lnTo>
                    <a:lnTo>
                      <a:pt x="683171" y="45720"/>
                    </a:lnTo>
                    <a:lnTo>
                      <a:pt x="695344" y="46463"/>
                    </a:lnTo>
                    <a:lnTo>
                      <a:pt x="695344" y="46463"/>
                    </a:lnTo>
                    <a:lnTo>
                      <a:pt x="710489" y="47435"/>
                    </a:lnTo>
                    <a:lnTo>
                      <a:pt x="710489" y="47435"/>
                    </a:lnTo>
                    <a:lnTo>
                      <a:pt x="725577" y="48349"/>
                    </a:lnTo>
                    <a:lnTo>
                      <a:pt x="725577" y="48349"/>
                    </a:lnTo>
                    <a:lnTo>
                      <a:pt x="743635" y="49435"/>
                    </a:lnTo>
                    <a:lnTo>
                      <a:pt x="743635" y="49435"/>
                    </a:lnTo>
                    <a:lnTo>
                      <a:pt x="755808" y="50178"/>
                    </a:lnTo>
                    <a:lnTo>
                      <a:pt x="755808" y="50178"/>
                    </a:lnTo>
                    <a:lnTo>
                      <a:pt x="770953" y="51149"/>
                    </a:lnTo>
                    <a:lnTo>
                      <a:pt x="770953" y="51149"/>
                    </a:lnTo>
                    <a:lnTo>
                      <a:pt x="786041" y="52064"/>
                    </a:lnTo>
                    <a:lnTo>
                      <a:pt x="786041" y="52064"/>
                    </a:lnTo>
                    <a:lnTo>
                      <a:pt x="804101" y="53150"/>
                    </a:lnTo>
                    <a:lnTo>
                      <a:pt x="804101" y="53150"/>
                    </a:lnTo>
                    <a:lnTo>
                      <a:pt x="816274" y="53893"/>
                    </a:lnTo>
                    <a:lnTo>
                      <a:pt x="816274" y="53893"/>
                    </a:lnTo>
                    <a:lnTo>
                      <a:pt x="831418" y="54864"/>
                    </a:lnTo>
                    <a:lnTo>
                      <a:pt x="831418" y="54864"/>
                    </a:lnTo>
                    <a:lnTo>
                      <a:pt x="846505" y="55778"/>
                    </a:lnTo>
                    <a:lnTo>
                      <a:pt x="846505" y="55778"/>
                    </a:lnTo>
                    <a:lnTo>
                      <a:pt x="864565" y="56864"/>
                    </a:lnTo>
                    <a:lnTo>
                      <a:pt x="864565" y="56864"/>
                    </a:lnTo>
                    <a:lnTo>
                      <a:pt x="876738" y="57607"/>
                    </a:lnTo>
                    <a:lnTo>
                      <a:pt x="876738" y="57607"/>
                    </a:lnTo>
                    <a:lnTo>
                      <a:pt x="891883" y="58579"/>
                    </a:lnTo>
                    <a:lnTo>
                      <a:pt x="891883" y="58579"/>
                    </a:lnTo>
                    <a:lnTo>
                      <a:pt x="907028" y="59493"/>
                    </a:lnTo>
                    <a:lnTo>
                      <a:pt x="907028" y="59493"/>
                    </a:lnTo>
                    <a:lnTo>
                      <a:pt x="925029" y="60579"/>
                    </a:lnTo>
                    <a:lnTo>
                      <a:pt x="925029" y="60579"/>
                    </a:lnTo>
                    <a:lnTo>
                      <a:pt x="937202" y="61322"/>
                    </a:lnTo>
                    <a:lnTo>
                      <a:pt x="937202" y="61322"/>
                    </a:lnTo>
                    <a:lnTo>
                      <a:pt x="952347" y="62294"/>
                    </a:lnTo>
                    <a:lnTo>
                      <a:pt x="952347" y="62294"/>
                    </a:lnTo>
                    <a:lnTo>
                      <a:pt x="970407" y="63379"/>
                    </a:lnTo>
                    <a:lnTo>
                      <a:pt x="970407" y="63379"/>
                    </a:lnTo>
                    <a:lnTo>
                      <a:pt x="982580" y="64122"/>
                    </a:lnTo>
                    <a:lnTo>
                      <a:pt x="982580" y="64122"/>
                    </a:lnTo>
                    <a:lnTo>
                      <a:pt x="997725" y="65094"/>
                    </a:lnTo>
                    <a:lnTo>
                      <a:pt x="997725" y="65094"/>
                    </a:lnTo>
                    <a:lnTo>
                      <a:pt x="1015727" y="66179"/>
                    </a:lnTo>
                    <a:lnTo>
                      <a:pt x="1015727" y="66179"/>
                    </a:lnTo>
                    <a:lnTo>
                      <a:pt x="1030871" y="67094"/>
                    </a:lnTo>
                    <a:lnTo>
                      <a:pt x="1030871" y="67094"/>
                    </a:lnTo>
                    <a:lnTo>
                      <a:pt x="1043044" y="67837"/>
                    </a:lnTo>
                    <a:lnTo>
                      <a:pt x="1043044" y="67837"/>
                    </a:lnTo>
                    <a:lnTo>
                      <a:pt x="1061104" y="68980"/>
                    </a:lnTo>
                    <a:lnTo>
                      <a:pt x="1061104" y="68980"/>
                    </a:lnTo>
                    <a:lnTo>
                      <a:pt x="1073277" y="69723"/>
                    </a:lnTo>
                    <a:lnTo>
                      <a:pt x="1073277" y="69723"/>
                    </a:lnTo>
                    <a:lnTo>
                      <a:pt x="1091337" y="70809"/>
                    </a:lnTo>
                    <a:lnTo>
                      <a:pt x="1091337" y="70809"/>
                    </a:lnTo>
                    <a:lnTo>
                      <a:pt x="1103510" y="71552"/>
                    </a:lnTo>
                    <a:lnTo>
                      <a:pt x="1103510" y="71552"/>
                    </a:lnTo>
                    <a:lnTo>
                      <a:pt x="1118654" y="72523"/>
                    </a:lnTo>
                    <a:lnTo>
                      <a:pt x="1118654" y="72523"/>
                    </a:lnTo>
                    <a:lnTo>
                      <a:pt x="1133741" y="73438"/>
                    </a:lnTo>
                    <a:lnTo>
                      <a:pt x="1133741" y="73438"/>
                    </a:lnTo>
                    <a:lnTo>
                      <a:pt x="1151801" y="74524"/>
                    </a:lnTo>
                    <a:lnTo>
                      <a:pt x="1151801" y="74524"/>
                    </a:lnTo>
                    <a:lnTo>
                      <a:pt x="1163974" y="75267"/>
                    </a:lnTo>
                    <a:lnTo>
                      <a:pt x="1163974" y="75267"/>
                    </a:lnTo>
                    <a:lnTo>
                      <a:pt x="1179119" y="76238"/>
                    </a:lnTo>
                    <a:lnTo>
                      <a:pt x="1179119" y="76238"/>
                    </a:lnTo>
                    <a:lnTo>
                      <a:pt x="1194207" y="77153"/>
                    </a:lnTo>
                    <a:lnTo>
                      <a:pt x="1194207" y="77153"/>
                    </a:lnTo>
                    <a:lnTo>
                      <a:pt x="1212265" y="78238"/>
                    </a:lnTo>
                    <a:lnTo>
                      <a:pt x="1212265" y="78238"/>
                    </a:lnTo>
                    <a:lnTo>
                      <a:pt x="1224438" y="78981"/>
                    </a:lnTo>
                    <a:lnTo>
                      <a:pt x="1224438" y="78981"/>
                    </a:lnTo>
                    <a:lnTo>
                      <a:pt x="1226325" y="79153"/>
                    </a:lnTo>
                    <a:lnTo>
                      <a:pt x="1227353" y="79210"/>
                    </a:lnTo>
                    <a:lnTo>
                      <a:pt x="1227353" y="79210"/>
                    </a:lnTo>
                    <a:lnTo>
                      <a:pt x="1239583" y="79953"/>
                    </a:lnTo>
                    <a:lnTo>
                      <a:pt x="1239583" y="79953"/>
                    </a:lnTo>
                    <a:lnTo>
                      <a:pt x="1254671" y="80867"/>
                    </a:lnTo>
                    <a:lnTo>
                      <a:pt x="1254671" y="80867"/>
                    </a:lnTo>
                    <a:lnTo>
                      <a:pt x="1272731" y="81953"/>
                    </a:lnTo>
                    <a:lnTo>
                      <a:pt x="1272731" y="81953"/>
                    </a:lnTo>
                    <a:lnTo>
                      <a:pt x="1284904" y="82753"/>
                    </a:lnTo>
                    <a:lnTo>
                      <a:pt x="1284904" y="82753"/>
                    </a:lnTo>
                    <a:lnTo>
                      <a:pt x="1300048" y="83668"/>
                    </a:lnTo>
                    <a:lnTo>
                      <a:pt x="1300048" y="83668"/>
                    </a:lnTo>
                    <a:lnTo>
                      <a:pt x="1315135" y="84582"/>
                    </a:lnTo>
                    <a:lnTo>
                      <a:pt x="1315135" y="84582"/>
                    </a:lnTo>
                    <a:lnTo>
                      <a:pt x="1330280" y="85496"/>
                    </a:lnTo>
                    <a:lnTo>
                      <a:pt x="1330280" y="85496"/>
                    </a:lnTo>
                    <a:lnTo>
                      <a:pt x="1345368" y="86468"/>
                    </a:lnTo>
                    <a:lnTo>
                      <a:pt x="1345368" y="86468"/>
                    </a:lnTo>
                    <a:lnTo>
                      <a:pt x="1360513" y="87383"/>
                    </a:lnTo>
                    <a:lnTo>
                      <a:pt x="1360513" y="87383"/>
                    </a:lnTo>
                    <a:lnTo>
                      <a:pt x="1375601" y="88296"/>
                    </a:lnTo>
                    <a:lnTo>
                      <a:pt x="1375601" y="88296"/>
                    </a:lnTo>
                    <a:lnTo>
                      <a:pt x="1390746" y="89211"/>
                    </a:lnTo>
                    <a:lnTo>
                      <a:pt x="1390746" y="89211"/>
                    </a:lnTo>
                    <a:lnTo>
                      <a:pt x="1405833" y="90183"/>
                    </a:lnTo>
                    <a:lnTo>
                      <a:pt x="1405833" y="90183"/>
                    </a:lnTo>
                    <a:lnTo>
                      <a:pt x="1420977" y="91097"/>
                    </a:lnTo>
                    <a:lnTo>
                      <a:pt x="1420977" y="91097"/>
                    </a:lnTo>
                    <a:lnTo>
                      <a:pt x="1439037" y="92183"/>
                    </a:lnTo>
                    <a:lnTo>
                      <a:pt x="1439037" y="92183"/>
                    </a:lnTo>
                    <a:lnTo>
                      <a:pt x="1451210" y="92926"/>
                    </a:lnTo>
                    <a:lnTo>
                      <a:pt x="1451210" y="92926"/>
                    </a:lnTo>
                    <a:lnTo>
                      <a:pt x="1466355" y="93898"/>
                    </a:lnTo>
                    <a:lnTo>
                      <a:pt x="1466355" y="93898"/>
                    </a:lnTo>
                    <a:lnTo>
                      <a:pt x="1484357" y="94983"/>
                    </a:lnTo>
                    <a:lnTo>
                      <a:pt x="1484357" y="94983"/>
                    </a:lnTo>
                    <a:lnTo>
                      <a:pt x="1499501" y="95898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19" name="شكل حر: شكل 18">
              <a:extLst>
                <a:ext uri="{FF2B5EF4-FFF2-40B4-BE49-F238E27FC236}">
                  <a16:creationId xmlns:a16="http://schemas.microsoft.com/office/drawing/2014/main" id="{8543C86F-3831-4AAF-B7DE-8CEF79E2CBE3}"/>
                </a:ext>
              </a:extLst>
            </p:cNvPr>
            <p:cNvSpPr/>
            <p:nvPr/>
          </p:nvSpPr>
          <p:spPr>
            <a:xfrm>
              <a:off x="6465874" y="4587201"/>
              <a:ext cx="708374" cy="513321"/>
            </a:xfrm>
            <a:custGeom>
              <a:avLst/>
              <a:gdLst>
                <a:gd name="connsiteX0" fmla="*/ 667341 w 708374"/>
                <a:gd name="connsiteY0" fmla="*/ 75552 h 513321"/>
                <a:gd name="connsiteX1" fmla="*/ 632308 w 708374"/>
                <a:gd name="connsiteY1" fmla="*/ 22860 h 513321"/>
                <a:gd name="connsiteX2" fmla="*/ 620135 w 708374"/>
                <a:gd name="connsiteY2" fmla="*/ 0 h 513321"/>
                <a:gd name="connsiteX3" fmla="*/ 0 w 708374"/>
                <a:gd name="connsiteY3" fmla="*/ 366332 h 513321"/>
                <a:gd name="connsiteX4" fmla="*/ 29147 w 708374"/>
                <a:gd name="connsiteY4" fmla="*/ 411652 h 513321"/>
                <a:gd name="connsiteX5" fmla="*/ 89897 w 708374"/>
                <a:gd name="connsiteY5" fmla="*/ 513321 h 513321"/>
                <a:gd name="connsiteX6" fmla="*/ 708375 w 708374"/>
                <a:gd name="connsiteY6" fmla="*/ 147961 h 513321"/>
                <a:gd name="connsiteX7" fmla="*/ 667341 w 708374"/>
                <a:gd name="connsiteY7" fmla="*/ 75552 h 51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8374" h="513321">
                  <a:moveTo>
                    <a:pt x="667341" y="75552"/>
                  </a:moveTo>
                  <a:cubicBezTo>
                    <a:pt x="656596" y="57322"/>
                    <a:pt x="643166" y="40920"/>
                    <a:pt x="632308" y="22860"/>
                  </a:cubicBezTo>
                  <a:cubicBezTo>
                    <a:pt x="628365" y="16345"/>
                    <a:pt x="622707" y="7944"/>
                    <a:pt x="620135" y="0"/>
                  </a:cubicBezTo>
                  <a:lnTo>
                    <a:pt x="0" y="366332"/>
                  </a:lnTo>
                  <a:cubicBezTo>
                    <a:pt x="12459" y="377190"/>
                    <a:pt x="22574" y="400965"/>
                    <a:pt x="29147" y="411652"/>
                  </a:cubicBezTo>
                  <a:cubicBezTo>
                    <a:pt x="49835" y="445256"/>
                    <a:pt x="70523" y="478917"/>
                    <a:pt x="89897" y="513321"/>
                  </a:cubicBezTo>
                  <a:lnTo>
                    <a:pt x="708375" y="147961"/>
                  </a:lnTo>
                  <a:cubicBezTo>
                    <a:pt x="691115" y="126702"/>
                    <a:pt x="681457" y="99498"/>
                    <a:pt x="667341" y="75552"/>
                  </a:cubicBezTo>
                  <a:close/>
                </a:path>
              </a:pathLst>
            </a:custGeom>
            <a:solidFill>
              <a:srgbClr val="C1CECB">
                <a:alpha val="80000"/>
              </a:srgbClr>
            </a:solidFill>
            <a:ln w="571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E3749A08-D8CB-4E30-8AA8-3F7365616572}"/>
              </a:ext>
            </a:extLst>
          </p:cNvPr>
          <p:cNvSpPr/>
          <p:nvPr/>
        </p:nvSpPr>
        <p:spPr>
          <a:xfrm rot="188995">
            <a:off x="5411333" y="2857137"/>
            <a:ext cx="324923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الفائدة من أسلوب ضرب المثل والتشبيه ؟</a:t>
            </a:r>
          </a:p>
        </p:txBody>
      </p:sp>
      <p:sp>
        <p:nvSpPr>
          <p:cNvPr id="31" name="انفجار: 14 نقطة 30">
            <a:extLst>
              <a:ext uri="{FF2B5EF4-FFF2-40B4-BE49-F238E27FC236}">
                <a16:creationId xmlns:a16="http://schemas.microsoft.com/office/drawing/2014/main" id="{0949A27B-5873-4970-9099-46825C170713}"/>
              </a:ext>
            </a:extLst>
          </p:cNvPr>
          <p:cNvSpPr/>
          <p:nvPr/>
        </p:nvSpPr>
        <p:spPr>
          <a:xfrm>
            <a:off x="191414" y="2256714"/>
            <a:ext cx="5698398" cy="3186072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تقريب المعنى والإقناع</a:t>
            </a:r>
          </a:p>
        </p:txBody>
      </p:sp>
    </p:spTree>
    <p:extLst>
      <p:ext uri="{BB962C8B-B14F-4D97-AF65-F5344CB8AC3E}">
        <p14:creationId xmlns:p14="http://schemas.microsoft.com/office/powerpoint/2010/main" val="1550009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A8AE7690-7B23-4CC5-96CF-D8FCD1FCAE85}"/>
              </a:ext>
            </a:extLst>
          </p:cNvPr>
          <p:cNvSpPr/>
          <p:nvPr/>
        </p:nvSpPr>
        <p:spPr>
          <a:xfrm>
            <a:off x="3380841" y="861313"/>
            <a:ext cx="7983845" cy="10598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b="1" i="0" dirty="0">
                <a:solidFill>
                  <a:srgbClr val="4D5156"/>
                </a:solidFill>
                <a:effectLst/>
                <a:latin typeface="Noto Naskh Arabic UI"/>
              </a:rPr>
              <a:t>استنبط/ي ثلاثة فوائ</a:t>
            </a:r>
            <a:r>
              <a:rPr lang="ar-SA" sz="5400" b="1" dirty="0">
                <a:solidFill>
                  <a:srgbClr val="4D5156"/>
                </a:solidFill>
                <a:latin typeface="Noto Naskh Arabic UI"/>
              </a:rPr>
              <a:t>د من الحديث:</a:t>
            </a:r>
            <a:endParaRPr lang="ar-SA" sz="5400" b="1" dirty="0"/>
          </a:p>
        </p:txBody>
      </p:sp>
      <p:pic>
        <p:nvPicPr>
          <p:cNvPr id="11" name="صورة 10" descr="صورة تحتوي على سوشي, طعام&#10;&#10;تم إنشاء الوصف تلقائياً">
            <a:extLst>
              <a:ext uri="{FF2B5EF4-FFF2-40B4-BE49-F238E27FC236}">
                <a16:creationId xmlns:a16="http://schemas.microsoft.com/office/drawing/2014/main" id="{93E46F66-7267-446B-A98B-2C184978E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150" y="920965"/>
            <a:ext cx="3213808" cy="321380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FCB5163-062A-4037-BDD9-593B5C580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184" y="2090057"/>
            <a:ext cx="4089205" cy="4532812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370E6E3A-87B4-41C4-BBE8-A5BABCD50533}"/>
              </a:ext>
            </a:extLst>
          </p:cNvPr>
          <p:cNvSpPr txBox="1"/>
          <p:nvPr/>
        </p:nvSpPr>
        <p:spPr>
          <a:xfrm>
            <a:off x="8268788" y="2972687"/>
            <a:ext cx="326571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chemeClr val="accent4">
                    <a:lumMod val="50000"/>
                  </a:schemeClr>
                </a:solidFill>
              </a:rPr>
              <a:t>فعن عبد الله بن عمر قال: أخذ رسول الله بمنكبيّ فقال: "كن في الدنيا كأنك غريب أو عابر سبيل"</a:t>
            </a:r>
            <a:endParaRPr lang="ar-SA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6CD5B370-DFAB-447F-9DD0-65F643FCA4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2425659"/>
              </p:ext>
            </p:extLst>
          </p:nvPr>
        </p:nvGraphicFramePr>
        <p:xfrm>
          <a:off x="723662" y="2709007"/>
          <a:ext cx="7153240" cy="3732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61348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511A87-E58B-48B3-B40B-F003A54D4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26511A87-E58B-48B3-B40B-F003A54D42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26511A87-E58B-48B3-B40B-F003A54D4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26511A87-E58B-48B3-B40B-F003A54D4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A396FC-155D-491D-A425-94BE28A8D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56A396FC-155D-491D-A425-94BE28A8D9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56A396FC-155D-491D-A425-94BE28A8D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56A396FC-155D-491D-A425-94BE28A8D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70B91E-36D7-4F75-9DBA-5FB62E732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0670B91E-36D7-4F75-9DBA-5FB62E732A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0670B91E-36D7-4F75-9DBA-5FB62E732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0670B91E-36D7-4F75-9DBA-5FB62E732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4ACCC4-2803-4CC7-BAFF-3911CD0DA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A94ACCC4-2803-4CC7-BAFF-3911CD0DA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A94ACCC4-2803-4CC7-BAFF-3911CD0DA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A94ACCC4-2803-4CC7-BAFF-3911CD0DA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A72E4B-82BC-4F0D-9BCE-015FEBF0E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84A72E4B-82BC-4F0D-9BCE-015FEBF0E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84A72E4B-82BC-4F0D-9BCE-015FEBF0E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84A72E4B-82BC-4F0D-9BCE-015FEBF0E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3FD8E122-C214-4D94-BF5C-B000A68A9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993" y="264953"/>
            <a:ext cx="6125939" cy="58913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A98F1714-40D3-4B86-A459-0C76667B80E9}"/>
              </a:ext>
            </a:extLst>
          </p:cNvPr>
          <p:cNvSpPr txBox="1"/>
          <p:nvPr/>
        </p:nvSpPr>
        <p:spPr>
          <a:xfrm>
            <a:off x="6951944" y="1222987"/>
            <a:ext cx="393317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روت أم المؤمنين عائشة رضي الله عنها كيف قُبض رسول الله ﷺ فذكرت أنه كان بين يديه ركوة أو علبة فيها ماء، فجعل يدخل يديه في الماء فيمسح بهما وجهه ويقول: "لا إله إلا الله، إن للموت سكرات".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تمرير: أفقي 6">
            <a:extLst>
              <a:ext uri="{FF2B5EF4-FFF2-40B4-BE49-F238E27FC236}">
                <a16:creationId xmlns:a16="http://schemas.microsoft.com/office/drawing/2014/main" id="{53972ACC-4F41-462A-ABCE-F5A41411454C}"/>
              </a:ext>
            </a:extLst>
          </p:cNvPr>
          <p:cNvSpPr/>
          <p:nvPr/>
        </p:nvSpPr>
        <p:spPr>
          <a:xfrm>
            <a:off x="250068" y="2074447"/>
            <a:ext cx="5827697" cy="3314700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صف/ي حال النبي عند قبض روحه! </a:t>
            </a:r>
          </a:p>
          <a:p>
            <a:pPr algn="ctr"/>
            <a:endParaRPr lang="ar-SA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إذا كان النبي عليه الصلاة والسلام قد عانى من لحظات قبض الروح ونزعها </a:t>
            </a:r>
          </a:p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فما بالنا نحن !!</a:t>
            </a:r>
          </a:p>
        </p:txBody>
      </p:sp>
    </p:spTree>
    <p:extLst>
      <p:ext uri="{BB962C8B-B14F-4D97-AF65-F5344CB8AC3E}">
        <p14:creationId xmlns:p14="http://schemas.microsoft.com/office/powerpoint/2010/main" val="1993316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AF0A7AD1-05F3-4119-837A-C0B08CBF1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740" y="804909"/>
            <a:ext cx="10209086" cy="620940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2E6E9258-ECB8-4483-BEDE-41B4359BF978}"/>
              </a:ext>
            </a:extLst>
          </p:cNvPr>
          <p:cNvSpPr txBox="1"/>
          <p:nvPr/>
        </p:nvSpPr>
        <p:spPr>
          <a:xfrm>
            <a:off x="9984377" y="1905506"/>
            <a:ext cx="2207623" cy="304698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AlBayan"/>
              </a:rPr>
              <a:t>أَكتُب ملخصًا أبيّن فيه ما الحال التي يجب أن يكون عليها المؤمن بعد قراءة الدرس:</a:t>
            </a:r>
            <a:endParaRPr lang="ar-SA" sz="3200" b="1" i="0" u="none" strike="noStrike" baseline="0" dirty="0">
              <a:solidFill>
                <a:schemeClr val="accent1">
                  <a:lumMod val="50000"/>
                </a:schemeClr>
              </a:solidFill>
              <a:latin typeface="AlBayan"/>
            </a:endParaRPr>
          </a:p>
        </p:txBody>
      </p:sp>
      <p:sp>
        <p:nvSpPr>
          <p:cNvPr id="14" name="شريط: منحني ومائل لأعلى 13">
            <a:extLst>
              <a:ext uri="{FF2B5EF4-FFF2-40B4-BE49-F238E27FC236}">
                <a16:creationId xmlns:a16="http://schemas.microsoft.com/office/drawing/2014/main" id="{1B2BB596-BAC1-4C39-9856-C022D9AE4F11}"/>
              </a:ext>
            </a:extLst>
          </p:cNvPr>
          <p:cNvSpPr/>
          <p:nvPr/>
        </p:nvSpPr>
        <p:spPr>
          <a:xfrm>
            <a:off x="3155837" y="98627"/>
            <a:ext cx="3910818" cy="988471"/>
          </a:xfrm>
          <a:prstGeom prst="ellipseRibbon2">
            <a:avLst>
              <a:gd name="adj1" fmla="val 10768"/>
              <a:gd name="adj2" fmla="val 100000"/>
              <a:gd name="adj3" fmla="val 12500"/>
            </a:avLst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2060"/>
                </a:solidFill>
              </a:rPr>
              <a:t>الاستعداد ليوم الرحيل.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87DA7581-87A2-403A-B977-38324F086D22}"/>
              </a:ext>
            </a:extLst>
          </p:cNvPr>
          <p:cNvSpPr/>
          <p:nvPr/>
        </p:nvSpPr>
        <p:spPr>
          <a:xfrm>
            <a:off x="919937" y="6197471"/>
            <a:ext cx="176202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مهارة الطلاقة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D6FC5F5-4069-4B20-86AB-DEE6CAB4950E}"/>
              </a:ext>
            </a:extLst>
          </p:cNvPr>
          <p:cNvSpPr txBox="1"/>
          <p:nvPr/>
        </p:nvSpPr>
        <p:spPr>
          <a:xfrm>
            <a:off x="1240809" y="1036333"/>
            <a:ext cx="816444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rgbClr val="595959"/>
                </a:solidFill>
              </a:rPr>
              <a:t>على المؤمن أن يكون على استعداد ليوم الرحيل عن هذه الحياة الذي يأتي في أي وقت وعلى حين غفلةٍ مِنّا ، لذلك لابد من إخلاص العمل لله و المبادرة بالتوبة الصادقة من جميع الذنوب و الإقلاع عنها وعدم التسويف ، </a:t>
            </a:r>
            <a:r>
              <a:rPr lang="ar-SA" sz="3200" b="1" cap="none" spc="0" dirty="0">
                <a:ln w="0"/>
                <a:solidFill>
                  <a:srgbClr val="595959"/>
                </a:solidFill>
              </a:rPr>
              <a:t>و المحافظة على أداء الفرائض و فعل الطاعات وترك المعاصي و المنكرات و أداء الحقوق لأصحابها.</a:t>
            </a:r>
          </a:p>
          <a:p>
            <a:pPr algn="ctr"/>
            <a:r>
              <a:rPr lang="ar-SA" sz="3200" b="1" dirty="0">
                <a:ln w="0"/>
                <a:solidFill>
                  <a:srgbClr val="595959"/>
                </a:solidFill>
              </a:rPr>
              <a:t>وأن لا نغفل عن ذكر الموت و استحضاره حتى يغلب على ظننا في كل صلاة أنها آخر صلاة لنا فنخاف و نخشع ،</a:t>
            </a:r>
          </a:p>
          <a:p>
            <a:pPr algn="ctr"/>
            <a:r>
              <a:rPr lang="ar-SA" sz="3200" b="1" dirty="0">
                <a:ln w="0"/>
                <a:solidFill>
                  <a:srgbClr val="595959"/>
                </a:solidFill>
              </a:rPr>
              <a:t>أيضًا يجب علينا الإكثار من الدعاء بقول : اللهم إني أسألك حسن الخاتمة.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1F5FB5BB-BF26-4985-B78E-660BD3C12815}"/>
              </a:ext>
            </a:extLst>
          </p:cNvPr>
          <p:cNvSpPr/>
          <p:nvPr/>
        </p:nvSpPr>
        <p:spPr>
          <a:xfrm>
            <a:off x="10444678" y="592862"/>
            <a:ext cx="1319236" cy="1083449"/>
          </a:xfrm>
          <a:prstGeom prst="roundRect">
            <a:avLst/>
          </a:prstGeom>
          <a:solidFill>
            <a:srgbClr val="D1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Tajawal" panose="00000500000000000000" pitchFamily="2" charset="-78"/>
              </a:rPr>
              <a:t>نشاط ص77</a:t>
            </a:r>
          </a:p>
        </p:txBody>
      </p:sp>
    </p:spTree>
    <p:extLst>
      <p:ext uri="{BB962C8B-B14F-4D97-AF65-F5344CB8AC3E}">
        <p14:creationId xmlns:p14="http://schemas.microsoft.com/office/powerpoint/2010/main" val="1561601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3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رسم تخطيطي 5">
            <a:extLst>
              <a:ext uri="{FF2B5EF4-FFF2-40B4-BE49-F238E27FC236}">
                <a16:creationId xmlns:a16="http://schemas.microsoft.com/office/drawing/2014/main" id="{211ED8A2-FF68-4979-AFC0-C3EA925B67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094786"/>
              </p:ext>
            </p:extLst>
          </p:nvPr>
        </p:nvGraphicFramePr>
        <p:xfrm>
          <a:off x="-621890" y="133867"/>
          <a:ext cx="13435780" cy="6710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مستطيل 7">
            <a:extLst>
              <a:ext uri="{FF2B5EF4-FFF2-40B4-BE49-F238E27FC236}">
                <a16:creationId xmlns:a16="http://schemas.microsoft.com/office/drawing/2014/main" id="{4E160A68-71F7-4E19-ACBF-C075CB8A0B3C}"/>
              </a:ext>
            </a:extLst>
          </p:cNvPr>
          <p:cNvSpPr/>
          <p:nvPr/>
        </p:nvSpPr>
        <p:spPr>
          <a:xfrm>
            <a:off x="56272" y="6262468"/>
            <a:ext cx="3724537" cy="461665"/>
          </a:xfrm>
          <a:prstGeom prst="rect">
            <a:avLst/>
          </a:prstGeom>
          <a:solidFill>
            <a:srgbClr val="3BAB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cs typeface="Calibri"/>
                <a:sym typeface="Calibri"/>
              </a:rPr>
              <a:t>تدريس تبادلي (وضع أسئلة).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7A0568D9-A238-4262-BFF0-9653C16C5D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3" b="100000" l="7576" r="97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495" y="4557932"/>
            <a:ext cx="4600136" cy="230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04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A9B25AD4-33ED-45CF-8AE9-AB339F3EEDB6}"/>
              </a:ext>
            </a:extLst>
          </p:cNvPr>
          <p:cNvSpPr/>
          <p:nvPr/>
        </p:nvSpPr>
        <p:spPr>
          <a:xfrm>
            <a:off x="965473" y="466026"/>
            <a:ext cx="1006406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بارك الله فيكم طالباتي المُبدعات ..</a:t>
            </a:r>
          </a:p>
          <a:p>
            <a:pPr algn="ctr"/>
            <a:r>
              <a:rPr lang="ar-SA" sz="3200" b="1" dirty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ووفقكم لما يُحب ويرضى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597476C-B16C-4BB8-876E-728AFCC9D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01" y="1844542"/>
            <a:ext cx="5878511" cy="308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نتيجة بحث الصور عن ورد">
            <a:extLst>
              <a:ext uri="{FF2B5EF4-FFF2-40B4-BE49-F238E27FC236}">
                <a16:creationId xmlns:a16="http://schemas.microsoft.com/office/drawing/2014/main" id="{17509C97-A4BF-438A-93DD-2D3404F27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33" y="1610712"/>
            <a:ext cx="2849223" cy="395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مستدير الزوايا 6">
            <a:extLst>
              <a:ext uri="{FF2B5EF4-FFF2-40B4-BE49-F238E27FC236}">
                <a16:creationId xmlns:a16="http://schemas.microsoft.com/office/drawing/2014/main" id="{4FD71A4D-CA7E-4A69-8D22-FE5C484545F1}"/>
              </a:ext>
            </a:extLst>
          </p:cNvPr>
          <p:cNvSpPr/>
          <p:nvPr/>
        </p:nvSpPr>
        <p:spPr>
          <a:xfrm>
            <a:off x="-4467156" y="5404612"/>
            <a:ext cx="12192000" cy="156929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للمزيد من العروض</a:t>
            </a:r>
            <a:endParaRPr lang="en-US" sz="36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+966 564378627</a:t>
            </a:r>
          </a:p>
        </p:txBody>
      </p:sp>
    </p:spTree>
    <p:extLst>
      <p:ext uri="{BB962C8B-B14F-4D97-AF65-F5344CB8AC3E}">
        <p14:creationId xmlns:p14="http://schemas.microsoft.com/office/powerpoint/2010/main" val="1413642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9EB1613E-0BB6-40FB-9290-1F946484E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0" y="1783096"/>
            <a:ext cx="2968487" cy="2153462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F3B46686-D5A4-452D-9AED-61679D5389C2}"/>
              </a:ext>
            </a:extLst>
          </p:cNvPr>
          <p:cNvSpPr/>
          <p:nvPr/>
        </p:nvSpPr>
        <p:spPr>
          <a:xfrm>
            <a:off x="2004514" y="207580"/>
            <a:ext cx="966482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{ مُراجعة الدرس السابق}.</a:t>
            </a:r>
          </a:p>
          <a:p>
            <a:pPr algn="ctr"/>
            <a:r>
              <a:rPr lang="ar-SA" sz="36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استرجع/ي أهم الأفكار الرئيسية التي تعلمتها في الدرس السابق: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3B4C8B9-C663-445B-9320-9C03CE93FF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2" b="898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38" b="28156"/>
          <a:stretch/>
        </p:blipFill>
        <p:spPr>
          <a:xfrm>
            <a:off x="5858011" y="1331649"/>
            <a:ext cx="5811328" cy="262128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2C250F2-6981-4238-8D15-149E0DD66E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2" b="898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38" b="28156"/>
          <a:stretch/>
        </p:blipFill>
        <p:spPr>
          <a:xfrm>
            <a:off x="2952347" y="3733800"/>
            <a:ext cx="5811328" cy="2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99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ذو زوايا قطرية مستديرة 2">
            <a:extLst>
              <a:ext uri="{FF2B5EF4-FFF2-40B4-BE49-F238E27FC236}">
                <a16:creationId xmlns:a16="http://schemas.microsoft.com/office/drawing/2014/main" id="{35DF67CC-CC8E-430D-83F1-9656B05E553F}"/>
              </a:ext>
            </a:extLst>
          </p:cNvPr>
          <p:cNvSpPr/>
          <p:nvPr/>
        </p:nvSpPr>
        <p:spPr>
          <a:xfrm>
            <a:off x="104904" y="3974900"/>
            <a:ext cx="7145766" cy="81194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  <a:latin typeface="Traditional Arabic" panose="02020603050405020304" pitchFamily="18" charset="-78"/>
              </a:rPr>
              <a:t>أُحقق الاستعداد ليوم الرحيل.</a:t>
            </a:r>
          </a:p>
        </p:txBody>
      </p:sp>
      <p:pic>
        <p:nvPicPr>
          <p:cNvPr id="21" name="Picture 2" descr="مكتبة سكرابز العرب: اجمل سكرابز الورود للفوتوشوب والتصميم">
            <a:extLst>
              <a:ext uri="{FF2B5EF4-FFF2-40B4-BE49-F238E27FC236}">
                <a16:creationId xmlns:a16="http://schemas.microsoft.com/office/drawing/2014/main" id="{CA84E050-D9EE-49CB-9A02-3A694541D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799" y="2244133"/>
            <a:ext cx="6435140" cy="64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68DBE0B-CDD1-4E3A-AC59-13AE54CBA6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6" t="55610" r="8788" b="19944"/>
          <a:stretch/>
        </p:blipFill>
        <p:spPr>
          <a:xfrm>
            <a:off x="4409186" y="479997"/>
            <a:ext cx="5685183" cy="2136742"/>
          </a:xfrm>
          <a:prstGeom prst="rect">
            <a:avLst/>
          </a:prstGeom>
        </p:spPr>
      </p:pic>
      <p:sp>
        <p:nvSpPr>
          <p:cNvPr id="5" name="مستطيل ذو زوايا قطرية مستديرة 2">
            <a:extLst>
              <a:ext uri="{FF2B5EF4-FFF2-40B4-BE49-F238E27FC236}">
                <a16:creationId xmlns:a16="http://schemas.microsoft.com/office/drawing/2014/main" id="{A535CF94-D8A2-45F1-BFFF-0FF5B46F1E33}"/>
              </a:ext>
            </a:extLst>
          </p:cNvPr>
          <p:cNvSpPr/>
          <p:nvPr/>
        </p:nvSpPr>
        <p:spPr>
          <a:xfrm>
            <a:off x="106011" y="3120922"/>
            <a:ext cx="7145766" cy="81194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  <a:latin typeface="Traditional Arabic" panose="02020603050405020304" pitchFamily="18" charset="-78"/>
              </a:rPr>
              <a:t>أتعرف على الحكمة من إخفاء وقت الموت وزمانه.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5D1B95D-41BB-4370-AF02-B87F47712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448" y="148185"/>
            <a:ext cx="2279243" cy="2252533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4A01AAA9-55E6-44B9-8513-BE43A2750A7F}"/>
              </a:ext>
            </a:extLst>
          </p:cNvPr>
          <p:cNvSpPr/>
          <p:nvPr/>
        </p:nvSpPr>
        <p:spPr>
          <a:xfrm>
            <a:off x="5402683" y="1181153"/>
            <a:ext cx="28969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أهداف الدرس</a:t>
            </a:r>
          </a:p>
        </p:txBody>
      </p:sp>
      <p:pic>
        <p:nvPicPr>
          <p:cNvPr id="18" name="رسم 17" descr="نقطة الهدف">
            <a:extLst>
              <a:ext uri="{FF2B5EF4-FFF2-40B4-BE49-F238E27FC236}">
                <a16:creationId xmlns:a16="http://schemas.microsoft.com/office/drawing/2014/main" id="{71850FC1-6BF3-40F9-A3E3-3A7C21C9B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46240" y="2400718"/>
            <a:ext cx="2893282" cy="289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78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71C96CC-2508-44A3-8176-4082601756E6}"/>
              </a:ext>
            </a:extLst>
          </p:cNvPr>
          <p:cNvSpPr/>
          <p:nvPr/>
        </p:nvSpPr>
        <p:spPr>
          <a:xfrm>
            <a:off x="-1277992" y="1184022"/>
            <a:ext cx="1312527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عزيزي الطالب المُبدع / عزيزتي الطالبة المُبدعة :</a:t>
            </a:r>
          </a:p>
          <a:p>
            <a:pPr algn="r"/>
            <a:r>
              <a:rPr lang="ar-SA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املئ جدول التعلم بما تعرفين و أهدافك التي توديّن الوصول اليها في الدرس: </a:t>
            </a:r>
          </a:p>
        </p:txBody>
      </p:sp>
      <p:sp>
        <p:nvSpPr>
          <p:cNvPr id="5" name="شريط: منحني ومائل لأعلى 4">
            <a:extLst>
              <a:ext uri="{FF2B5EF4-FFF2-40B4-BE49-F238E27FC236}">
                <a16:creationId xmlns:a16="http://schemas.microsoft.com/office/drawing/2014/main" id="{8E86ECAC-95B7-4EB5-AD94-3904D02A1D9F}"/>
              </a:ext>
            </a:extLst>
          </p:cNvPr>
          <p:cNvSpPr/>
          <p:nvPr/>
        </p:nvSpPr>
        <p:spPr>
          <a:xfrm>
            <a:off x="8816662" y="451912"/>
            <a:ext cx="3030624" cy="649810"/>
          </a:xfrm>
          <a:prstGeom prst="ellipseRibbon2">
            <a:avLst>
              <a:gd name="adj1" fmla="val 504"/>
              <a:gd name="adj2" fmla="val 100000"/>
              <a:gd name="adj3" fmla="val 12500"/>
            </a:avLst>
          </a:prstGeom>
          <a:solidFill>
            <a:srgbClr val="ACE3ED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002060"/>
                </a:solidFill>
              </a:rPr>
              <a:t>الأهداف:</a:t>
            </a:r>
          </a:p>
        </p:txBody>
      </p:sp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011CDCAA-8B73-4B64-922B-E62238C5EBDA}"/>
              </a:ext>
            </a:extLst>
          </p:cNvPr>
          <p:cNvGraphicFramePr>
            <a:graphicFrameLocks noGrp="1"/>
          </p:cNvGraphicFramePr>
          <p:nvPr/>
        </p:nvGraphicFramePr>
        <p:xfrm>
          <a:off x="2407075" y="2226497"/>
          <a:ext cx="9205257" cy="4154191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2772433">
                  <a:extLst>
                    <a:ext uri="{9D8B030D-6E8A-4147-A177-3AD203B41FA5}">
                      <a16:colId xmlns:a16="http://schemas.microsoft.com/office/drawing/2014/main" val="476078408"/>
                    </a:ext>
                  </a:extLst>
                </a:gridCol>
                <a:gridCol w="3364405">
                  <a:extLst>
                    <a:ext uri="{9D8B030D-6E8A-4147-A177-3AD203B41FA5}">
                      <a16:colId xmlns:a16="http://schemas.microsoft.com/office/drawing/2014/main" val="1692359869"/>
                    </a:ext>
                  </a:extLst>
                </a:gridCol>
                <a:gridCol w="3068419">
                  <a:extLst>
                    <a:ext uri="{9D8B030D-6E8A-4147-A177-3AD203B41FA5}">
                      <a16:colId xmlns:a16="http://schemas.microsoft.com/office/drawing/2014/main" val="4251932128"/>
                    </a:ext>
                  </a:extLst>
                </a:gridCol>
              </a:tblGrid>
              <a:tr h="1182106"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Calibri"/>
                          <a:sym typeface="Calibri"/>
                        </a:rPr>
                        <a:t>ماذا أعرف؟</a:t>
                      </a:r>
                      <a:endParaRPr lang="ar-SA" sz="4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Calibri"/>
                          <a:sym typeface="Calibri"/>
                        </a:rPr>
                        <a:t>ماذا أريد أن أعرف؟</a:t>
                      </a:r>
                      <a:endParaRPr lang="ar-SA" sz="4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Calibri"/>
                          <a:sym typeface="Calibri"/>
                        </a:rPr>
                        <a:t>ماذا تعلمت؟</a:t>
                      </a:r>
                      <a:endParaRPr lang="ar-SA" sz="4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573550"/>
                  </a:ext>
                </a:extLst>
              </a:tr>
              <a:tr h="2972085"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1738123"/>
                  </a:ext>
                </a:extLst>
              </a:tr>
            </a:tbl>
          </a:graphicData>
        </a:graphic>
      </p:graphicFrame>
      <p:sp>
        <p:nvSpPr>
          <p:cNvPr id="7" name="مستطيل ذو زوايا قطرية مستديرة 13">
            <a:extLst>
              <a:ext uri="{FF2B5EF4-FFF2-40B4-BE49-F238E27FC236}">
                <a16:creationId xmlns:a16="http://schemas.microsoft.com/office/drawing/2014/main" id="{CF4F4A13-47CA-4A06-8E81-201ED15ED5B9}"/>
              </a:ext>
            </a:extLst>
          </p:cNvPr>
          <p:cNvSpPr/>
          <p:nvPr/>
        </p:nvSpPr>
        <p:spPr>
          <a:xfrm>
            <a:off x="432238" y="6061522"/>
            <a:ext cx="3019246" cy="44165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جدول التعلم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489C0AC-89B1-4DE1-9E42-A882662A9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9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554" y="3283563"/>
            <a:ext cx="4780830" cy="239041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6D3E501-BC68-4B4D-8092-4416FB530D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725" y="5374893"/>
            <a:ext cx="956937" cy="9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63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مراحل تطور الجنين شهر بشهر">
            <a:extLst>
              <a:ext uri="{FF2B5EF4-FFF2-40B4-BE49-F238E27FC236}">
                <a16:creationId xmlns:a16="http://schemas.microsoft.com/office/drawing/2014/main" id="{C43E3268-2BBB-475C-B8B6-BBE03E755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9520" y="2264046"/>
            <a:ext cx="4924428" cy="283974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B03A9D79-725A-4BB3-92A2-684A3E56ED14}"/>
              </a:ext>
            </a:extLst>
          </p:cNvPr>
          <p:cNvSpPr/>
          <p:nvPr/>
        </p:nvSpPr>
        <p:spPr>
          <a:xfrm>
            <a:off x="0" y="514458"/>
            <a:ext cx="12192000" cy="707886"/>
          </a:xfrm>
          <a:prstGeom prst="rect">
            <a:avLst/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002060"/>
                </a:solidFill>
                <a:cs typeface="+mj-cs"/>
              </a:rPr>
              <a:t>سمّ/ي المراحل التي أمامك! مع تسمية النهاية في كل مرحلة :</a:t>
            </a:r>
          </a:p>
        </p:txBody>
      </p:sp>
      <p:pic>
        <p:nvPicPr>
          <p:cNvPr id="1026" name="Picture 2" descr="مراحل النمو النفسي الاجتماعي, نظرية إريكسون | الواقع المرير">
            <a:extLst>
              <a:ext uri="{FF2B5EF4-FFF2-40B4-BE49-F238E27FC236}">
                <a16:creationId xmlns:a16="http://schemas.microsoft.com/office/drawing/2014/main" id="{EAB55A3C-B91D-4EC7-B104-6D859DAD0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3"/>
          <a:stretch/>
        </p:blipFill>
        <p:spPr bwMode="auto">
          <a:xfrm flipH="1">
            <a:off x="999924" y="2264046"/>
            <a:ext cx="4872557" cy="287803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433EAA66-2CCE-4034-8713-4DC2F9EDCDFA}"/>
              </a:ext>
            </a:extLst>
          </p:cNvPr>
          <p:cNvSpPr/>
          <p:nvPr/>
        </p:nvSpPr>
        <p:spPr>
          <a:xfrm>
            <a:off x="6687250" y="1541229"/>
            <a:ext cx="41889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نهاية مرحلة </a:t>
            </a:r>
            <a:r>
              <a:rPr lang="ar-SA" sz="3200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الحمل</a:t>
            </a:r>
            <a:r>
              <a:rPr lang="ar-SA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( الولادة ).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ADEAA0D-894A-4772-ABF0-A1368EB3B08F}"/>
              </a:ext>
            </a:extLst>
          </p:cNvPr>
          <p:cNvSpPr/>
          <p:nvPr/>
        </p:nvSpPr>
        <p:spPr>
          <a:xfrm>
            <a:off x="1636102" y="1569018"/>
            <a:ext cx="38876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نهاية </a:t>
            </a:r>
            <a:r>
              <a:rPr lang="ar-SA" sz="3200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حياة الإنسان </a:t>
            </a:r>
            <a:r>
              <a:rPr lang="ar-SA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(الموت).</a:t>
            </a:r>
          </a:p>
        </p:txBody>
      </p:sp>
    </p:spTree>
    <p:extLst>
      <p:ext uri="{BB962C8B-B14F-4D97-AF65-F5344CB8AC3E}">
        <p14:creationId xmlns:p14="http://schemas.microsoft.com/office/powerpoint/2010/main" val="3326394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167C4A2B-EC2B-477A-8DB1-F2B53934E32D}"/>
              </a:ext>
            </a:extLst>
          </p:cNvPr>
          <p:cNvSpPr txBox="1"/>
          <p:nvPr/>
        </p:nvSpPr>
        <p:spPr>
          <a:xfrm>
            <a:off x="5792528" y="386866"/>
            <a:ext cx="6161914" cy="120032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يقول تعالى: { وَمِنْكُمْ مَنْ يُتَوَفَّى وَمِنْكُمْ مَنْ يُرَدُّ إِلَى أَرْذَلِ الْعُمُرِ}</a:t>
            </a:r>
            <a:endParaRPr lang="ar-SA" sz="3600" b="1" dirty="0">
              <a:solidFill>
                <a:srgbClr val="C00000"/>
              </a:solidFill>
            </a:endParaRPr>
          </a:p>
        </p:txBody>
      </p:sp>
      <p:pic>
        <p:nvPicPr>
          <p:cNvPr id="3" name="صورة 2" descr="صورة تحتوي على طعام, المصباح&#10;&#10;تم إنشاء الوصف تلقائياً">
            <a:extLst>
              <a:ext uri="{FF2B5EF4-FFF2-40B4-BE49-F238E27FC236}">
                <a16:creationId xmlns:a16="http://schemas.microsoft.com/office/drawing/2014/main" id="{ED3C4BA3-1619-4CF8-84B7-F0191CFB2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08" y="1908956"/>
            <a:ext cx="4152900" cy="545782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ACC9120-38D4-4D3C-BE1E-7F71883F5F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792" l="4167" r="90000">
                        <a14:foregroundMark x1="48042" y1="90833" x2="48042" y2="90833"/>
                        <a14:foregroundMark x1="48042" y1="90833" x2="48042" y2="90833"/>
                        <a14:foregroundMark x1="48042" y1="90833" x2="48042" y2="90833"/>
                        <a14:foregroundMark x1="4167" y1="80833" x2="4167" y2="80833"/>
                        <a14:foregroundMark x1="4167" y1="80833" x2="5542" y2="8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444" r="44444"/>
          <a:stretch/>
        </p:blipFill>
        <p:spPr>
          <a:xfrm>
            <a:off x="-356382" y="243154"/>
            <a:ext cx="8736624" cy="5999359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155A7DE-1C5F-4A7B-8623-A255F2745B70}"/>
              </a:ext>
            </a:extLst>
          </p:cNvPr>
          <p:cNvSpPr txBox="1"/>
          <p:nvPr/>
        </p:nvSpPr>
        <p:spPr>
          <a:xfrm>
            <a:off x="1306286" y="1734961"/>
            <a:ext cx="51761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cs typeface="+mj-cs"/>
              </a:rPr>
              <a:t>يقع البعض في طول الأمل والاعتقاد بأن الموت بعيد منه لأنه ما زال صغيرًا مثلاً ، رد/ي عليه مستعين/ة بالآية .</a:t>
            </a:r>
          </a:p>
        </p:txBody>
      </p:sp>
    </p:spTree>
    <p:extLst>
      <p:ext uri="{BB962C8B-B14F-4D97-AF65-F5344CB8AC3E}">
        <p14:creationId xmlns:p14="http://schemas.microsoft.com/office/powerpoint/2010/main" val="3921621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E4975D99-693A-4BD5-94FF-19D796D49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616" y="0"/>
            <a:ext cx="3907875" cy="3804234"/>
          </a:xfrm>
          <a:prstGeom prst="rect">
            <a:avLst/>
          </a:prstGeom>
        </p:spPr>
      </p:pic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56774E8F-C23B-431E-B47F-1369591B8182}"/>
              </a:ext>
            </a:extLst>
          </p:cNvPr>
          <p:cNvSpPr/>
          <p:nvPr/>
        </p:nvSpPr>
        <p:spPr>
          <a:xfrm>
            <a:off x="2260327" y="336654"/>
            <a:ext cx="4744592" cy="1508420"/>
          </a:xfrm>
          <a:prstGeom prst="roundRect">
            <a:avLst>
              <a:gd name="adj" fmla="val 7101"/>
            </a:avLst>
          </a:prstGeom>
          <a:solidFill>
            <a:srgbClr val="FF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استنبط/ي من الجملة التالية تعريف الموت لغويًا: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02DA5CA-367A-4E03-A425-9468BB313F30}"/>
              </a:ext>
            </a:extLst>
          </p:cNvPr>
          <p:cNvSpPr/>
          <p:nvPr/>
        </p:nvSpPr>
        <p:spPr>
          <a:xfrm>
            <a:off x="1976097" y="2806012"/>
            <a:ext cx="4373313" cy="83099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accent2">
                    <a:lumMod val="50000"/>
                  </a:schemeClr>
                </a:solidFill>
                <a:cs typeface="+mj-cs"/>
              </a:rPr>
              <a:t>	    يقال ماتت النار.</a:t>
            </a:r>
            <a:endParaRPr lang="ar-SA" sz="4800" b="1" cap="none" spc="0" dirty="0">
              <a:ln w="0"/>
              <a:solidFill>
                <a:schemeClr val="accent2">
                  <a:lumMod val="50000"/>
                </a:schemeClr>
              </a:solidFill>
              <a:cs typeface="+mj-cs"/>
            </a:endParaRPr>
          </a:p>
        </p:txBody>
      </p:sp>
      <p:pic>
        <p:nvPicPr>
          <p:cNvPr id="9" name="Picture 2" descr="رسم النار ، كومة الحطب الكرتون, شخصية للرسوم المتحركة, طعام png">
            <a:extLst>
              <a:ext uri="{FF2B5EF4-FFF2-40B4-BE49-F238E27FC236}">
                <a16:creationId xmlns:a16="http://schemas.microsoft.com/office/drawing/2014/main" id="{36B5BDA0-AB25-47D3-BDC0-F7ECDA822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49" b="98014" l="5111" r="94556">
                        <a14:foregroundMark x1="55333" y1="11994" x2="55333" y2="11994"/>
                        <a14:foregroundMark x1="57000" y1="4125" x2="57000" y2="4125"/>
                        <a14:foregroundMark x1="62444" y1="71581" x2="62444" y2="71581"/>
                        <a14:foregroundMark x1="61889" y1="68602" x2="61889" y2="68602"/>
                        <a14:foregroundMark x1="62222" y1="68220" x2="52444" y2="71123"/>
                        <a14:foregroundMark x1="52444" y1="71123" x2="44778" y2="71734"/>
                        <a14:foregroundMark x1="37333" y1="68831" x2="42556" y2="61421"/>
                        <a14:foregroundMark x1="42556" y1="61421" x2="42222" y2="60581"/>
                        <a14:foregroundMark x1="44444" y1="60428" x2="61556" y2="68984"/>
                        <a14:foregroundMark x1="61556" y1="68984" x2="63889" y2="58594"/>
                        <a14:foregroundMark x1="63889" y1="59053" x2="66667" y2="67609"/>
                        <a14:foregroundMark x1="66667" y1="67609" x2="75889" y2="73491"/>
                        <a14:foregroundMark x1="75889" y1="73491" x2="75000" y2="72574"/>
                        <a14:foregroundMark x1="73333" y1="71199" x2="31556" y2="73109"/>
                        <a14:foregroundMark x1="31556" y1="73109" x2="22222" y2="70206"/>
                        <a14:foregroundMark x1="22778" y1="68831" x2="43667" y2="65852"/>
                        <a14:foregroundMark x1="43667" y1="65852" x2="44444" y2="66310"/>
                        <a14:foregroundMark x1="47333" y1="77617" x2="55556" y2="91749"/>
                        <a14:foregroundMark x1="55556" y1="91597" x2="50111" y2="81589"/>
                        <a14:foregroundMark x1="50111" y1="81589" x2="44778" y2="87701"/>
                        <a14:foregroundMark x1="44778" y1="87701" x2="49222" y2="95187"/>
                        <a14:foregroundMark x1="49222" y1="95187" x2="60333" y2="93659"/>
                        <a14:foregroundMark x1="60333" y1="93659" x2="56222" y2="85867"/>
                        <a14:foregroundMark x1="56222" y1="85867" x2="46222" y2="83346"/>
                        <a14:foregroundMark x1="46222" y1="83346" x2="41111" y2="85867"/>
                        <a14:foregroundMark x1="41111" y1="85867" x2="51000" y2="98014"/>
                        <a14:foregroundMark x1="46444" y1="58594" x2="46444" y2="58594"/>
                        <a14:foregroundMark x1="45889" y1="58442" x2="45889" y2="58442"/>
                        <a14:foregroundMark x1="84111" y1="74866" x2="94556" y2="87395"/>
                        <a14:foregroundMark x1="94556" y1="87395" x2="87111" y2="93430"/>
                        <a14:foregroundMark x1="87111" y1="93430" x2="80222" y2="87471"/>
                        <a14:foregroundMark x1="80222" y1="87471" x2="85111" y2="80749"/>
                        <a14:foregroundMark x1="85111" y1="80749" x2="88111" y2="79450"/>
                        <a14:foregroundMark x1="5667" y1="86860" x2="5111" y2="97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524" y="1297592"/>
            <a:ext cx="2039191" cy="296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FD18C00E-4583-48B7-B198-4EA97E8CE4F4}"/>
              </a:ext>
            </a:extLst>
          </p:cNvPr>
          <p:cNvGrpSpPr/>
          <p:nvPr/>
        </p:nvGrpSpPr>
        <p:grpSpPr>
          <a:xfrm>
            <a:off x="217949" y="4077360"/>
            <a:ext cx="2837905" cy="2685248"/>
            <a:chOff x="4545827" y="1261143"/>
            <a:chExt cx="4145050" cy="3804234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11B40F2-FBA1-49D4-A9C5-C997B56A1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45827" y="1261143"/>
              <a:ext cx="4145050" cy="3804234"/>
            </a:xfrm>
            <a:prstGeom prst="rect">
              <a:avLst/>
            </a:prstGeom>
          </p:spPr>
        </p:pic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37AEDAB1-9DC9-4672-810E-F258D774EA88}"/>
                </a:ext>
              </a:extLst>
            </p:cNvPr>
            <p:cNvSpPr/>
            <p:nvPr/>
          </p:nvSpPr>
          <p:spPr>
            <a:xfrm>
              <a:off x="6121891" y="1857311"/>
              <a:ext cx="991891" cy="1003280"/>
            </a:xfrm>
            <a:prstGeom prst="ellipse">
              <a:avLst/>
            </a:prstGeom>
            <a:solidFill>
              <a:srgbClr val="E9A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E4273B0-27C2-4F8C-A56A-14D408E03DC3}"/>
              </a:ext>
            </a:extLst>
          </p:cNvPr>
          <p:cNvSpPr/>
          <p:nvPr/>
        </p:nvSpPr>
        <p:spPr>
          <a:xfrm>
            <a:off x="6863703" y="4498170"/>
            <a:ext cx="4744592" cy="880654"/>
          </a:xfrm>
          <a:prstGeom prst="roundRect">
            <a:avLst>
              <a:gd name="adj" fmla="val 7101"/>
            </a:avLst>
          </a:prstGeom>
          <a:solidFill>
            <a:srgbClr val="FF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 اصطلاحًا: من مفهومك !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8140C911-A1D5-44BB-9569-9CAF30D9145A}"/>
              </a:ext>
            </a:extLst>
          </p:cNvPr>
          <p:cNvSpPr/>
          <p:nvPr/>
        </p:nvSpPr>
        <p:spPr>
          <a:xfrm>
            <a:off x="3178817" y="5462915"/>
            <a:ext cx="6556603" cy="120032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2">
                    <a:lumMod val="50000"/>
                  </a:schemeClr>
                </a:solidFill>
                <a:cs typeface="+mj-cs"/>
              </a:rPr>
              <a:t>م</a:t>
            </a:r>
            <a:r>
              <a:rPr lang="ar-SA" sz="3600" b="1" dirty="0">
                <a:ln w="0"/>
                <a:solidFill>
                  <a:schemeClr val="accent2">
                    <a:lumMod val="50000"/>
                  </a:schemeClr>
                </a:solidFill>
                <a:cs typeface="+mj-cs"/>
              </a:rPr>
              <a:t>فارقة الروح البدن والانتقال من دار الدنيا </a:t>
            </a:r>
          </a:p>
          <a:p>
            <a:pPr algn="ctr"/>
            <a:r>
              <a:rPr lang="ar-SA" sz="3600" b="1" dirty="0">
                <a:ln w="0"/>
                <a:solidFill>
                  <a:schemeClr val="accent2">
                    <a:lumMod val="50000"/>
                  </a:schemeClr>
                </a:solidFill>
                <a:cs typeface="+mj-cs"/>
              </a:rPr>
              <a:t>إلى دار البرزخ، وهي ما بين الدنيا والآخرة.</a:t>
            </a:r>
            <a:endParaRPr lang="ar-SA" sz="3600" b="1" cap="none" spc="0" dirty="0">
              <a:ln w="0"/>
              <a:solidFill>
                <a:schemeClr val="accent2">
                  <a:lumMod val="50000"/>
                </a:schemeClr>
              </a:solidFill>
              <a:cs typeface="+mj-cs"/>
            </a:endParaRPr>
          </a:p>
        </p:txBody>
      </p:sp>
      <p:sp>
        <p:nvSpPr>
          <p:cNvPr id="20" name="انفجار: 8 نقاط 19">
            <a:extLst>
              <a:ext uri="{FF2B5EF4-FFF2-40B4-BE49-F238E27FC236}">
                <a16:creationId xmlns:a16="http://schemas.microsoft.com/office/drawing/2014/main" id="{334D99C8-1A99-4785-AC4F-DE18C224E315}"/>
              </a:ext>
            </a:extLst>
          </p:cNvPr>
          <p:cNvSpPr/>
          <p:nvPr/>
        </p:nvSpPr>
        <p:spPr>
          <a:xfrm>
            <a:off x="2547799" y="3425613"/>
            <a:ext cx="2910176" cy="1780730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السكون</a:t>
            </a:r>
          </a:p>
        </p:txBody>
      </p:sp>
      <p:pic>
        <p:nvPicPr>
          <p:cNvPr id="21" name="Picture 2" descr="رسم النار ، كومة الحطب الكرتون, شخصية للرسوم المتحركة, طعام png">
            <a:extLst>
              <a:ext uri="{FF2B5EF4-FFF2-40B4-BE49-F238E27FC236}">
                <a16:creationId xmlns:a16="http://schemas.microsoft.com/office/drawing/2014/main" id="{1F5C3EBC-9D38-4A7C-9D46-6674FA59B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49" b="98014" l="5111" r="94556">
                        <a14:foregroundMark x1="55333" y1="11994" x2="55333" y2="11994"/>
                        <a14:foregroundMark x1="57000" y1="4125" x2="57000" y2="4125"/>
                        <a14:foregroundMark x1="62444" y1="71581" x2="62444" y2="71581"/>
                        <a14:foregroundMark x1="61889" y1="68602" x2="61889" y2="68602"/>
                        <a14:foregroundMark x1="62222" y1="68220" x2="52444" y2="71123"/>
                        <a14:foregroundMark x1="52444" y1="71123" x2="44778" y2="71734"/>
                        <a14:foregroundMark x1="37333" y1="68831" x2="42556" y2="61421"/>
                        <a14:foregroundMark x1="42556" y1="61421" x2="42222" y2="60581"/>
                        <a14:foregroundMark x1="44444" y1="60428" x2="61556" y2="68984"/>
                        <a14:foregroundMark x1="61556" y1="68984" x2="63889" y2="58594"/>
                        <a14:foregroundMark x1="63889" y1="59053" x2="66667" y2="67609"/>
                        <a14:foregroundMark x1="66667" y1="67609" x2="75889" y2="73491"/>
                        <a14:foregroundMark x1="75889" y1="73491" x2="75000" y2="72574"/>
                        <a14:foregroundMark x1="73333" y1="71199" x2="31556" y2="73109"/>
                        <a14:foregroundMark x1="31556" y1="73109" x2="22222" y2="70206"/>
                        <a14:foregroundMark x1="22778" y1="68831" x2="43667" y2="65852"/>
                        <a14:foregroundMark x1="43667" y1="65852" x2="44444" y2="66310"/>
                        <a14:foregroundMark x1="47333" y1="77617" x2="55556" y2="91749"/>
                        <a14:foregroundMark x1="55556" y1="91597" x2="50111" y2="81589"/>
                        <a14:foregroundMark x1="50111" y1="81589" x2="44778" y2="87701"/>
                        <a14:foregroundMark x1="44778" y1="87701" x2="49222" y2="95187"/>
                        <a14:foregroundMark x1="49222" y1="95187" x2="60333" y2="93659"/>
                        <a14:foregroundMark x1="60333" y1="93659" x2="56222" y2="85867"/>
                        <a14:foregroundMark x1="56222" y1="85867" x2="46222" y2="83346"/>
                        <a14:foregroundMark x1="46222" y1="83346" x2="41111" y2="85867"/>
                        <a14:foregroundMark x1="41111" y1="85867" x2="51000" y2="98014"/>
                        <a14:foregroundMark x1="46444" y1="58594" x2="46444" y2="58594"/>
                        <a14:foregroundMark x1="45889" y1="58442" x2="45889" y2="58442"/>
                        <a14:foregroundMark x1="84111" y1="74866" x2="94556" y2="87395"/>
                        <a14:foregroundMark x1="94556" y1="87395" x2="87111" y2="93430"/>
                        <a14:foregroundMark x1="87111" y1="93430" x2="80222" y2="87471"/>
                        <a14:foregroundMark x1="80222" y1="87471" x2="85111" y2="80749"/>
                        <a14:foregroundMark x1="85111" y1="80749" x2="88111" y2="79450"/>
                        <a14:foregroundMark x1="5667" y1="86860" x2="5111" y2="97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203"/>
          <a:stretch/>
        </p:blipFill>
        <p:spPr bwMode="auto">
          <a:xfrm>
            <a:off x="5446751" y="3328121"/>
            <a:ext cx="2039191" cy="91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622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16" grpId="0" animBg="1"/>
      <p:bldP spid="18" grpId="0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54858A86-8F5D-4D77-BA6D-ED51F7C5B67B}"/>
              </a:ext>
            </a:extLst>
          </p:cNvPr>
          <p:cNvSpPr/>
          <p:nvPr/>
        </p:nvSpPr>
        <p:spPr>
          <a:xfrm>
            <a:off x="222067" y="1480151"/>
            <a:ext cx="8725989" cy="1469367"/>
          </a:xfrm>
          <a:prstGeom prst="roundRect">
            <a:avLst/>
          </a:prstGeom>
          <a:solidFill>
            <a:srgbClr val="FFFF9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70C0"/>
                </a:solidFill>
              </a:rPr>
              <a:t>عزيزي الطالب / عزيزتي الطالبة :</a:t>
            </a:r>
          </a:p>
          <a:p>
            <a:pPr algn="ctr"/>
            <a:r>
              <a:rPr lang="ar-SA" sz="3600" b="1" dirty="0">
                <a:solidFill>
                  <a:srgbClr val="0070C0"/>
                </a:solidFill>
              </a:rPr>
              <a:t>أذكر/ي ما يدل على صحة هذه العبارة من القرآن الكريم:</a:t>
            </a:r>
          </a:p>
        </p:txBody>
      </p:sp>
      <p:sp>
        <p:nvSpPr>
          <p:cNvPr id="7" name="شريط: منحني ومائل لأعلى 6">
            <a:extLst>
              <a:ext uri="{FF2B5EF4-FFF2-40B4-BE49-F238E27FC236}">
                <a16:creationId xmlns:a16="http://schemas.microsoft.com/office/drawing/2014/main" id="{1FAE8E4F-D0E2-4464-B84B-0181F56E3964}"/>
              </a:ext>
            </a:extLst>
          </p:cNvPr>
          <p:cNvSpPr/>
          <p:nvPr/>
        </p:nvSpPr>
        <p:spPr>
          <a:xfrm>
            <a:off x="2216333" y="136626"/>
            <a:ext cx="8469084" cy="1187198"/>
          </a:xfrm>
          <a:prstGeom prst="ellipseRibbon2">
            <a:avLst>
              <a:gd name="adj1" fmla="val 0"/>
              <a:gd name="adj2" fmla="val 50000"/>
              <a:gd name="adj3" fmla="val 12500"/>
            </a:avLst>
          </a:prstGeom>
          <a:solidFill>
            <a:srgbClr val="E5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  <a:cs typeface="+mj-cs"/>
              </a:rPr>
              <a:t>الموت حتم لازم على جميع الخلائق في هذه الدينا: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C28E60F-8606-4826-8DA8-D7E78C23C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7" b="91654" l="4703" r="89604">
                        <a14:foregroundMark x1="62871" y1="10394" x2="77475" y2="19370"/>
                        <a14:foregroundMark x1="77475" y1="19370" x2="77970" y2="20000"/>
                        <a14:foregroundMark x1="68317" y1="7244" x2="68317" y2="7244"/>
                        <a14:foregroundMark x1="63861" y1="31181" x2="62129" y2="31181"/>
                        <a14:foregroundMark x1="54703" y1="36693" x2="54703" y2="36693"/>
                        <a14:foregroundMark x1="4950" y1="66929" x2="4950" y2="66929"/>
                        <a14:foregroundMark x1="27723" y1="90551" x2="50248" y2="916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236475"/>
            <a:ext cx="2462997" cy="3871296"/>
          </a:xfrm>
          <a:prstGeom prst="rect">
            <a:avLst/>
          </a:prstGeom>
        </p:spPr>
      </p:pic>
      <p:pic>
        <p:nvPicPr>
          <p:cNvPr id="2050" name="Picture 2" descr="تفسير قوله تعالى ” كل نفس ذائقة الموت وإنما توفون أجوركم يوم القيامة “ |  موسوعة المقالات الرياضية">
            <a:extLst>
              <a:ext uri="{FF2B5EF4-FFF2-40B4-BE49-F238E27FC236}">
                <a16:creationId xmlns:a16="http://schemas.microsoft.com/office/drawing/2014/main" id="{4D85E95E-1720-448C-9D55-E0FF4E041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176" y="3105845"/>
            <a:ext cx="6987971" cy="218374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708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ريط: منحني ومائل لأعلى 6">
            <a:extLst>
              <a:ext uri="{FF2B5EF4-FFF2-40B4-BE49-F238E27FC236}">
                <a16:creationId xmlns:a16="http://schemas.microsoft.com/office/drawing/2014/main" id="{1FAE8E4F-D0E2-4464-B84B-0181F56E3964}"/>
              </a:ext>
            </a:extLst>
          </p:cNvPr>
          <p:cNvSpPr/>
          <p:nvPr/>
        </p:nvSpPr>
        <p:spPr>
          <a:xfrm>
            <a:off x="8987245" y="192587"/>
            <a:ext cx="3043645" cy="682625"/>
          </a:xfrm>
          <a:prstGeom prst="ellipseRibbon2">
            <a:avLst>
              <a:gd name="adj1" fmla="val 0"/>
              <a:gd name="adj2" fmla="val 50000"/>
              <a:gd name="adj3" fmla="val 12500"/>
            </a:avLst>
          </a:prstGeom>
          <a:solidFill>
            <a:srgbClr val="E5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</a:rPr>
              <a:t>نشاط: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3805B21-54F1-424E-8C0C-54B313D9C3D2}"/>
              </a:ext>
            </a:extLst>
          </p:cNvPr>
          <p:cNvSpPr txBox="1"/>
          <p:nvPr/>
        </p:nvSpPr>
        <p:spPr>
          <a:xfrm>
            <a:off x="3259342" y="1002715"/>
            <a:ext cx="8696597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/>
              <a:t>أمثلة لأسباب تؤدي إلى الموت يغفل الإنسان عنها (تحدث فجأة)، وماذا يجب عليه نحوها؟</a:t>
            </a:r>
          </a:p>
        </p:txBody>
      </p:sp>
      <p:graphicFrame>
        <p:nvGraphicFramePr>
          <p:cNvPr id="10" name="جدول 11">
            <a:extLst>
              <a:ext uri="{FF2B5EF4-FFF2-40B4-BE49-F238E27FC236}">
                <a16:creationId xmlns:a16="http://schemas.microsoft.com/office/drawing/2014/main" id="{9949F03A-C9C3-4E49-B99C-3E1BC5E0B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830494"/>
              </p:ext>
            </p:extLst>
          </p:nvPr>
        </p:nvGraphicFramePr>
        <p:xfrm>
          <a:off x="1753644" y="2207436"/>
          <a:ext cx="9003489" cy="69672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11235">
                  <a:extLst>
                    <a:ext uri="{9D8B030D-6E8A-4147-A177-3AD203B41FA5}">
                      <a16:colId xmlns:a16="http://schemas.microsoft.com/office/drawing/2014/main" val="3298971959"/>
                    </a:ext>
                  </a:extLst>
                </a:gridCol>
                <a:gridCol w="5692254">
                  <a:extLst>
                    <a:ext uri="{9D8B030D-6E8A-4147-A177-3AD203B41FA5}">
                      <a16:colId xmlns:a16="http://schemas.microsoft.com/office/drawing/2014/main" val="713440466"/>
                    </a:ext>
                  </a:extLst>
                </a:gridCol>
              </a:tblGrid>
              <a:tr h="696728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السبب: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الواجب على المسلم نحوها: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116699"/>
                  </a:ext>
                </a:extLst>
              </a:tr>
            </a:tbl>
          </a:graphicData>
        </a:graphic>
      </p:graphicFrame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F51EFE2-ED5C-4212-B833-69222DE8A4E4}"/>
              </a:ext>
            </a:extLst>
          </p:cNvPr>
          <p:cNvSpPr/>
          <p:nvPr/>
        </p:nvSpPr>
        <p:spPr>
          <a:xfrm>
            <a:off x="264591" y="5450150"/>
            <a:ext cx="1319236" cy="1083449"/>
          </a:xfrm>
          <a:prstGeom prst="roundRect">
            <a:avLst/>
          </a:prstGeom>
          <a:solidFill>
            <a:srgbClr val="D1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Tajawal" panose="00000500000000000000" pitchFamily="2" charset="-78"/>
              </a:rPr>
              <a:t>نشاط ص76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C3B3DB2E-2D0F-47EB-9F27-CC0E24B62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54277"/>
              </p:ext>
            </p:extLst>
          </p:nvPr>
        </p:nvGraphicFramePr>
        <p:xfrm>
          <a:off x="7442924" y="2904162"/>
          <a:ext cx="3311235" cy="1066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11235">
                  <a:extLst>
                    <a:ext uri="{9D8B030D-6E8A-4147-A177-3AD203B41FA5}">
                      <a16:colId xmlns:a16="http://schemas.microsoft.com/office/drawing/2014/main" val="3317613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ارتفاع ضغط الدم المزمن.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466199"/>
                  </a:ext>
                </a:extLst>
              </a:tr>
            </a:tbl>
          </a:graphicData>
        </a:graphic>
      </p:graphicFrame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CB98C016-BB9F-4914-87CA-3D6A1B469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37829"/>
              </p:ext>
            </p:extLst>
          </p:nvPr>
        </p:nvGraphicFramePr>
        <p:xfrm>
          <a:off x="1753643" y="2904163"/>
          <a:ext cx="5689281" cy="385371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689281">
                  <a:extLst>
                    <a:ext uri="{9D8B030D-6E8A-4147-A177-3AD203B41FA5}">
                      <a16:colId xmlns:a16="http://schemas.microsoft.com/office/drawing/2014/main" val="2260985279"/>
                    </a:ext>
                  </a:extLst>
                </a:gridCol>
              </a:tblGrid>
              <a:tr h="3853711">
                <a:tc>
                  <a:txBody>
                    <a:bodyPr/>
                    <a:lstStyle/>
                    <a:p>
                      <a:pPr marL="514350" marR="0" lvl="0" indent="-51435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ar-SA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14350" marR="0" lvl="0" indent="-51435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ar-SA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اتباع طرق الوقاية من الأمراض </a:t>
                      </a:r>
                    </a:p>
                    <a:p>
                      <a:pPr marL="514350" marR="0" lvl="0" indent="-51435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ar-SA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متابعة الحالة الصحية بشكل مستمر.</a:t>
                      </a:r>
                    </a:p>
                    <a:p>
                      <a:pPr marL="514350" marR="0" lvl="0" indent="-51435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ar-SA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الالتزام بتعاليم المرور أثناء القيادة.</a:t>
                      </a:r>
                    </a:p>
                    <a:p>
                      <a:pPr marL="514350" marR="0" lvl="0" indent="-51435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ar-SA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الابتعاد عن التدخين</a:t>
                      </a:r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09061"/>
                  </a:ext>
                </a:extLst>
              </a:tr>
            </a:tbl>
          </a:graphicData>
        </a:graphic>
      </p:graphicFrame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E005646-B744-41DB-A9BA-A99A5EF2C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585604"/>
              </p:ext>
            </p:extLst>
          </p:nvPr>
        </p:nvGraphicFramePr>
        <p:xfrm>
          <a:off x="7442924" y="3970962"/>
          <a:ext cx="3311235" cy="69672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11235">
                  <a:extLst>
                    <a:ext uri="{9D8B030D-6E8A-4147-A177-3AD203B41FA5}">
                      <a16:colId xmlns:a16="http://schemas.microsoft.com/office/drawing/2014/main" val="187988715"/>
                    </a:ext>
                  </a:extLst>
                </a:gridCol>
              </a:tblGrid>
              <a:tr h="696728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التدخين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079859"/>
                  </a:ext>
                </a:extLst>
              </a:tr>
            </a:tbl>
          </a:graphicData>
        </a:graphic>
      </p:graphicFrame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36795647-5FC1-44F0-A421-64D4C4DF0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005334"/>
              </p:ext>
            </p:extLst>
          </p:nvPr>
        </p:nvGraphicFramePr>
        <p:xfrm>
          <a:off x="7442923" y="4676333"/>
          <a:ext cx="3311235" cy="69672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11235">
                  <a:extLst>
                    <a:ext uri="{9D8B030D-6E8A-4147-A177-3AD203B41FA5}">
                      <a16:colId xmlns:a16="http://schemas.microsoft.com/office/drawing/2014/main" val="3361797310"/>
                    </a:ext>
                  </a:extLst>
                </a:gridCol>
              </a:tblGrid>
              <a:tr h="696728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مرض السكري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812592"/>
                  </a:ext>
                </a:extLst>
              </a:tr>
            </a:tbl>
          </a:graphicData>
        </a:graphic>
      </p:graphicFrame>
      <p:graphicFrame>
        <p:nvGraphicFramePr>
          <p:cNvPr id="9" name="جدول 8">
            <a:extLst>
              <a:ext uri="{FF2B5EF4-FFF2-40B4-BE49-F238E27FC236}">
                <a16:creationId xmlns:a16="http://schemas.microsoft.com/office/drawing/2014/main" id="{39722BE7-EE0A-4AC5-8EC8-1EB6B31DE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719799"/>
              </p:ext>
            </p:extLst>
          </p:nvPr>
        </p:nvGraphicFramePr>
        <p:xfrm>
          <a:off x="7442923" y="5368739"/>
          <a:ext cx="3311235" cy="69672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11235">
                  <a:extLst>
                    <a:ext uri="{9D8B030D-6E8A-4147-A177-3AD203B41FA5}">
                      <a16:colId xmlns:a16="http://schemas.microsoft.com/office/drawing/2014/main" val="761637870"/>
                    </a:ext>
                  </a:extLst>
                </a:gridCol>
              </a:tblGrid>
              <a:tr h="696728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جلطات القلب.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498986"/>
                  </a:ext>
                </a:extLst>
              </a:tr>
            </a:tbl>
          </a:graphicData>
        </a:graphic>
      </p:graphicFrame>
      <p:graphicFrame>
        <p:nvGraphicFramePr>
          <p:cNvPr id="14" name="جدول 13">
            <a:extLst>
              <a:ext uri="{FF2B5EF4-FFF2-40B4-BE49-F238E27FC236}">
                <a16:creationId xmlns:a16="http://schemas.microsoft.com/office/drawing/2014/main" id="{B96F3A93-C02C-4C42-9901-88964683B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024662"/>
              </p:ext>
            </p:extLst>
          </p:nvPr>
        </p:nvGraphicFramePr>
        <p:xfrm>
          <a:off x="7442923" y="6058985"/>
          <a:ext cx="3311235" cy="69672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11235">
                  <a:extLst>
                    <a:ext uri="{9D8B030D-6E8A-4147-A177-3AD203B41FA5}">
                      <a16:colId xmlns:a16="http://schemas.microsoft.com/office/drawing/2014/main" val="761637870"/>
                    </a:ext>
                  </a:extLst>
                </a:gridCol>
              </a:tblGrid>
              <a:tr h="696728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حوادث السيارات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498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132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5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772</Words>
  <Application>Microsoft Office PowerPoint</Application>
  <PresentationFormat>شاشة عريضة</PresentationFormat>
  <Paragraphs>97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8" baseType="lpstr">
      <vt:lpstr>AlBayan</vt:lpstr>
      <vt:lpstr>Arial</vt:lpstr>
      <vt:lpstr>Arial</vt:lpstr>
      <vt:lpstr>Calibri</vt:lpstr>
      <vt:lpstr>Calibri Light</vt:lpstr>
      <vt:lpstr>Noto Naskh Arabic UI</vt:lpstr>
      <vt:lpstr>Segoe UI</vt:lpstr>
      <vt:lpstr>Tajawal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‏​​♋٭ ρгe̠‎тту ĸɑdooϳ ·̵</dc:creator>
  <cp:lastModifiedBy>‏​​♋٭ ρгe̠‎тту ĸɑdooϳ ·̵</cp:lastModifiedBy>
  <cp:revision>63</cp:revision>
  <dcterms:created xsi:type="dcterms:W3CDTF">2020-09-29T15:50:17Z</dcterms:created>
  <dcterms:modified xsi:type="dcterms:W3CDTF">2020-10-04T19:49:41Z</dcterms:modified>
</cp:coreProperties>
</file>