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am ss" initials="ms" lastIdx="2" clrIdx="0">
    <p:extLst>
      <p:ext uri="{19B8F6BF-5375-455C-9EA6-DF929625EA0E}">
        <p15:presenceInfo xmlns:p15="http://schemas.microsoft.com/office/powerpoint/2012/main" userId="f03b8675e06f8f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961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625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4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510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08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280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174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801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68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506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011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824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508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852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319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6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84969-E9B2-4B2B-A0E0-9DB3D05E5AE6}" type="datetimeFigureOut">
              <a:rPr lang="ar-SA" smtClean="0"/>
              <a:t>19/04/41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D3D98B-5938-462A-BB32-6C5C525D03B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35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ryamsalmughir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داخلي, شخص, شاب, قليل&#10;&#10;تم إنشاء الوصف تلقائياً">
            <a:extLst>
              <a:ext uri="{FF2B5EF4-FFF2-40B4-BE49-F238E27FC236}">
                <a16:creationId xmlns:a16="http://schemas.microsoft.com/office/drawing/2014/main" id="{B1E92632-EE08-4BF4-856B-2A664C540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r="2" b="909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B9634549-622A-408F-90A8-8A4031FF5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396114" cy="2448061"/>
          </a:xfrm>
        </p:spPr>
        <p:txBody>
          <a:bodyPr>
            <a:normAutofit/>
          </a:bodyPr>
          <a:lstStyle/>
          <a:p>
            <a:pPr algn="ctr"/>
            <a:r>
              <a:rPr lang="ar-SA" sz="9600" b="1" dirty="0">
                <a:latin typeface="Calibri" panose="020F0502020204030204" pitchFamily="34" charset="0"/>
                <a:cs typeface="Calibri" panose="020F0502020204030204" pitchFamily="34" charset="0"/>
              </a:rPr>
              <a:t>البشرة 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44C8712-9F7C-4993-AC46-7BF6B521D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153" y="4630883"/>
            <a:ext cx="4079721" cy="1096901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3"/>
              </a:rPr>
              <a:t>https://t.me/maryamsalmughira</a:t>
            </a:r>
            <a:endParaRPr lang="ar-SA" sz="1600" dirty="0"/>
          </a:p>
          <a:p>
            <a:pPr algn="l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أ/مريم المغيرة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82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0FFC32-7653-4064-9A18-21B25283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6600" b="1" dirty="0">
                <a:latin typeface="Calibri" panose="020F0502020204030204" pitchFamily="34" charset="0"/>
                <a:cs typeface="Calibri" panose="020F0502020204030204" pitchFamily="34" charset="0"/>
              </a:rPr>
              <a:t>البشرة المختلطة</a:t>
            </a:r>
          </a:p>
        </p:txBody>
      </p:sp>
      <p:pic>
        <p:nvPicPr>
          <p:cNvPr id="5" name="عنصر نائب للمحتوى 4" descr="صورة تحتوي على ثياب, داخلي&#10;&#10;تم إنشاء الوصف تلقائياً">
            <a:extLst>
              <a:ext uri="{FF2B5EF4-FFF2-40B4-BE49-F238E27FC236}">
                <a16:creationId xmlns:a16="http://schemas.microsoft.com/office/drawing/2014/main" id="{313103C6-BA35-4E6C-9AFA-20F4468D9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91" y="1798320"/>
            <a:ext cx="5394459" cy="4243705"/>
          </a:xfrm>
        </p:spPr>
      </p:pic>
    </p:spTree>
    <p:extLst>
      <p:ext uri="{BB962C8B-B14F-4D97-AF65-F5344CB8AC3E}">
        <p14:creationId xmlns:p14="http://schemas.microsoft.com/office/powerpoint/2010/main" val="98686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640C0C-82D3-4BC5-9252-C5E9C3FA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13" y="5031419"/>
            <a:ext cx="8596668" cy="1826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0"/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متى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يجب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الفتاة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الأهتمام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ببشرتها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؟</a:t>
            </a:r>
            <a:b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AE774ACD-4775-4539-B83A-979DF9E3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5084309"/>
            <a:ext cx="8596668" cy="860400"/>
          </a:xfrm>
        </p:spPr>
        <p:txBody>
          <a:bodyPr>
            <a:normAutofit/>
          </a:bodyPr>
          <a:lstStyle/>
          <a:p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ماذا يترتب اذا </a:t>
            </a:r>
            <a:r>
              <a:rPr lang="ar-SA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إعتنت</a:t>
            </a:r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 الفتاة ببشرتها منذ فترة البلوغ؟</a:t>
            </a:r>
            <a:endParaRPr lang="ar-SA" sz="3600" dirty="0"/>
          </a:p>
        </p:txBody>
      </p:sp>
      <p:pic>
        <p:nvPicPr>
          <p:cNvPr id="5" name="عنصر نائب للمحتوى 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E7E6832C-CCFF-489D-95C0-5645998404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250"/>
          <a:stretch/>
        </p:blipFill>
        <p:spPr>
          <a:xfrm>
            <a:off x="0" y="468313"/>
            <a:ext cx="8274050" cy="3635375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27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22222E-6 L -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9C5573FF-538D-4E2A-AC12-210DA6C3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8000" b="1" dirty="0">
                <a:latin typeface="Calibri" panose="020F0502020204030204" pitchFamily="34" charset="0"/>
                <a:cs typeface="Calibri" panose="020F0502020204030204" pitchFamily="34" charset="0"/>
              </a:rPr>
              <a:t>مما يتركب الجلد ؟</a:t>
            </a:r>
          </a:p>
        </p:txBody>
      </p:sp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6A4F68E9-AA16-42CA-9216-DBE1170C5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" b="8183"/>
          <a:stretch/>
        </p:blipFill>
        <p:spPr>
          <a:xfrm>
            <a:off x="2641483" y="1847864"/>
            <a:ext cx="5214406" cy="4552935"/>
          </a:xfrm>
        </p:spPr>
      </p:pic>
    </p:spTree>
    <p:extLst>
      <p:ext uri="{BB962C8B-B14F-4D97-AF65-F5344CB8AC3E}">
        <p14:creationId xmlns:p14="http://schemas.microsoft.com/office/powerpoint/2010/main" val="948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D524F48D-7C8E-4367-AEEE-BB059F0A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8000" b="1" dirty="0">
                <a:latin typeface="Calibri" panose="020F0502020204030204" pitchFamily="34" charset="0"/>
                <a:cs typeface="Calibri" panose="020F0502020204030204" pitchFamily="34" charset="0"/>
              </a:rPr>
              <a:t>ماهي البشرة ؟</a:t>
            </a: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id="{B569C5C7-0B2B-4554-8D10-7FE4AF19D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325407" cy="3880773"/>
          </a:xfrm>
        </p:spPr>
        <p:txBody>
          <a:bodyPr>
            <a:normAutofit fontScale="92500"/>
          </a:bodyPr>
          <a:lstStyle/>
          <a:p>
            <a:r>
              <a:rPr lang="ar-EG" altLang="ar-SA" sz="4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الطبقة السطحية للجلد والتي تشكل درع الحماية للجسم، وتحتوي على مسام لإخراج العرق والإفرازات الدهنية، كما تحتوي على الصباغ المعروف </a:t>
            </a:r>
            <a:r>
              <a:rPr lang="ar-EG" altLang="ar-SA" sz="40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بالملانين</a:t>
            </a:r>
            <a:r>
              <a:rPr lang="ar-EG" altLang="ar-SA" sz="4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والتي تتكاثر خلاله الخلايا وتتضاعف</a:t>
            </a:r>
            <a:endParaRPr lang="ar-SA" altLang="ar-SA" sz="4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EG" altLang="ar-SA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وتكون البشرة من نسيج طلائي مركب حرشفي </a:t>
            </a:r>
            <a:r>
              <a:rPr lang="ar-EG" altLang="ar-SA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منقرن</a:t>
            </a:r>
            <a:r>
              <a:rPr lang="ar-EG" altLang="ar-SA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كما تتكون من عدة طبقات ومن خلايا متنوعة</a:t>
            </a:r>
            <a:r>
              <a:rPr lang="ar-EG" altLang="ar-SA" sz="4000" b="1" dirty="0">
                <a:solidFill>
                  <a:srgbClr val="CC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ar-SA" dirty="0"/>
          </a:p>
        </p:txBody>
      </p:sp>
      <p:pic>
        <p:nvPicPr>
          <p:cNvPr id="7" name="صورة 6" descr="صورة تحتوي على ثياب&#10;&#10;تم إنشاء الوصف تلقائياً">
            <a:extLst>
              <a:ext uri="{FF2B5EF4-FFF2-40B4-BE49-F238E27FC236}">
                <a16:creationId xmlns:a16="http://schemas.microsoft.com/office/drawing/2014/main" id="{85E76CDB-7470-4827-9897-32DFE877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60" y="1746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33752AF0-DD08-400E-BC70-DF406AF8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أنواع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البشرة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عنصر نائب للمحتوى 4" descr="صورة تحتوي على شخص, ثياب, سيدة, يرتدي&#10;&#10;تم إنشاء الوصف تلقائياً">
            <a:extLst>
              <a:ext uri="{FF2B5EF4-FFF2-40B4-BE49-F238E27FC236}">
                <a16:creationId xmlns:a16="http://schemas.microsoft.com/office/drawing/2014/main" id="{79B0A872-F5CA-40FC-AE7A-E24905A5D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518"/>
          <a:stretch/>
        </p:blipFill>
        <p:spPr>
          <a:xfrm>
            <a:off x="677334" y="468621"/>
            <a:ext cx="8274669" cy="3635025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211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6AC13-C863-4250-8D4C-A6D6C42F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أنواع البشرة">
            <a:hlinkClick r:id="" action="ppaction://media"/>
            <a:extLst>
              <a:ext uri="{FF2B5EF4-FFF2-40B4-BE49-F238E27FC236}">
                <a16:creationId xmlns:a16="http://schemas.microsoft.com/office/drawing/2014/main" id="{73208B31-C6AC-4507-8EA6-D4A21935C3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609600"/>
            <a:ext cx="9134669" cy="5432425"/>
          </a:xfrm>
        </p:spPr>
      </p:pic>
    </p:spTree>
    <p:extLst>
      <p:ext uri="{BB962C8B-B14F-4D97-AF65-F5344CB8AC3E}">
        <p14:creationId xmlns:p14="http://schemas.microsoft.com/office/powerpoint/2010/main" val="297131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0A7A21-1088-4771-A846-EE34BF9A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7200" b="1" dirty="0">
                <a:latin typeface="Calibri" panose="020F0502020204030204" pitchFamily="34" charset="0"/>
                <a:cs typeface="Calibri" panose="020F0502020204030204" pitchFamily="34" charset="0"/>
              </a:rPr>
              <a:t>البشرة العادية </a:t>
            </a:r>
          </a:p>
        </p:txBody>
      </p:sp>
      <p:pic>
        <p:nvPicPr>
          <p:cNvPr id="5" name="عنصر نائب للمحتوى 4" descr="صورة تحتوي على داخلي, شخص, شاب, قليل&#10;&#10;تم إنشاء الوصف تلقائياً">
            <a:extLst>
              <a:ext uri="{FF2B5EF4-FFF2-40B4-BE49-F238E27FC236}">
                <a16:creationId xmlns:a16="http://schemas.microsoft.com/office/drawing/2014/main" id="{B829D7F1-45A1-4F1F-B52E-F181CFDDC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62" y="2160588"/>
            <a:ext cx="5803313" cy="3881437"/>
          </a:xfrm>
        </p:spPr>
      </p:pic>
    </p:spTree>
    <p:extLst>
      <p:ext uri="{BB962C8B-B14F-4D97-AF65-F5344CB8AC3E}">
        <p14:creationId xmlns:p14="http://schemas.microsoft.com/office/powerpoint/2010/main" val="25225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48D653-5531-46DC-984D-39A24966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7200" b="1" dirty="0">
                <a:latin typeface="Calibri" panose="020F0502020204030204" pitchFamily="34" charset="0"/>
                <a:cs typeface="Calibri" panose="020F0502020204030204" pitchFamily="34" charset="0"/>
              </a:rPr>
              <a:t>البشرة الدهنية </a:t>
            </a:r>
          </a:p>
        </p:txBody>
      </p:sp>
      <p:pic>
        <p:nvPicPr>
          <p:cNvPr id="7" name="صورة 6" descr="صورة تحتوي على ثياب&#10;&#10;تم إنشاء الوصف تلقائياً">
            <a:extLst>
              <a:ext uri="{FF2B5EF4-FFF2-40B4-BE49-F238E27FC236}">
                <a16:creationId xmlns:a16="http://schemas.microsoft.com/office/drawing/2014/main" id="{62CD23FB-0B25-487C-8C84-AA2FC7680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 b="11487"/>
          <a:stretch/>
        </p:blipFill>
        <p:spPr>
          <a:xfrm>
            <a:off x="1737360" y="1940561"/>
            <a:ext cx="6431280" cy="3992879"/>
          </a:xfrm>
          <a:prstGeom prst="rect">
            <a:avLst/>
          </a:prstGeom>
        </p:spPr>
      </p:pic>
      <p:sp>
        <p:nvSpPr>
          <p:cNvPr id="8" name="عنصر نائب للمحتوى 7">
            <a:extLst>
              <a:ext uri="{FF2B5EF4-FFF2-40B4-BE49-F238E27FC236}">
                <a16:creationId xmlns:a16="http://schemas.microsoft.com/office/drawing/2014/main" id="{7CD3711E-40CB-473F-874E-DAB4E22BB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8284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8388EB-92A3-4E88-9726-86A487247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7200" b="1" dirty="0">
                <a:latin typeface="Calibri" panose="020F0502020204030204" pitchFamily="34" charset="0"/>
                <a:cs typeface="Calibri" panose="020F0502020204030204" pitchFamily="34" charset="0"/>
              </a:rPr>
              <a:t>البشرة الجافة </a:t>
            </a:r>
          </a:p>
        </p:txBody>
      </p:sp>
      <p:pic>
        <p:nvPicPr>
          <p:cNvPr id="5" name="عنصر نائب للمحتوى 4" descr="صورة تحتوي على شخص, عنصر, داخلي&#10;&#10;تم إنشاء الوصف تلقائياً">
            <a:extLst>
              <a:ext uri="{FF2B5EF4-FFF2-40B4-BE49-F238E27FC236}">
                <a16:creationId xmlns:a16="http://schemas.microsoft.com/office/drawing/2014/main" id="{7F5B6558-CBC1-4F64-895F-231B430A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881846" cy="4250372"/>
          </a:xfrm>
        </p:spPr>
      </p:pic>
    </p:spTree>
    <p:extLst>
      <p:ext uri="{BB962C8B-B14F-4D97-AF65-F5344CB8AC3E}">
        <p14:creationId xmlns:p14="http://schemas.microsoft.com/office/powerpoint/2010/main" val="3832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96</Words>
  <Application>Microsoft Office PowerPoint</Application>
  <PresentationFormat>شاشة عريضة</PresentationFormat>
  <Paragraphs>14</Paragraphs>
  <Slides>10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واجهة</vt:lpstr>
      <vt:lpstr>البشرة </vt:lpstr>
      <vt:lpstr>متى يجب على الفتاة الأهتمام ببشرتها ؟   </vt:lpstr>
      <vt:lpstr>مما يتركب الجلد ؟</vt:lpstr>
      <vt:lpstr>ماهي البشرة ؟</vt:lpstr>
      <vt:lpstr>أنواع البشرة </vt:lpstr>
      <vt:lpstr>عرض تقديمي في PowerPoint</vt:lpstr>
      <vt:lpstr>البشرة العادية </vt:lpstr>
      <vt:lpstr>البشرة الدهنية </vt:lpstr>
      <vt:lpstr>البشرة الجافة </vt:lpstr>
      <vt:lpstr>البشرة المختلطة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البشرة</dc:title>
  <dc:creator>maryam ss</dc:creator>
  <cp:lastModifiedBy>maryam ss</cp:lastModifiedBy>
  <cp:revision>5</cp:revision>
  <dcterms:created xsi:type="dcterms:W3CDTF">2018-11-17T21:33:19Z</dcterms:created>
  <dcterms:modified xsi:type="dcterms:W3CDTF">2019-12-16T19:19:11Z</dcterms:modified>
</cp:coreProperties>
</file>