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صورة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صورة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e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9481C1FD-5169-4814-B145-5C03A3A04DE7-L0-001.jpeg" descr="9481C1FD-5169-4814-B145-5C03A3A04DE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2132" y="-239116"/>
            <a:ext cx="25088265" cy="140793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A349B46F-D32D-4D37-AB81-0A4463CD12A0-L0-001.jpeg" descr="A349B46F-D32D-4D37-AB81-0A4463CD12A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796" y="-9445"/>
            <a:ext cx="23826408" cy="13275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42CBD5C3-988F-4B11-B02D-493242239CBF-L0-001.jpeg" descr="42CBD5C3-988F-4B11-B02D-493242239CBF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632" y="-49300"/>
            <a:ext cx="24581279" cy="1381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74505AED-7800-4C18-9660-7996357C4A39-L0-001.jpeg" descr="74505AED-7800-4C18-9660-7996357C4A3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677" y="197486"/>
            <a:ext cx="24012646" cy="133210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8DCF4DAA-20C2-41D5-8BE7-A9A849FD0911-L0-001.jpeg" descr="8DCF4DAA-20C2-41D5-8BE7-A9A849FD091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8084" y="-197352"/>
            <a:ext cx="24583803" cy="141107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13092B64-AD28-4AA8-8012-F8B6DB98B01C-L0-001.jpeg" descr="13092B64-AD28-4AA8-8012-F8B6DB98B01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061" y="-26277"/>
            <a:ext cx="24061878" cy="132514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126D84AA-775F-40AD-9A04-7F5755159F56-L0-001.jpeg" descr="126D84AA-775F-40AD-9A04-7F5755159F5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4831" y="-128941"/>
            <a:ext cx="24793662" cy="13973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7C365E8E-7A89-4CE2-90BB-9538C9AAC1C3-L0-001.jpeg" descr="7C365E8E-7A89-4CE2-90BB-9538C9AAC1C3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3555" y="-192416"/>
            <a:ext cx="24736206" cy="14100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25EA2F4E-9C8B-4A01-A7E0-8C49F5E6EBA7-L0-001.jpeg" descr="25EA2F4E-9C8B-4A01-A7E0-8C49F5E6EBA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1195" y="-134495"/>
            <a:ext cx="24707479" cy="13984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B54C87AD-5568-4F27-A3A0-E26691553E10-L0-001.jpeg" descr="B54C87AD-5568-4F27-A3A0-E26691553E1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86" y="-85715"/>
            <a:ext cx="24535117" cy="138874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A1F64CE1-2DCA-498E-94CB-796A224F019A-L0-001.jpeg" descr="A1F64CE1-2DCA-498E-94CB-796A224F019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6101" y="-82876"/>
            <a:ext cx="24736202" cy="13881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58D43B1F-9C69-4B2C-836B-4A433217BA31-L0-001.jpeg" descr="58D43B1F-9C69-4B2C-836B-4A433217BA3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6187" y="138103"/>
            <a:ext cx="24592737" cy="13801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9EB13776-811A-4CCA-88E5-5A8329DC3360-L0-001.jpeg" descr="9EB13776-811A-4CCA-88E5-5A8329DC336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7376" y="-36949"/>
            <a:ext cx="24678752" cy="137898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