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508E-9AB6-48A2-AAB1-B69967999859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591E-49B3-49AA-B323-7636AC828A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FA1A-8F71-4B18-BD12-E629C156970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924" y="2438400"/>
            <a:ext cx="661987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819400"/>
            <a:ext cx="7010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</a:t>
            </a:r>
            <a:r>
              <a:rPr lang="ar-SA" sz="2400" b="1" dirty="0" err="1"/>
              <a:t>الجيكسو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76200"/>
            <a:ext cx="8839199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2019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"/>
            <a:ext cx="8382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28600"/>
            <a:ext cx="1981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047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715000" y="4343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5638800" y="4724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4648200" y="5181600"/>
            <a:ext cx="4114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95400" y="4343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219200" y="4724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28600" y="5181600"/>
            <a:ext cx="4114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362200"/>
            <a:ext cx="688181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24025"/>
            <a:ext cx="84582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1219200"/>
            <a:ext cx="93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15 دقائق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1524000"/>
            <a:ext cx="70913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933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0" y="5334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681163"/>
            <a:ext cx="7810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"/>
            <a:ext cx="23812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895600"/>
            <a:ext cx="261461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438400"/>
            <a:ext cx="257651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133600" y="909521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تمثل الدالة </a:t>
            </a:r>
            <a:r>
              <a:rPr lang="ar-SA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التربيعية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هندسيا؟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552688" y="26670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يتم إيجاد قيمة دالة عند عدد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79152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4491037" y="3248025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باستعمال القانون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v(1) 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ماقيمة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2"/>
          <p:cNvSpPr/>
          <p:nvPr/>
        </p:nvSpPr>
        <p:spPr>
          <a:xfrm>
            <a:off x="304800" y="3124200"/>
            <a:ext cx="4004470" cy="1350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ما أكبر قيمة لـ 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تجعل النموذج معقولا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838200" y="28956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990600" y="4191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09600" y="54864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438401"/>
            <a:ext cx="8458199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دقيقة واحدة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914400" y="3962400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524000" y="4572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615440" y="4953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971800" y="5334000"/>
            <a:ext cx="487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124200" y="5943600"/>
            <a:ext cx="487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1"/>
            <a:ext cx="6705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دقيقة واحدة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0"/>
            <a:ext cx="7529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133600" y="175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22098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133600" y="2514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209800" y="2895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209800" y="3276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905000" y="3733800"/>
            <a:ext cx="662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133600" y="4038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209800" y="44958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2209800" y="48768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2209800" y="53340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2209800" y="57912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2209800" y="60960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2286000" y="6477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85</Words>
  <Application>Microsoft Office PowerPoint</Application>
  <PresentationFormat>On-screen Show (4:3)</PresentationFormat>
  <Paragraphs>43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Hind Ali</cp:lastModifiedBy>
  <cp:revision>14</cp:revision>
  <dcterms:created xsi:type="dcterms:W3CDTF">2015-11-20T11:02:41Z</dcterms:created>
  <dcterms:modified xsi:type="dcterms:W3CDTF">2016-12-11T06:48:53Z</dcterms:modified>
</cp:coreProperties>
</file>