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media1.mp4" ContentType="video/unknown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العنوان والعنوان الفرع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نص العنوان</a:t>
            </a:r>
          </a:p>
        </p:txBody>
      </p:sp>
      <p:sp>
        <p:nvSpPr>
          <p:cNvPr id="12" name="مستوى النص الأول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 rtl="1">
              <a:spcBef>
                <a:spcPts val="0"/>
              </a:spcBef>
              <a:buSzTx/>
              <a:buNone/>
              <a:defRPr sz="5400"/>
            </a:lvl1pPr>
            <a:lvl2pPr marL="0" indent="0" algn="ctr" rtl="1">
              <a:spcBef>
                <a:spcPts val="0"/>
              </a:spcBef>
              <a:buSzTx/>
              <a:buNone/>
              <a:defRPr sz="5400"/>
            </a:lvl2pPr>
            <a:lvl3pPr marL="0" indent="0" algn="ctr" rtl="1">
              <a:spcBef>
                <a:spcPts val="0"/>
              </a:spcBef>
              <a:buSzTx/>
              <a:buNone/>
              <a:defRPr sz="5400"/>
            </a:lvl3pPr>
            <a:lvl4pPr marL="0" indent="0" algn="ctr" rtl="1">
              <a:spcBef>
                <a:spcPts val="0"/>
              </a:spcBef>
              <a:buSzTx/>
              <a:buNone/>
              <a:defRPr sz="5400"/>
            </a:lvl4pPr>
            <a:lvl5pPr marL="0" indent="0" algn="ctr" rtl="1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أفق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32241774_2880x1920.jpeg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نص العنوان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نص العنوان</a:t>
            </a:r>
          </a:p>
        </p:txBody>
      </p:sp>
      <p:sp>
        <p:nvSpPr>
          <p:cNvPr id="22" name="مستوى النص الأول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 rtl="1">
              <a:spcBef>
                <a:spcPts val="0"/>
              </a:spcBef>
              <a:buSzTx/>
              <a:buNone/>
              <a:defRPr sz="5400"/>
            </a:lvl1pPr>
            <a:lvl2pPr marL="0" indent="0" algn="ctr" rtl="1">
              <a:spcBef>
                <a:spcPts val="0"/>
              </a:spcBef>
              <a:buSzTx/>
              <a:buNone/>
              <a:defRPr sz="5400"/>
            </a:lvl2pPr>
            <a:lvl3pPr marL="0" indent="0" algn="ctr" rtl="1">
              <a:spcBef>
                <a:spcPts val="0"/>
              </a:spcBef>
              <a:buSzTx/>
              <a:buNone/>
              <a:defRPr sz="5400"/>
            </a:lvl3pPr>
            <a:lvl4pPr marL="0" indent="0" algn="ctr" rtl="1">
              <a:spcBef>
                <a:spcPts val="0"/>
              </a:spcBef>
              <a:buSzTx/>
              <a:buNone/>
              <a:defRPr sz="5400"/>
            </a:lvl4pPr>
            <a:lvl5pPr marL="0" indent="0" algn="ctr" rtl="1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- الوس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نص العنوان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3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رأس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532204087_1355x1355.jpeg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نص العنوان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40" name="مستوى النص الأول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 rtl="1">
              <a:spcBef>
                <a:spcPts val="0"/>
              </a:spcBef>
              <a:buSzTx/>
              <a:buNone/>
              <a:defRPr sz="5400"/>
            </a:lvl1pPr>
            <a:lvl2pPr marL="0" indent="0" algn="ctr" rtl="1">
              <a:spcBef>
                <a:spcPts val="0"/>
              </a:spcBef>
              <a:buSzTx/>
              <a:buNone/>
              <a:defRPr sz="5400"/>
            </a:lvl2pPr>
            <a:lvl3pPr marL="0" indent="0" algn="ctr" rtl="1">
              <a:spcBef>
                <a:spcPts val="0"/>
              </a:spcBef>
              <a:buSzTx/>
              <a:buNone/>
              <a:defRPr sz="5400"/>
            </a:lvl3pPr>
            <a:lvl4pPr marL="0" indent="0" algn="ctr" rtl="1">
              <a:spcBef>
                <a:spcPts val="0"/>
              </a:spcBef>
              <a:buSzTx/>
              <a:buNone/>
              <a:defRPr sz="5400"/>
            </a:lvl4pPr>
            <a:lvl5pPr marL="0" indent="0" algn="ctr" rtl="1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-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49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تعداد ال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57" name="مستوى النص الأو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rtl="1">
              <a:defRPr sz="4800"/>
            </a:lvl1pPr>
            <a:lvl2pPr rtl="1">
              <a:defRPr sz="4800"/>
            </a:lvl2pPr>
            <a:lvl3pPr rtl="1">
              <a:defRPr sz="4800"/>
            </a:lvl3pPr>
            <a:lvl4pPr rtl="1">
              <a:defRPr sz="4800"/>
            </a:lvl4pPr>
            <a:lvl5pPr rtl="1">
              <a:defRPr sz="48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، التعداد النقطي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532205080_1647x1098.jpeg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67" name="مستوى النص الأو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 rtl="1">
              <a:spcBef>
                <a:spcPts val="4500"/>
              </a:spcBef>
              <a:defRPr sz="3800"/>
            </a:lvl1pPr>
            <a:lvl2pPr marL="1117600" indent="-558800" rtl="1">
              <a:spcBef>
                <a:spcPts val="4500"/>
              </a:spcBef>
              <a:defRPr sz="3800"/>
            </a:lvl2pPr>
            <a:lvl3pPr marL="1676400" indent="-558800" rtl="1">
              <a:spcBef>
                <a:spcPts val="4500"/>
              </a:spcBef>
              <a:defRPr sz="3800"/>
            </a:lvl3pPr>
            <a:lvl4pPr marL="2235200" indent="-558800" rtl="1">
              <a:spcBef>
                <a:spcPts val="4500"/>
              </a:spcBef>
              <a:defRPr sz="3800"/>
            </a:lvl4pPr>
            <a:lvl5pPr marL="2794000" indent="-558800" rtl="1">
              <a:spcBef>
                <a:spcPts val="4500"/>
              </a:spcBef>
              <a:defRPr sz="38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6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تعداد 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مستوى النص الأول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 rtl="1">
              <a:defRPr sz="4800"/>
            </a:lvl1pPr>
            <a:lvl2pPr rtl="1">
              <a:defRPr sz="4800"/>
            </a:lvl2pPr>
            <a:lvl3pPr rtl="1">
              <a:defRPr sz="4800"/>
            </a:lvl3pPr>
            <a:lvl4pPr rtl="1">
              <a:defRPr sz="4800"/>
            </a:lvl4pPr>
            <a:lvl5pPr rtl="1">
              <a:defRPr sz="48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٣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532205080_1647x1098.jpeg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532204087_1355x1355.jpeg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532241774_2880x1920.jpeg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باسل أسعد"/>
          <p:cNvSpPr txBox="1"/>
          <p:nvPr>
            <p:ph type="body" sz="quarter" idx="21"/>
          </p:nvPr>
        </p:nvSpPr>
        <p:spPr>
          <a:xfrm>
            <a:off x="2387600" y="8953499"/>
            <a:ext cx="19621500" cy="63344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 rtl="1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 باسل أسعد</a:t>
            </a:r>
          </a:p>
        </p:txBody>
      </p:sp>
      <p:sp>
        <p:nvSpPr>
          <p:cNvPr id="94" name="&quot;قم بكتابة الرقم هنا.&quot;"/>
          <p:cNvSpPr txBox="1"/>
          <p:nvPr>
            <p:ph type="body" sz="quarter" idx="22"/>
          </p:nvPr>
        </p:nvSpPr>
        <p:spPr>
          <a:xfrm>
            <a:off x="2387600" y="6039832"/>
            <a:ext cx="19621500" cy="89973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Geeza Pro Regular"/>
              </a:defRPr>
            </a:lvl1pPr>
          </a:lstStyle>
          <a:p>
            <a:pPr/>
            <a:r>
              <a:t>"قم بكتابة الرقم هنا."</a:t>
            </a:r>
          </a:p>
        </p:txBody>
      </p:sp>
      <p:sp>
        <p:nvSpPr>
          <p:cNvPr id="9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532241774_2880x1920.jpeg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 العنوان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3" name="مستوى النص الأول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" name="رقم الشريحة"/>
          <p:cNvSpPr txBox="1"/>
          <p:nvPr>
            <p:ph type="sldNum" sz="quarter" idx="2"/>
          </p:nvPr>
        </p:nvSpPr>
        <p:spPr>
          <a:xfrm>
            <a:off x="11968383" y="13081000"/>
            <a:ext cx="434534" cy="46666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1pPr>
      <a:lvl2pPr marL="0" marR="0" indent="4572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2pPr>
      <a:lvl3pPr marL="0" marR="0" indent="9144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3pPr>
      <a:lvl4pPr marL="0" marR="0" indent="13716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4pPr>
      <a:lvl5pPr marL="0" marR="0" indent="18288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5pPr>
      <a:lvl6pPr marL="0" marR="0" indent="22860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6pPr>
      <a:lvl7pPr marL="0" marR="0" indent="27432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7pPr>
      <a:lvl8pPr marL="0" marR="0" indent="32004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8pPr>
      <a:lvl9pPr marL="0" marR="0" indent="36576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9pPr>
    </p:titleStyle>
    <p:bodyStyle>
      <a:lvl1pPr marL="635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اضغط مرتين للتحرير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اضغط مرتين للتحرير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1" name="3D16A3FE-63A8-4EEA-ADC9-C1E61EF545CA-L0-001.jpeg" descr="3D16A3FE-63A8-4EEA-ADC9-C1E61EF545CA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84325" y="-63246"/>
            <a:ext cx="24952650" cy="138424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IMG_8827.MP4" descr="IMG_8827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579942" y="131479"/>
            <a:ext cx="23224116" cy="130635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533333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اضغط مرتين للتحرير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اضغط مرتين للتحرير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7" name="3BDC9EB5-EBC4-4ABC-B3A0-7335EF9522CC-L0-001.jpeg" descr="3BDC9EB5-EBC4-4ABC-B3A0-7335EF9522C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37" y="66280"/>
            <a:ext cx="24379526" cy="135834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E533E420-0EEC-4E1C-B287-CC77BD739D57-L0-001.jpeg" descr="E533E420-0EEC-4E1C-B287-CC77BD739D57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39" y="95355"/>
            <a:ext cx="24345522" cy="135252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BEAC2B20-D0B1-41A3-9C6A-EA0016C3A405-L0-001.jpeg" descr="BEAC2B20-D0B1-41A3-9C6A-EA0016C3A405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47375" y="-255752"/>
            <a:ext cx="24678750" cy="137104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4D1891DB-2900-4128-A45E-BCFA231B815D-L0-001.jpeg" descr="4D1891DB-2900-4128-A45E-BCFA231B815D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5223" y="-99218"/>
            <a:ext cx="24794446" cy="139144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C3C6E4DF-0E4D-40A7-AE86-1B80C1691D9C-L0-001.jpeg" descr="C3C6E4DF-0E4D-40A7-AE86-1B80C1691D9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629" y="3813"/>
            <a:ext cx="24427258" cy="137083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789C5B7F-D330-4E23-BC63-C494C57ACB30-L0-001.jpeg" descr="789C5B7F-D330-4E23-BC63-C494C57ACB30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2568" y="-143290"/>
            <a:ext cx="24849136" cy="139451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E190B1B1-8738-4D67-B774-ABBD027A8576-L0-001.jpeg" descr="E190B1B1-8738-4D67-B774-ABBD027A8576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2235" y="-78174"/>
            <a:ext cx="24508470" cy="138723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flip dir="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1AC41856-9FD6-410A-8130-499EB0DAD26D-L0-001.jpeg" descr="1AC41856-9FD6-410A-8130-499EB0DAD26D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759" y="-236217"/>
            <a:ext cx="24120482" cy="136138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8EFB89CF-6704-4916-92D3-31B72EE928A4-L0-001.jpeg" descr="8EFB89CF-6704-4916-92D3-31B72EE928A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711" y="42688"/>
            <a:ext cx="24535119" cy="136306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BDCC516A-A137-41F1-AEB4-469FCC3ACDA7-L0-001.jpeg" descr="BDCC516A-A137-41F1-AEB4-469FCC3ACDA7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127" y="156495"/>
            <a:ext cx="24444254" cy="134030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cover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