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08" r:id="rId1"/>
  </p:sld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5" r:id="rId80"/>
    <p:sldId id="334"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6" autoAdjust="0"/>
    <p:restoredTop sz="94660"/>
  </p:normalViewPr>
  <p:slideViewPr>
    <p:cSldViewPr snapToGrid="0">
      <p:cViewPr varScale="1">
        <p:scale>
          <a:sx n="90" d="100"/>
          <a:sy n="90" d="100"/>
        </p:scale>
        <p:origin x="14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BBFD14DA-CEF3-4C85-81E1-1CBD26B63B09}" type="datetimeFigureOut">
              <a:rPr lang="ar-SA" smtClean="0"/>
              <a:t>29/10/41</a:t>
            </a:fld>
            <a:endParaRPr lang="ar-SA"/>
          </a:p>
        </p:txBody>
      </p:sp>
      <p:sp>
        <p:nvSpPr>
          <p:cNvPr id="5" name="Footer Placeholder 4"/>
          <p:cNvSpPr>
            <a:spLocks noGrp="1"/>
          </p:cNvSpPr>
          <p:nvPr>
            <p:ph type="ftr" sz="quarter" idx="11"/>
          </p:nvPr>
        </p:nvSpPr>
        <p:spPr>
          <a:xfrm>
            <a:off x="812805" y="6272785"/>
            <a:ext cx="4745736" cy="365125"/>
          </a:xfrm>
        </p:spPr>
        <p:txBody>
          <a:bodyPr/>
          <a:lstStyle/>
          <a:p>
            <a:endParaRPr lang="ar-SA"/>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36492A52-44B8-4E49-A9B9-3AB32F9D7739}" type="slidenum">
              <a:rPr lang="ar-SA" smtClean="0"/>
              <a:t>‹#›</a:t>
            </a:fld>
            <a:endParaRPr lang="ar-SA"/>
          </a:p>
        </p:txBody>
      </p:sp>
    </p:spTree>
    <p:extLst>
      <p:ext uri="{BB962C8B-B14F-4D97-AF65-F5344CB8AC3E}">
        <p14:creationId xmlns:p14="http://schemas.microsoft.com/office/powerpoint/2010/main" val="1457940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BFD14DA-CEF3-4C85-81E1-1CBD26B63B09}" type="datetimeFigureOut">
              <a:rPr lang="ar-SA" smtClean="0"/>
              <a:t>29/10/41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863862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BFD14DA-CEF3-4C85-81E1-1CBD26B63B09}" type="datetimeFigureOut">
              <a:rPr lang="ar-SA" smtClean="0"/>
              <a:t>29/10/41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485242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BFD14DA-CEF3-4C85-81E1-1CBD26B63B09}" type="datetimeFigureOut">
              <a:rPr lang="ar-SA" smtClean="0"/>
              <a:t>29/10/41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84177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BBFD14DA-CEF3-4C85-81E1-1CBD26B63B09}" type="datetimeFigureOut">
              <a:rPr lang="ar-SA" smtClean="0"/>
              <a:t>29/10/41</a:t>
            </a:fld>
            <a:endParaRPr lang="ar-SA"/>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ar-SA"/>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36492A52-44B8-4E49-A9B9-3AB32F9D7739}" type="slidenum">
              <a:rPr lang="ar-SA" smtClean="0"/>
              <a:t>‹#›</a:t>
            </a:fld>
            <a:endParaRPr lang="ar-SA"/>
          </a:p>
        </p:txBody>
      </p:sp>
    </p:spTree>
    <p:extLst>
      <p:ext uri="{BB962C8B-B14F-4D97-AF65-F5344CB8AC3E}">
        <p14:creationId xmlns:p14="http://schemas.microsoft.com/office/powerpoint/2010/main" val="3736980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BFD14DA-CEF3-4C85-81E1-1CBD26B63B09}" type="datetimeFigureOut">
              <a:rPr lang="ar-SA" smtClean="0"/>
              <a:t>29/10/41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400291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BFD14DA-CEF3-4C85-81E1-1CBD26B63B09}" type="datetimeFigureOut">
              <a:rPr lang="ar-SA" smtClean="0"/>
              <a:t>29/10/41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82366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BBFD14DA-CEF3-4C85-81E1-1CBD26B63B09}" type="datetimeFigureOut">
              <a:rPr lang="ar-SA" smtClean="0"/>
              <a:t>29/10/41</a:t>
            </a:fld>
            <a:endParaRPr lang="ar-SA"/>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ar-SA"/>
          </a:p>
        </p:txBody>
      </p:sp>
      <p:sp>
        <p:nvSpPr>
          <p:cNvPr id="5" name="Slide Number Placeholder 4"/>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6542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FD14DA-CEF3-4C85-81E1-1CBD26B63B09}" type="datetimeFigureOut">
              <a:rPr lang="ar-SA" smtClean="0"/>
              <a:t>29/10/41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64726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BBFD14DA-CEF3-4C85-81E1-1CBD26B63B09}" type="datetimeFigureOut">
              <a:rPr lang="ar-SA" smtClean="0"/>
              <a:t>29/10/41</a:t>
            </a:fld>
            <a:endParaRPr lang="ar-SA"/>
          </a:p>
        </p:txBody>
      </p:sp>
      <p:sp>
        <p:nvSpPr>
          <p:cNvPr id="10" name="Footer Placeholder 9"/>
          <p:cNvSpPr>
            <a:spLocks noGrp="1"/>
          </p:cNvSpPr>
          <p:nvPr>
            <p:ph type="ftr" sz="quarter" idx="11"/>
          </p:nvPr>
        </p:nvSpPr>
        <p:spPr/>
        <p:txBody>
          <a:bodyPr/>
          <a:lstStyle/>
          <a:p>
            <a:endParaRPr lang="ar-SA"/>
          </a:p>
        </p:txBody>
      </p:sp>
      <p:sp>
        <p:nvSpPr>
          <p:cNvPr id="11" name="Slide Number Placeholder 10"/>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02948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BBFD14DA-CEF3-4C85-81E1-1CBD26B63B09}" type="datetimeFigureOut">
              <a:rPr lang="ar-SA" smtClean="0"/>
              <a:t>29/10/41</a:t>
            </a:fld>
            <a:endParaRPr lang="ar-SA"/>
          </a:p>
        </p:txBody>
      </p:sp>
      <p:sp>
        <p:nvSpPr>
          <p:cNvPr id="10" name="Slide Number Placeholder 9"/>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64014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BBFD14DA-CEF3-4C85-81E1-1CBD26B63B09}" type="datetimeFigureOut">
              <a:rPr lang="ar-SA" smtClean="0"/>
              <a:t>29/10/41</a:t>
            </a:fld>
            <a:endParaRPr lang="ar-SA"/>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ar-SA"/>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36492A52-44B8-4E49-A9B9-3AB32F9D7739}" type="slidenum">
              <a:rPr lang="ar-SA" smtClean="0"/>
              <a:t>‹#›</a:t>
            </a:fld>
            <a:endParaRPr lang="ar-SA"/>
          </a:p>
        </p:txBody>
      </p:sp>
    </p:spTree>
    <p:extLst>
      <p:ext uri="{BB962C8B-B14F-4D97-AF65-F5344CB8AC3E}">
        <p14:creationId xmlns:p14="http://schemas.microsoft.com/office/powerpoint/2010/main" val="29812600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1"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r" defTabSz="914400" rtl="1"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05.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hdphoto" Target="../media/hdphoto118.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120.wdp"/><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1182378" y="1884030"/>
            <a:ext cx="7338769" cy="2257274"/>
          </a:xfrm>
        </p:spPr>
        <p:txBody>
          <a:bodyPr/>
          <a:lstStyle/>
          <a:p>
            <a:r>
              <a:rPr lang="en-US" sz="11500" dirty="0">
                <a:solidFill>
                  <a:schemeClr val="tx1"/>
                </a:solidFill>
              </a:rPr>
              <a:t>Mega goal 1 </a:t>
            </a:r>
            <a:endParaRPr lang="ar-SA" sz="11500" dirty="0">
              <a:solidFill>
                <a:schemeClr val="tx1"/>
              </a:solidFill>
            </a:endParaRPr>
          </a:p>
        </p:txBody>
      </p:sp>
    </p:spTree>
    <p:extLst>
      <p:ext uri="{BB962C8B-B14F-4D97-AF65-F5344CB8AC3E}">
        <p14:creationId xmlns:p14="http://schemas.microsoft.com/office/powerpoint/2010/main" val="27882358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883ABBC-0C19-4DEB-B0F3-94E7518205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7275" y="278297"/>
            <a:ext cx="7120047" cy="6171900"/>
          </a:xfrm>
          <a:prstGeom prst="rect">
            <a:avLst/>
          </a:prstGeom>
        </p:spPr>
      </p:pic>
      <p:sp>
        <p:nvSpPr>
          <p:cNvPr id="5" name="مربع نص 4">
            <a:extLst>
              <a:ext uri="{FF2B5EF4-FFF2-40B4-BE49-F238E27FC236}">
                <a16:creationId xmlns:a16="http://schemas.microsoft.com/office/drawing/2014/main" id="{7C76F732-8A7A-4C14-A8D1-B908F252B6C3}"/>
              </a:ext>
            </a:extLst>
          </p:cNvPr>
          <p:cNvSpPr txBox="1"/>
          <p:nvPr/>
        </p:nvSpPr>
        <p:spPr>
          <a:xfrm>
            <a:off x="3458816" y="2796202"/>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used</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37CD171-3CA2-4CAD-8BB2-30123CE443A7}"/>
              </a:ext>
            </a:extLst>
          </p:cNvPr>
          <p:cNvSpPr txBox="1"/>
          <p:nvPr/>
        </p:nvSpPr>
        <p:spPr>
          <a:xfrm>
            <a:off x="3399182" y="3796742"/>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92DEF3D-EE6B-4C68-9388-468AC4DC4572}"/>
              </a:ext>
            </a:extLst>
          </p:cNvPr>
          <p:cNvSpPr txBox="1"/>
          <p:nvPr/>
        </p:nvSpPr>
        <p:spPr>
          <a:xfrm>
            <a:off x="3001615" y="4830410"/>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launched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4A14C84-B7FF-412B-8054-32BC9E8A8BAE}"/>
              </a:ext>
            </a:extLst>
          </p:cNvPr>
          <p:cNvSpPr txBox="1"/>
          <p:nvPr/>
        </p:nvSpPr>
        <p:spPr>
          <a:xfrm>
            <a:off x="2232991" y="5864081"/>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increased</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69499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BC0C93-F8DA-4D16-A853-464C4C1F2A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5076" y="423081"/>
            <a:ext cx="8778799" cy="6264322"/>
          </a:xfrm>
          <a:prstGeom prst="rect">
            <a:avLst/>
          </a:prstGeom>
        </p:spPr>
      </p:pic>
      <p:sp>
        <p:nvSpPr>
          <p:cNvPr id="5" name="مربع نص 4">
            <a:extLst>
              <a:ext uri="{FF2B5EF4-FFF2-40B4-BE49-F238E27FC236}">
                <a16:creationId xmlns:a16="http://schemas.microsoft.com/office/drawing/2014/main" id="{FF8B0CD8-990C-4C58-8402-7B0263104F46}"/>
              </a:ext>
            </a:extLst>
          </p:cNvPr>
          <p:cNvSpPr txBox="1"/>
          <p:nvPr/>
        </p:nvSpPr>
        <p:spPr>
          <a:xfrm>
            <a:off x="2879678" y="1392072"/>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d</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7F0995C-5C55-470E-83BC-55ADC23E3BE2}"/>
              </a:ext>
            </a:extLst>
          </p:cNvPr>
          <p:cNvSpPr txBox="1"/>
          <p:nvPr/>
        </p:nvSpPr>
        <p:spPr>
          <a:xfrm>
            <a:off x="1981200" y="2035793"/>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93FD2EA-835B-42B1-A0BC-E4BA5F023EB0}"/>
              </a:ext>
            </a:extLst>
          </p:cNvPr>
          <p:cNvSpPr txBox="1"/>
          <p:nvPr/>
        </p:nvSpPr>
        <p:spPr>
          <a:xfrm>
            <a:off x="3032078" y="2731828"/>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e</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3663754-7D3B-4512-A2D5-3A259D7C3945}"/>
              </a:ext>
            </a:extLst>
          </p:cNvPr>
          <p:cNvSpPr txBox="1"/>
          <p:nvPr/>
        </p:nvSpPr>
        <p:spPr>
          <a:xfrm>
            <a:off x="3116238" y="3348255"/>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f</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819B6E8-6E9C-478C-91C9-D5D069743A99}"/>
              </a:ext>
            </a:extLst>
          </p:cNvPr>
          <p:cNvSpPr txBox="1"/>
          <p:nvPr/>
        </p:nvSpPr>
        <p:spPr>
          <a:xfrm>
            <a:off x="3007055" y="4030638"/>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10B99F3-A53F-47FC-9FE3-C754EDB552BB}"/>
              </a:ext>
            </a:extLst>
          </p:cNvPr>
          <p:cNvSpPr txBox="1"/>
          <p:nvPr/>
        </p:nvSpPr>
        <p:spPr>
          <a:xfrm>
            <a:off x="3075294" y="4699380"/>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g</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7BFF4B0-6D7A-4D9E-AF25-8E941F423F31}"/>
              </a:ext>
            </a:extLst>
          </p:cNvPr>
          <p:cNvSpPr txBox="1"/>
          <p:nvPr/>
        </p:nvSpPr>
        <p:spPr>
          <a:xfrm>
            <a:off x="2966112" y="5381773"/>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c</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5D6212C-7AA9-49B4-A467-11F454E6CCED}"/>
              </a:ext>
            </a:extLst>
          </p:cNvPr>
          <p:cNvSpPr txBox="1"/>
          <p:nvPr/>
        </p:nvSpPr>
        <p:spPr>
          <a:xfrm>
            <a:off x="3416492" y="6050516"/>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680213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5ED5AFC-4A62-416A-B0E9-D5EA9BFDC4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7421" y="232013"/>
            <a:ext cx="8830101" cy="6455390"/>
          </a:xfrm>
          <a:prstGeom prst="rect">
            <a:avLst/>
          </a:prstGeom>
        </p:spPr>
      </p:pic>
      <p:sp>
        <p:nvSpPr>
          <p:cNvPr id="5" name="مربع نص 4">
            <a:extLst>
              <a:ext uri="{FF2B5EF4-FFF2-40B4-BE49-F238E27FC236}">
                <a16:creationId xmlns:a16="http://schemas.microsoft.com/office/drawing/2014/main" id="{0B995AE6-F302-4B5C-BBBC-B8333F868C79}"/>
              </a:ext>
            </a:extLst>
          </p:cNvPr>
          <p:cNvSpPr txBox="1"/>
          <p:nvPr/>
        </p:nvSpPr>
        <p:spPr>
          <a:xfrm>
            <a:off x="3998793" y="1637732"/>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equipment</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B507587-DDBD-439E-89E9-7455596C8DE7}"/>
              </a:ext>
            </a:extLst>
          </p:cNvPr>
          <p:cNvSpPr txBox="1"/>
          <p:nvPr/>
        </p:nvSpPr>
        <p:spPr>
          <a:xfrm>
            <a:off x="3045721" y="2336045"/>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avoid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153F934-6509-43FC-B15A-2A5A960A3DE3}"/>
              </a:ext>
            </a:extLst>
          </p:cNvPr>
          <p:cNvSpPr txBox="1"/>
          <p:nvPr/>
        </p:nvSpPr>
        <p:spPr>
          <a:xfrm>
            <a:off x="1339749" y="2663586"/>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injured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B6AE4CE-DEE8-41DD-B604-C18B07E3AB09}"/>
              </a:ext>
            </a:extLst>
          </p:cNvPr>
          <p:cNvSpPr txBox="1"/>
          <p:nvPr/>
        </p:nvSpPr>
        <p:spPr>
          <a:xfrm>
            <a:off x="3496099" y="2991135"/>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obey</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7B8F433-38CC-4106-A61C-DDB960534CC5}"/>
              </a:ext>
            </a:extLst>
          </p:cNvPr>
          <p:cNvSpPr txBox="1"/>
          <p:nvPr/>
        </p:nvSpPr>
        <p:spPr>
          <a:xfrm>
            <a:off x="2881949" y="506560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helmet</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03342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17644A-9848-445D-BAD2-B53022C418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3117" y="313898"/>
            <a:ext cx="8770050" cy="5868536"/>
          </a:xfrm>
          <a:prstGeom prst="rect">
            <a:avLst/>
          </a:prstGeom>
        </p:spPr>
      </p:pic>
      <p:sp>
        <p:nvSpPr>
          <p:cNvPr id="5" name="مربع نص 4">
            <a:extLst>
              <a:ext uri="{FF2B5EF4-FFF2-40B4-BE49-F238E27FC236}">
                <a16:creationId xmlns:a16="http://schemas.microsoft.com/office/drawing/2014/main" id="{9ACF10A3-118D-4ED1-A9B6-5FE4BA7417B7}"/>
              </a:ext>
            </a:extLst>
          </p:cNvPr>
          <p:cNvSpPr txBox="1"/>
          <p:nvPr/>
        </p:nvSpPr>
        <p:spPr>
          <a:xfrm>
            <a:off x="805217" y="1050878"/>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myself</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7A5B056-2625-4144-AD6D-04151A9E0450}"/>
              </a:ext>
            </a:extLst>
          </p:cNvPr>
          <p:cNvSpPr txBox="1"/>
          <p:nvPr/>
        </p:nvSpPr>
        <p:spPr>
          <a:xfrm>
            <a:off x="955333" y="158314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themselves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B2F6AD2-7771-42E3-8FB6-20F4C096EA40}"/>
              </a:ext>
            </a:extLst>
          </p:cNvPr>
          <p:cNvSpPr txBox="1"/>
          <p:nvPr/>
        </p:nvSpPr>
        <p:spPr>
          <a:xfrm>
            <a:off x="832505" y="2074462"/>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ourselves</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489C48F-2133-47A9-AD7E-868120B190BF}"/>
              </a:ext>
            </a:extLst>
          </p:cNvPr>
          <p:cNvSpPr txBox="1"/>
          <p:nvPr/>
        </p:nvSpPr>
        <p:spPr>
          <a:xfrm>
            <a:off x="3780426" y="1064523"/>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ourselves</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CC5A2C8-C657-418B-AEFD-806C0F47AC0A}"/>
              </a:ext>
            </a:extLst>
          </p:cNvPr>
          <p:cNvSpPr txBox="1"/>
          <p:nvPr/>
        </p:nvSpPr>
        <p:spPr>
          <a:xfrm>
            <a:off x="3261812" y="158314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himself</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657EC97-A30F-4C5C-B6F3-893BF0EB4552}"/>
              </a:ext>
            </a:extLst>
          </p:cNvPr>
          <p:cNvSpPr txBox="1"/>
          <p:nvPr/>
        </p:nvSpPr>
        <p:spPr>
          <a:xfrm>
            <a:off x="3998793" y="2074462"/>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yourself</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9A329AFC-9057-476D-BE1C-9A7EC1986959}"/>
              </a:ext>
            </a:extLst>
          </p:cNvPr>
          <p:cNvSpPr txBox="1"/>
          <p:nvPr/>
        </p:nvSpPr>
        <p:spPr>
          <a:xfrm>
            <a:off x="6127847" y="1064524"/>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itself</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6932660-8259-4FB2-9324-3F930C10773C}"/>
              </a:ext>
            </a:extLst>
          </p:cNvPr>
          <p:cNvSpPr txBox="1"/>
          <p:nvPr/>
        </p:nvSpPr>
        <p:spPr>
          <a:xfrm>
            <a:off x="6264327" y="158314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herself</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416064CC-F1C3-4FF6-A51F-DCAF3AB2D97D}"/>
              </a:ext>
            </a:extLst>
          </p:cNvPr>
          <p:cNvSpPr txBox="1"/>
          <p:nvPr/>
        </p:nvSpPr>
        <p:spPr>
          <a:xfrm>
            <a:off x="6701055" y="2074461"/>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yourselves</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807BF979-3F37-497F-917D-868DE0A23474}"/>
              </a:ext>
            </a:extLst>
          </p:cNvPr>
          <p:cNvSpPr txBox="1"/>
          <p:nvPr/>
        </p:nvSpPr>
        <p:spPr>
          <a:xfrm>
            <a:off x="2267801" y="4042016"/>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myself</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83ABEA2E-63E7-427A-B8CB-7815977E1148}"/>
              </a:ext>
            </a:extLst>
          </p:cNvPr>
          <p:cNvSpPr txBox="1"/>
          <p:nvPr/>
        </p:nvSpPr>
        <p:spPr>
          <a:xfrm>
            <a:off x="3143535" y="4508316"/>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yourself</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2CBF3234-D75F-4B81-A31A-D68E1670E41C}"/>
              </a:ext>
            </a:extLst>
          </p:cNvPr>
          <p:cNvSpPr txBox="1"/>
          <p:nvPr/>
        </p:nvSpPr>
        <p:spPr>
          <a:xfrm>
            <a:off x="2024414" y="5682022"/>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himself</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261720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8262D19-1A0E-4248-8CF8-3E1492BFF690}"/>
              </a:ext>
            </a:extLst>
          </p:cNvPr>
          <p:cNvPicPr>
            <a:picLocks noChangeAspect="1"/>
          </p:cNvPicPr>
          <p:nvPr/>
        </p:nvPicPr>
        <p:blipFill>
          <a:blip r:embed="rId2"/>
          <a:stretch>
            <a:fillRect/>
          </a:stretch>
        </p:blipFill>
        <p:spPr>
          <a:xfrm>
            <a:off x="253929" y="245660"/>
            <a:ext cx="8699001" cy="6482686"/>
          </a:xfrm>
          <a:prstGeom prst="rect">
            <a:avLst/>
          </a:prstGeom>
        </p:spPr>
      </p:pic>
      <p:sp>
        <p:nvSpPr>
          <p:cNvPr id="5" name="مربع نص 4">
            <a:extLst>
              <a:ext uri="{FF2B5EF4-FFF2-40B4-BE49-F238E27FC236}">
                <a16:creationId xmlns:a16="http://schemas.microsoft.com/office/drawing/2014/main" id="{578E6C78-C5EC-4279-9E70-5450AD8A6FD8}"/>
              </a:ext>
            </a:extLst>
          </p:cNvPr>
          <p:cNvSpPr txBox="1"/>
          <p:nvPr/>
        </p:nvSpPr>
        <p:spPr>
          <a:xfrm>
            <a:off x="2445222" y="1080451"/>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myself</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ECF8A36-37EB-448C-A845-C23F2D1E396F}"/>
              </a:ext>
            </a:extLst>
          </p:cNvPr>
          <p:cNvSpPr txBox="1"/>
          <p:nvPr/>
        </p:nvSpPr>
        <p:spPr>
          <a:xfrm>
            <a:off x="3646229" y="2076736"/>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himself</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456AD79-13B3-4668-8C09-F772F8DB60B7}"/>
              </a:ext>
            </a:extLst>
          </p:cNvPr>
          <p:cNvSpPr txBox="1"/>
          <p:nvPr/>
        </p:nvSpPr>
        <p:spPr>
          <a:xfrm>
            <a:off x="1844719" y="307302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yourself</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12E1E54-7670-4B43-ABB2-D01F0413B1C2}"/>
              </a:ext>
            </a:extLst>
          </p:cNvPr>
          <p:cNvSpPr txBox="1"/>
          <p:nvPr/>
        </p:nvSpPr>
        <p:spPr>
          <a:xfrm>
            <a:off x="1694591" y="4642521"/>
            <a:ext cx="195163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themselves</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CFD05AA-7ABC-458E-A3C1-26110F2B4F8F}"/>
              </a:ext>
            </a:extLst>
          </p:cNvPr>
          <p:cNvSpPr txBox="1"/>
          <p:nvPr/>
        </p:nvSpPr>
        <p:spPr>
          <a:xfrm>
            <a:off x="4178492" y="532491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himself</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534181B-B287-43F1-A95C-EA8DC5EF2E6C}"/>
              </a:ext>
            </a:extLst>
          </p:cNvPr>
          <p:cNvSpPr txBox="1"/>
          <p:nvPr/>
        </p:nvSpPr>
        <p:spPr>
          <a:xfrm>
            <a:off x="4492388" y="603459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ourselves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224715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1CA1B4A-162A-4E86-9449-F3815C0747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3222" y="341194"/>
            <a:ext cx="8756135" cy="6373505"/>
          </a:xfrm>
          <a:prstGeom prst="rect">
            <a:avLst/>
          </a:prstGeom>
        </p:spPr>
      </p:pic>
      <p:sp>
        <p:nvSpPr>
          <p:cNvPr id="5" name="مربع نص 4">
            <a:extLst>
              <a:ext uri="{FF2B5EF4-FFF2-40B4-BE49-F238E27FC236}">
                <a16:creationId xmlns:a16="http://schemas.microsoft.com/office/drawing/2014/main" id="{1A2D62ED-428F-444E-8935-F80AB5A296AD}"/>
              </a:ext>
            </a:extLst>
          </p:cNvPr>
          <p:cNvSpPr txBox="1"/>
          <p:nvPr/>
        </p:nvSpPr>
        <p:spPr>
          <a:xfrm>
            <a:off x="2322401" y="1039513"/>
            <a:ext cx="58457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62F5305-1F3D-4D85-9BC6-FFC2B57F30C5}"/>
              </a:ext>
            </a:extLst>
          </p:cNvPr>
          <p:cNvSpPr txBox="1"/>
          <p:nvPr/>
        </p:nvSpPr>
        <p:spPr>
          <a:xfrm>
            <a:off x="2679518" y="1505813"/>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FC29F58-E053-439C-BCEB-B8EB4452F57A}"/>
              </a:ext>
            </a:extLst>
          </p:cNvPr>
          <p:cNvSpPr txBox="1"/>
          <p:nvPr/>
        </p:nvSpPr>
        <p:spPr>
          <a:xfrm>
            <a:off x="2599903" y="1972112"/>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5260B0E-7C82-42F5-B796-B42E084D2BCB}"/>
              </a:ext>
            </a:extLst>
          </p:cNvPr>
          <p:cNvSpPr txBox="1"/>
          <p:nvPr/>
        </p:nvSpPr>
        <p:spPr>
          <a:xfrm>
            <a:off x="1919787" y="2452059"/>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0A25226-26F7-4291-A865-0731918BF4AB}"/>
              </a:ext>
            </a:extLst>
          </p:cNvPr>
          <p:cNvSpPr txBox="1"/>
          <p:nvPr/>
        </p:nvSpPr>
        <p:spPr>
          <a:xfrm>
            <a:off x="2454326" y="2945655"/>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F292282-1D65-47F7-BC5A-ACB4436E66B8}"/>
              </a:ext>
            </a:extLst>
          </p:cNvPr>
          <p:cNvSpPr txBox="1"/>
          <p:nvPr/>
        </p:nvSpPr>
        <p:spPr>
          <a:xfrm>
            <a:off x="2429304" y="3439252"/>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85A0286-3D50-461A-BF92-42EC9AA6BCE6}"/>
              </a:ext>
            </a:extLst>
          </p:cNvPr>
          <p:cNvSpPr txBox="1"/>
          <p:nvPr/>
        </p:nvSpPr>
        <p:spPr>
          <a:xfrm>
            <a:off x="2349690" y="3891905"/>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B630AE7-0722-4F95-9733-0B849AABFF4C}"/>
              </a:ext>
            </a:extLst>
          </p:cNvPr>
          <p:cNvSpPr txBox="1"/>
          <p:nvPr/>
        </p:nvSpPr>
        <p:spPr>
          <a:xfrm>
            <a:off x="2338314" y="4358206"/>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569364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46FAA3-C0CD-4985-92B9-AD77DFBDC88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1550" y="341194"/>
            <a:ext cx="8772502" cy="6318913"/>
          </a:xfrm>
          <a:prstGeom prst="rect">
            <a:avLst/>
          </a:prstGeom>
        </p:spPr>
      </p:pic>
      <p:sp>
        <p:nvSpPr>
          <p:cNvPr id="5" name="مربع نص 4">
            <a:extLst>
              <a:ext uri="{FF2B5EF4-FFF2-40B4-BE49-F238E27FC236}">
                <a16:creationId xmlns:a16="http://schemas.microsoft.com/office/drawing/2014/main" id="{DA0BFE0A-55C2-45B9-B072-7EC01FAD7BAA}"/>
              </a:ext>
            </a:extLst>
          </p:cNvPr>
          <p:cNvSpPr txBox="1"/>
          <p:nvPr/>
        </p:nvSpPr>
        <p:spPr>
          <a:xfrm>
            <a:off x="3577990" y="1101002"/>
            <a:ext cx="69376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DAC526D-8C24-4524-BACD-DBEA5586E6DF}"/>
              </a:ext>
            </a:extLst>
          </p:cNvPr>
          <p:cNvSpPr txBox="1"/>
          <p:nvPr/>
        </p:nvSpPr>
        <p:spPr>
          <a:xfrm>
            <a:off x="1601336" y="3286923"/>
            <a:ext cx="69376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F33E884-EEAA-423F-B598-B71750156026}"/>
              </a:ext>
            </a:extLst>
          </p:cNvPr>
          <p:cNvSpPr txBox="1"/>
          <p:nvPr/>
        </p:nvSpPr>
        <p:spPr>
          <a:xfrm>
            <a:off x="4728956" y="3876054"/>
            <a:ext cx="69376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0372657-741B-4463-B99D-DF48B59B4366}"/>
              </a:ext>
            </a:extLst>
          </p:cNvPr>
          <p:cNvSpPr txBox="1"/>
          <p:nvPr/>
        </p:nvSpPr>
        <p:spPr>
          <a:xfrm>
            <a:off x="5768464" y="5529710"/>
            <a:ext cx="69376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8176718-238B-4C5D-AFE0-9778DA762C59}"/>
              </a:ext>
            </a:extLst>
          </p:cNvPr>
          <p:cNvSpPr txBox="1"/>
          <p:nvPr/>
        </p:nvSpPr>
        <p:spPr>
          <a:xfrm>
            <a:off x="4444624" y="1667388"/>
            <a:ext cx="184017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because</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5866D2E-478C-4CC1-BDE9-69D6167E297B}"/>
              </a:ext>
            </a:extLst>
          </p:cNvPr>
          <p:cNvSpPr txBox="1"/>
          <p:nvPr/>
        </p:nvSpPr>
        <p:spPr>
          <a:xfrm>
            <a:off x="4173942" y="2242870"/>
            <a:ext cx="184017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because</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2E029A8-B50C-47CB-ACBE-8631874B9E91}"/>
              </a:ext>
            </a:extLst>
          </p:cNvPr>
          <p:cNvSpPr txBox="1"/>
          <p:nvPr/>
        </p:nvSpPr>
        <p:spPr>
          <a:xfrm>
            <a:off x="3480177" y="4428791"/>
            <a:ext cx="184017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because</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5AF885A-9EA6-4F52-8F32-4D2E1FE0D04B}"/>
              </a:ext>
            </a:extLst>
          </p:cNvPr>
          <p:cNvSpPr txBox="1"/>
          <p:nvPr/>
        </p:nvSpPr>
        <p:spPr>
          <a:xfrm>
            <a:off x="3919184" y="5004273"/>
            <a:ext cx="184017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because</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0944380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321BA4A-25C0-4AF3-B6F6-834BDE9A14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538" y="545910"/>
            <a:ext cx="8830165" cy="5636526"/>
          </a:xfrm>
          <a:prstGeom prst="rect">
            <a:avLst/>
          </a:prstGeom>
        </p:spPr>
      </p:pic>
      <p:sp>
        <p:nvSpPr>
          <p:cNvPr id="5" name="مربع نص 4">
            <a:extLst>
              <a:ext uri="{FF2B5EF4-FFF2-40B4-BE49-F238E27FC236}">
                <a16:creationId xmlns:a16="http://schemas.microsoft.com/office/drawing/2014/main" id="{96C36DC8-64B9-4046-BBDE-0F6F6CDD6C51}"/>
              </a:ext>
            </a:extLst>
          </p:cNvPr>
          <p:cNvSpPr txBox="1"/>
          <p:nvPr/>
        </p:nvSpPr>
        <p:spPr>
          <a:xfrm>
            <a:off x="3577995" y="1653660"/>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c</a:t>
            </a:r>
            <a:endParaRPr lang="ar-SA" sz="36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CE1334E-6BD4-4556-992A-DEB1BABF0CB4}"/>
              </a:ext>
            </a:extLst>
          </p:cNvPr>
          <p:cNvSpPr txBox="1"/>
          <p:nvPr/>
        </p:nvSpPr>
        <p:spPr>
          <a:xfrm>
            <a:off x="4835868" y="2365620"/>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a</a:t>
            </a:r>
            <a:endParaRPr lang="ar-SA" sz="36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44A925C-2D84-411E-ABB3-00C845C758C4}"/>
              </a:ext>
            </a:extLst>
          </p:cNvPr>
          <p:cNvSpPr txBox="1"/>
          <p:nvPr/>
        </p:nvSpPr>
        <p:spPr>
          <a:xfrm>
            <a:off x="4196694" y="3077581"/>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e</a:t>
            </a:r>
            <a:endParaRPr lang="ar-SA" sz="36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A363439-67B3-4C2F-853C-A8AD42285BE9}"/>
              </a:ext>
            </a:extLst>
          </p:cNvPr>
          <p:cNvSpPr txBox="1"/>
          <p:nvPr/>
        </p:nvSpPr>
        <p:spPr>
          <a:xfrm>
            <a:off x="5454564" y="3803191"/>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f</a:t>
            </a:r>
            <a:endParaRPr lang="ar-SA" sz="36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E082F79-D767-4060-B47E-5EFB2A0D1DF9}"/>
              </a:ext>
            </a:extLst>
          </p:cNvPr>
          <p:cNvSpPr txBox="1"/>
          <p:nvPr/>
        </p:nvSpPr>
        <p:spPr>
          <a:xfrm>
            <a:off x="4446904" y="4569742"/>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b</a:t>
            </a:r>
            <a:endParaRPr lang="ar-SA" sz="36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CA52BDB-CC51-4B50-88D6-D2A003EAC187}"/>
              </a:ext>
            </a:extLst>
          </p:cNvPr>
          <p:cNvSpPr txBox="1"/>
          <p:nvPr/>
        </p:nvSpPr>
        <p:spPr>
          <a:xfrm>
            <a:off x="3507482" y="5281702"/>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d</a:t>
            </a:r>
            <a:endParaRPr lang="ar-SA" sz="36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022919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DD72F9-8182-4533-83EC-80D1E2C2BF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4113" y="177420"/>
            <a:ext cx="8789761" cy="6493925"/>
          </a:xfrm>
          <a:prstGeom prst="rect">
            <a:avLst/>
          </a:prstGeom>
        </p:spPr>
      </p:pic>
      <p:sp>
        <p:nvSpPr>
          <p:cNvPr id="5" name="مربع نص 4">
            <a:extLst>
              <a:ext uri="{FF2B5EF4-FFF2-40B4-BE49-F238E27FC236}">
                <a16:creationId xmlns:a16="http://schemas.microsoft.com/office/drawing/2014/main" id="{BF39C045-74A5-4234-B15C-DE35A9425C0C}"/>
              </a:ext>
            </a:extLst>
          </p:cNvPr>
          <p:cNvSpPr txBox="1"/>
          <p:nvPr/>
        </p:nvSpPr>
        <p:spPr>
          <a:xfrm>
            <a:off x="5773003" y="186655"/>
            <a:ext cx="316688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03C9B1CE-ACEF-4272-9A66-694486A21D19}"/>
              </a:ext>
            </a:extLst>
          </p:cNvPr>
          <p:cNvSpPr txBox="1"/>
          <p:nvPr/>
        </p:nvSpPr>
        <p:spPr>
          <a:xfrm>
            <a:off x="313899" y="1992573"/>
            <a:ext cx="8475259" cy="4308872"/>
          </a:xfrm>
          <a:prstGeom prst="rect">
            <a:avLst/>
          </a:prstGeom>
          <a:noFill/>
        </p:spPr>
        <p:txBody>
          <a:bodyPr wrap="square" rtlCol="1">
            <a:spAutoFit/>
          </a:bodyPr>
          <a:lstStyle/>
          <a:p>
            <a:r>
              <a:rPr lang="en-US" dirty="0">
                <a:solidFill>
                  <a:srgbClr val="C00000"/>
                </a:solidFill>
                <a:latin typeface="Comic Sans MS" panose="030F0702030302020204" pitchFamily="66" charset="0"/>
              </a:rPr>
              <a:t>               Neither have I.</a:t>
            </a:r>
          </a:p>
          <a:p>
            <a:r>
              <a:rPr lang="en-US" dirty="0">
                <a:solidFill>
                  <a:srgbClr val="0000CC"/>
                </a:solidFill>
                <a:latin typeface="Comic Sans MS" panose="030F0702030302020204" pitchFamily="66" charset="0"/>
              </a:rPr>
              <a:t>I haven’t eaten anything all day, so I can eat a lot at the restaurant tonight.</a:t>
            </a:r>
          </a:p>
          <a:p>
            <a:endParaRPr lang="en-US" dirty="0">
              <a:solidFill>
                <a:srgbClr val="C00000"/>
              </a:solidFill>
              <a:latin typeface="Comic Sans MS" panose="030F0702030302020204" pitchFamily="66" charset="0"/>
            </a:endParaRPr>
          </a:p>
          <a:p>
            <a:endParaRPr lang="en-US" sz="8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So did I.</a:t>
            </a:r>
          </a:p>
          <a:p>
            <a:r>
              <a:rPr lang="en-US" dirty="0">
                <a:solidFill>
                  <a:srgbClr val="0000CC"/>
                </a:solidFill>
                <a:latin typeface="Comic Sans MS" panose="030F0702030302020204" pitchFamily="66" charset="0"/>
              </a:rPr>
              <a:t>I went to bed late last night because I watched a movie on TV.</a:t>
            </a:r>
          </a:p>
          <a:p>
            <a:endParaRPr lang="en-US" sz="2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So did I.</a:t>
            </a:r>
          </a:p>
          <a:p>
            <a:r>
              <a:rPr lang="en-US" dirty="0">
                <a:solidFill>
                  <a:srgbClr val="0000CC"/>
                </a:solidFill>
                <a:latin typeface="Comic Sans MS" panose="030F0702030302020204" pitchFamily="66" charset="0"/>
              </a:rPr>
              <a:t>I visited my uncle last weekend because I wanted to give him a present </a:t>
            </a:r>
          </a:p>
          <a:p>
            <a:endParaRPr lang="en-US" sz="2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Neither do I.</a:t>
            </a:r>
          </a:p>
          <a:p>
            <a:r>
              <a:rPr lang="en-US" dirty="0">
                <a:solidFill>
                  <a:srgbClr val="0000CC"/>
                </a:solidFill>
                <a:latin typeface="Comic Sans MS" panose="030F0702030302020204" pitchFamily="66" charset="0"/>
              </a:rPr>
              <a:t>               I very seldom cut myself because I’m careful.</a:t>
            </a:r>
          </a:p>
          <a:p>
            <a:endParaRPr lang="en-US" sz="20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So do I.</a:t>
            </a:r>
          </a:p>
          <a:p>
            <a:r>
              <a:rPr lang="en-US" dirty="0">
                <a:solidFill>
                  <a:srgbClr val="0000CC"/>
                </a:solidFill>
                <a:latin typeface="Comic Sans MS" panose="030F0702030302020204" pitchFamily="66" charset="0"/>
              </a:rPr>
              <a:t>             I always brush my teeth, so I don’t have to go to the dentist.</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166811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fade">
                                      <p:cBhvr>
                                        <p:cTn id="47" dur="500"/>
                                        <p:tgtEl>
                                          <p:spTgt spid="6">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11" end="11"/>
                                            </p:txEl>
                                          </p:spTgt>
                                        </p:tgtEl>
                                        <p:attrNameLst>
                                          <p:attrName>style.visibility</p:attrName>
                                        </p:attrNameLst>
                                      </p:cBhvr>
                                      <p:to>
                                        <p:strVal val="visible"/>
                                      </p:to>
                                    </p:set>
                                    <p:animEffect transition="in" filter="fade">
                                      <p:cBhvr>
                                        <p:cTn id="52" dur="500"/>
                                        <p:tgtEl>
                                          <p:spTgt spid="6">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3" end="13"/>
                                            </p:txEl>
                                          </p:spTgt>
                                        </p:tgtEl>
                                        <p:attrNameLst>
                                          <p:attrName>style.visibility</p:attrName>
                                        </p:attrNameLst>
                                      </p:cBhvr>
                                      <p:to>
                                        <p:strVal val="visible"/>
                                      </p:to>
                                    </p:set>
                                    <p:animEffect transition="in" filter="fade">
                                      <p:cBhvr>
                                        <p:cTn id="57" dur="500"/>
                                        <p:tgtEl>
                                          <p:spTgt spid="6">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4" end="14"/>
                                            </p:txEl>
                                          </p:spTgt>
                                        </p:tgtEl>
                                        <p:attrNameLst>
                                          <p:attrName>style.visibility</p:attrName>
                                        </p:attrNameLst>
                                      </p:cBhvr>
                                      <p:to>
                                        <p:strVal val="visible"/>
                                      </p:to>
                                    </p:set>
                                    <p:animEffect transition="in" filter="fade">
                                      <p:cBhvr>
                                        <p:cTn id="62"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1FF3D4B-2531-42C9-B7A8-451D34326F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457" y="327546"/>
            <a:ext cx="8810126" cy="6373505"/>
          </a:xfrm>
          <a:prstGeom prst="rect">
            <a:avLst/>
          </a:prstGeom>
        </p:spPr>
      </p:pic>
      <p:sp>
        <p:nvSpPr>
          <p:cNvPr id="5" name="مربع نص 4">
            <a:extLst>
              <a:ext uri="{FF2B5EF4-FFF2-40B4-BE49-F238E27FC236}">
                <a16:creationId xmlns:a16="http://schemas.microsoft.com/office/drawing/2014/main" id="{99CC47E6-8E20-4E37-B1EF-9DDAE25EA396}"/>
              </a:ext>
            </a:extLst>
          </p:cNvPr>
          <p:cNvSpPr txBox="1"/>
          <p:nvPr/>
        </p:nvSpPr>
        <p:spPr>
          <a:xfrm>
            <a:off x="4067033" y="295839"/>
            <a:ext cx="487285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حدد أدوات الأمن والسلامة الموجودة في منزلك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000754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EA9FBFA-DA0E-4224-B65E-F86803D9E9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9546" y="709685"/>
            <a:ext cx="8905272" cy="5404512"/>
          </a:xfrm>
          <a:prstGeom prst="rect">
            <a:avLst/>
          </a:prstGeom>
        </p:spPr>
      </p:pic>
      <p:sp>
        <p:nvSpPr>
          <p:cNvPr id="5" name="مربع نص 4">
            <a:extLst>
              <a:ext uri="{FF2B5EF4-FFF2-40B4-BE49-F238E27FC236}">
                <a16:creationId xmlns:a16="http://schemas.microsoft.com/office/drawing/2014/main" id="{AD76B9FC-7561-4CE4-B8B4-B10C885AB505}"/>
              </a:ext>
            </a:extLst>
          </p:cNvPr>
          <p:cNvSpPr txBox="1"/>
          <p:nvPr/>
        </p:nvSpPr>
        <p:spPr>
          <a:xfrm>
            <a:off x="848443" y="3105834"/>
            <a:ext cx="584572" cy="2862322"/>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F </a:t>
            </a:r>
          </a:p>
          <a:p>
            <a:r>
              <a:rPr lang="en-US" sz="3600" dirty="0">
                <a:solidFill>
                  <a:srgbClr val="0000CC"/>
                </a:solidFill>
                <a:latin typeface="Comic Sans MS" panose="030F0702030302020204" pitchFamily="66" charset="0"/>
              </a:rPr>
              <a:t>T </a:t>
            </a:r>
          </a:p>
          <a:p>
            <a:r>
              <a:rPr lang="en-US" sz="3600" dirty="0">
                <a:solidFill>
                  <a:srgbClr val="0000CC"/>
                </a:solidFill>
                <a:latin typeface="Comic Sans MS" panose="030F0702030302020204" pitchFamily="66" charset="0"/>
              </a:rPr>
              <a:t>T </a:t>
            </a:r>
          </a:p>
          <a:p>
            <a:r>
              <a:rPr lang="en-US" sz="3600" dirty="0">
                <a:solidFill>
                  <a:srgbClr val="0000CC"/>
                </a:solidFill>
                <a:latin typeface="Comic Sans MS" panose="030F0702030302020204" pitchFamily="66" charset="0"/>
              </a:rPr>
              <a:t>F </a:t>
            </a:r>
          </a:p>
          <a:p>
            <a:r>
              <a:rPr lang="en-US" sz="3600" dirty="0">
                <a:solidFill>
                  <a:srgbClr val="0000CC"/>
                </a:solidFill>
                <a:latin typeface="Comic Sans MS" panose="030F0702030302020204" pitchFamily="66" charset="0"/>
              </a:rPr>
              <a:t>T </a:t>
            </a:r>
            <a:endParaRPr lang="ar-SA" sz="36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88910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92ACF13-10EA-486B-889A-1F5A123CB9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1304" y="265043"/>
            <a:ext cx="8163339" cy="6414053"/>
          </a:xfrm>
          <a:prstGeom prst="rect">
            <a:avLst/>
          </a:prstGeom>
        </p:spPr>
      </p:pic>
      <p:sp>
        <p:nvSpPr>
          <p:cNvPr id="5" name="مربع نص 4">
            <a:extLst>
              <a:ext uri="{FF2B5EF4-FFF2-40B4-BE49-F238E27FC236}">
                <a16:creationId xmlns:a16="http://schemas.microsoft.com/office/drawing/2014/main" id="{7B9BF1ED-750C-424C-BBDE-05959B0A544E}"/>
              </a:ext>
            </a:extLst>
          </p:cNvPr>
          <p:cNvSpPr txBox="1"/>
          <p:nvPr/>
        </p:nvSpPr>
        <p:spPr>
          <a:xfrm>
            <a:off x="2252870" y="1404723"/>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has wanted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79B0B05-17D8-435F-80B5-6CB89DE4BC30}"/>
              </a:ext>
            </a:extLst>
          </p:cNvPr>
          <p:cNvSpPr txBox="1"/>
          <p:nvPr/>
        </p:nvSpPr>
        <p:spPr>
          <a:xfrm>
            <a:off x="3664225" y="1875175"/>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 affected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FF94CDA-D700-44DE-AC9A-397E07E5B692}"/>
              </a:ext>
            </a:extLst>
          </p:cNvPr>
          <p:cNvSpPr txBox="1"/>
          <p:nvPr/>
        </p:nvSpPr>
        <p:spPr>
          <a:xfrm>
            <a:off x="2133599" y="234562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has lived </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0D22874-6C1B-4CE2-8DCB-863C4339041A}"/>
              </a:ext>
            </a:extLst>
          </p:cNvPr>
          <p:cNvSpPr txBox="1"/>
          <p:nvPr/>
        </p:nvSpPr>
        <p:spPr>
          <a:xfrm>
            <a:off x="1928190" y="281607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 lost</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86C811C-0887-4EAA-B382-B114895A00E3}"/>
              </a:ext>
            </a:extLst>
          </p:cNvPr>
          <p:cNvSpPr txBox="1"/>
          <p:nvPr/>
        </p:nvSpPr>
        <p:spPr>
          <a:xfrm>
            <a:off x="2537790" y="4114790"/>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went</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55BF60B0-85E4-47C3-AABC-8A09FBB6EE5A}"/>
              </a:ext>
            </a:extLst>
          </p:cNvPr>
          <p:cNvSpPr txBox="1"/>
          <p:nvPr/>
        </p:nvSpPr>
        <p:spPr>
          <a:xfrm>
            <a:off x="6255028" y="4134670"/>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saw</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43E7394-7923-4BBF-B5D8-F1B9843D61A9}"/>
              </a:ext>
            </a:extLst>
          </p:cNvPr>
          <p:cNvSpPr txBox="1"/>
          <p:nvPr/>
        </p:nvSpPr>
        <p:spPr>
          <a:xfrm>
            <a:off x="4558748" y="4505728"/>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 been</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D5AF771D-EEF4-4A3A-8ACD-B492308F7C1A}"/>
              </a:ext>
            </a:extLst>
          </p:cNvPr>
          <p:cNvSpPr txBox="1"/>
          <p:nvPr/>
        </p:nvSpPr>
        <p:spPr>
          <a:xfrm>
            <a:off x="2769702" y="491654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loved</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3A8D07DC-AFF4-4D41-BF2D-D392A548602C}"/>
              </a:ext>
            </a:extLst>
          </p:cNvPr>
          <p:cNvSpPr txBox="1"/>
          <p:nvPr/>
        </p:nvSpPr>
        <p:spPr>
          <a:xfrm>
            <a:off x="6427305" y="491654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were</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339BE3FB-9E21-4B06-B2D7-926ED8B20A6F}"/>
              </a:ext>
            </a:extLst>
          </p:cNvPr>
          <p:cNvSpPr txBox="1"/>
          <p:nvPr/>
        </p:nvSpPr>
        <p:spPr>
          <a:xfrm>
            <a:off x="2716694" y="532736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were</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BC12588C-FD11-469E-AD20-CA4C65FA1D75}"/>
              </a:ext>
            </a:extLst>
          </p:cNvPr>
          <p:cNvSpPr txBox="1"/>
          <p:nvPr/>
        </p:nvSpPr>
        <p:spPr>
          <a:xfrm>
            <a:off x="6877882" y="5327362"/>
            <a:ext cx="143123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sat</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380983F7-D369-4ACB-82C6-48C713AA8871}"/>
              </a:ext>
            </a:extLst>
          </p:cNvPr>
          <p:cNvSpPr txBox="1"/>
          <p:nvPr/>
        </p:nvSpPr>
        <p:spPr>
          <a:xfrm>
            <a:off x="2637182" y="5711677"/>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ate</a:t>
            </a:r>
            <a:endParaRPr lang="ar-SA" sz="24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8B255895-687B-48B3-AD8F-8D8D42C63FD4}"/>
              </a:ext>
            </a:extLst>
          </p:cNvPr>
          <p:cNvSpPr txBox="1"/>
          <p:nvPr/>
        </p:nvSpPr>
        <p:spPr>
          <a:xfrm>
            <a:off x="6453810" y="5711677"/>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learned</a:t>
            </a:r>
            <a:endParaRPr lang="ar-SA" sz="2400"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5CA141DC-AF73-4D4C-BDB9-EA23DF0CC681}"/>
              </a:ext>
            </a:extLst>
          </p:cNvPr>
          <p:cNvSpPr txBox="1"/>
          <p:nvPr/>
        </p:nvSpPr>
        <p:spPr>
          <a:xfrm>
            <a:off x="2597426" y="6095989"/>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has been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2472629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4C4E2B4-2FBA-4AE0-998F-CEF5B2D1F09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777" y="354842"/>
            <a:ext cx="8821100" cy="6346209"/>
          </a:xfrm>
          <a:prstGeom prst="rect">
            <a:avLst/>
          </a:prstGeom>
        </p:spPr>
      </p:pic>
      <p:sp>
        <p:nvSpPr>
          <p:cNvPr id="5" name="مربع نص 4">
            <a:extLst>
              <a:ext uri="{FF2B5EF4-FFF2-40B4-BE49-F238E27FC236}">
                <a16:creationId xmlns:a16="http://schemas.microsoft.com/office/drawing/2014/main" id="{E4E57589-61EB-4BD7-A57C-355EB511C957}"/>
              </a:ext>
            </a:extLst>
          </p:cNvPr>
          <p:cNvSpPr txBox="1"/>
          <p:nvPr/>
        </p:nvSpPr>
        <p:spPr>
          <a:xfrm>
            <a:off x="4380930" y="4008030"/>
            <a:ext cx="3221475"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أكمل الجدول عن حادث شاهدته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0517203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0895E7A-7AD8-4E56-8F3A-7C1325FC5C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8155" y="286603"/>
            <a:ext cx="8715880" cy="6387152"/>
          </a:xfrm>
          <a:prstGeom prst="rect">
            <a:avLst/>
          </a:prstGeom>
        </p:spPr>
      </p:pic>
      <p:sp>
        <p:nvSpPr>
          <p:cNvPr id="5" name="مربع نص 4">
            <a:extLst>
              <a:ext uri="{FF2B5EF4-FFF2-40B4-BE49-F238E27FC236}">
                <a16:creationId xmlns:a16="http://schemas.microsoft.com/office/drawing/2014/main" id="{E0973B4F-5AE9-4B9D-9006-DCE5B5B3FDFF}"/>
              </a:ext>
            </a:extLst>
          </p:cNvPr>
          <p:cNvSpPr txBox="1"/>
          <p:nvPr/>
        </p:nvSpPr>
        <p:spPr>
          <a:xfrm>
            <a:off x="4749421" y="473258"/>
            <a:ext cx="316688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6CF3360B-AC5F-419A-9758-B580655BD4D0}"/>
              </a:ext>
            </a:extLst>
          </p:cNvPr>
          <p:cNvSpPr txBox="1"/>
          <p:nvPr/>
        </p:nvSpPr>
        <p:spPr>
          <a:xfrm>
            <a:off x="1046332" y="2254241"/>
            <a:ext cx="584578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think he probably hurt himself</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E0BB7EE-66A9-42C2-982F-B71D7DC8241C}"/>
              </a:ext>
            </a:extLst>
          </p:cNvPr>
          <p:cNvSpPr txBox="1"/>
          <p:nvPr/>
        </p:nvSpPr>
        <p:spPr>
          <a:xfrm>
            <a:off x="1062254" y="4590287"/>
            <a:ext cx="50382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 probably suffocated</a:t>
            </a:r>
            <a:endParaRPr lang="ar-SA" sz="4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0596640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5918613-7159-4258-97F3-E81106638D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41696" y="241880"/>
            <a:ext cx="7342495" cy="6374240"/>
          </a:xfrm>
          <a:prstGeom prst="rect">
            <a:avLst/>
          </a:prstGeom>
        </p:spPr>
      </p:pic>
    </p:spTree>
    <p:extLst>
      <p:ext uri="{BB962C8B-B14F-4D97-AF65-F5344CB8AC3E}">
        <p14:creationId xmlns:p14="http://schemas.microsoft.com/office/powerpoint/2010/main" val="3032149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0B16B0C-2E7E-4621-90DB-419BD26AEB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2672" y="395786"/>
            <a:ext cx="8654756" cy="6277970"/>
          </a:xfrm>
          <a:prstGeom prst="rect">
            <a:avLst/>
          </a:prstGeom>
        </p:spPr>
      </p:pic>
      <p:sp>
        <p:nvSpPr>
          <p:cNvPr id="5" name="مربع نص 4">
            <a:extLst>
              <a:ext uri="{FF2B5EF4-FFF2-40B4-BE49-F238E27FC236}">
                <a16:creationId xmlns:a16="http://schemas.microsoft.com/office/drawing/2014/main" id="{B422FBEA-E5CD-4546-8BEE-2781E32D60E2}"/>
              </a:ext>
            </a:extLst>
          </p:cNvPr>
          <p:cNvSpPr txBox="1"/>
          <p:nvPr/>
        </p:nvSpPr>
        <p:spPr>
          <a:xfrm>
            <a:off x="4749421" y="295835"/>
            <a:ext cx="316688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B7D55DB3-81FB-4750-B5F0-C861A3B0A869}"/>
              </a:ext>
            </a:extLst>
          </p:cNvPr>
          <p:cNvSpPr txBox="1"/>
          <p:nvPr/>
        </p:nvSpPr>
        <p:spPr>
          <a:xfrm>
            <a:off x="873457" y="825739"/>
            <a:ext cx="71787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 is fastening the baby in the child seat</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6932026-5ED2-42D8-BCB2-E29297E3EE38}"/>
              </a:ext>
            </a:extLst>
          </p:cNvPr>
          <p:cNvSpPr txBox="1"/>
          <p:nvPr/>
        </p:nvSpPr>
        <p:spPr>
          <a:xfrm>
            <a:off x="889377" y="2438455"/>
            <a:ext cx="5617749"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The baby might get hurt.</a:t>
            </a:r>
            <a:endParaRPr lang="ar-SA" sz="28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0715804-7064-42B7-BEBA-97BCA43E1179}"/>
              </a:ext>
            </a:extLst>
          </p:cNvPr>
          <p:cNvSpPr txBox="1"/>
          <p:nvPr/>
        </p:nvSpPr>
        <p:spPr>
          <a:xfrm>
            <a:off x="641444" y="4051165"/>
            <a:ext cx="819988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It should be placed on the back seat of the car</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861D2E9-E51C-4D4E-BA09-4CED805040BA}"/>
              </a:ext>
            </a:extLst>
          </p:cNvPr>
          <p:cNvSpPr txBox="1"/>
          <p:nvPr/>
        </p:nvSpPr>
        <p:spPr>
          <a:xfrm>
            <a:off x="436729" y="5650229"/>
            <a:ext cx="8520700"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They should ensure the child locks are activated</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1897188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463C443-544C-4077-AE55-E446CA8726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3524" y="464024"/>
            <a:ext cx="8846554" cy="6209731"/>
          </a:xfrm>
          <a:prstGeom prst="rect">
            <a:avLst/>
          </a:prstGeom>
        </p:spPr>
      </p:pic>
      <p:sp>
        <p:nvSpPr>
          <p:cNvPr id="5" name="مربع نص 4">
            <a:extLst>
              <a:ext uri="{FF2B5EF4-FFF2-40B4-BE49-F238E27FC236}">
                <a16:creationId xmlns:a16="http://schemas.microsoft.com/office/drawing/2014/main" id="{3EE31B26-7B1C-4357-A198-FECB250D77C5}"/>
              </a:ext>
            </a:extLst>
          </p:cNvPr>
          <p:cNvSpPr txBox="1"/>
          <p:nvPr/>
        </p:nvSpPr>
        <p:spPr>
          <a:xfrm>
            <a:off x="2983359" y="5454689"/>
            <a:ext cx="3166884"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اكتب قصة عن حادث شاهدته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424037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D79879D-0E9F-43D7-9358-7C7DC6A2CD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5792" y="382137"/>
            <a:ext cx="8821513" cy="6277970"/>
          </a:xfrm>
          <a:prstGeom prst="rect">
            <a:avLst/>
          </a:prstGeom>
        </p:spPr>
      </p:pic>
      <p:sp>
        <p:nvSpPr>
          <p:cNvPr id="3" name="مربع نص 2">
            <a:extLst>
              <a:ext uri="{FF2B5EF4-FFF2-40B4-BE49-F238E27FC236}">
                <a16:creationId xmlns:a16="http://schemas.microsoft.com/office/drawing/2014/main" id="{D436FD21-CFCD-416B-9625-6CD368B4762B}"/>
              </a:ext>
            </a:extLst>
          </p:cNvPr>
          <p:cNvSpPr txBox="1"/>
          <p:nvPr/>
        </p:nvSpPr>
        <p:spPr>
          <a:xfrm>
            <a:off x="3013106" y="3429000"/>
            <a:ext cx="3166884"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اكتب قصة عن حادث شاهدته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989588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DD58F4E-F85C-4C97-8FCC-509BA0D90A46}"/>
              </a:ext>
            </a:extLst>
          </p:cNvPr>
          <p:cNvPicPr>
            <a:picLocks noChangeAspect="1"/>
          </p:cNvPicPr>
          <p:nvPr/>
        </p:nvPicPr>
        <p:blipFill>
          <a:blip r:embed="rId2"/>
          <a:stretch>
            <a:fillRect/>
          </a:stretch>
        </p:blipFill>
        <p:spPr>
          <a:xfrm>
            <a:off x="240191" y="232013"/>
            <a:ext cx="8685445" cy="5800297"/>
          </a:xfrm>
          <a:prstGeom prst="rect">
            <a:avLst/>
          </a:prstGeom>
        </p:spPr>
      </p:pic>
      <p:sp>
        <p:nvSpPr>
          <p:cNvPr id="5" name="مربع نص 4">
            <a:extLst>
              <a:ext uri="{FF2B5EF4-FFF2-40B4-BE49-F238E27FC236}">
                <a16:creationId xmlns:a16="http://schemas.microsoft.com/office/drawing/2014/main" id="{3C0CA068-40B4-4C8F-8601-C1F347DE3F9F}"/>
              </a:ext>
            </a:extLst>
          </p:cNvPr>
          <p:cNvSpPr txBox="1"/>
          <p:nvPr/>
        </p:nvSpPr>
        <p:spPr>
          <a:xfrm>
            <a:off x="3534778" y="1023580"/>
            <a:ext cx="5186145" cy="2246769"/>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must pay attention to the road</a:t>
            </a:r>
          </a:p>
          <a:p>
            <a:r>
              <a:rPr lang="en-US" sz="2000" dirty="0">
                <a:solidFill>
                  <a:srgbClr val="C00000"/>
                </a:solidFill>
                <a:latin typeface="Comic Sans MS" panose="030F0702030302020204" pitchFamily="66" charset="0"/>
              </a:rPr>
              <a:t>mustn’t fall asleep at the wheel</a:t>
            </a:r>
          </a:p>
          <a:p>
            <a:r>
              <a:rPr lang="en-US" sz="2000" dirty="0">
                <a:solidFill>
                  <a:srgbClr val="0000CC"/>
                </a:solidFill>
                <a:latin typeface="Comic Sans MS" panose="030F0702030302020204" pitchFamily="66" charset="0"/>
              </a:rPr>
              <a:t>must ask the driving instructor for advice</a:t>
            </a:r>
          </a:p>
          <a:p>
            <a:r>
              <a:rPr lang="en-US" sz="2000" dirty="0">
                <a:solidFill>
                  <a:srgbClr val="C00000"/>
                </a:solidFill>
                <a:latin typeface="Comic Sans MS" panose="030F0702030302020204" pitchFamily="66" charset="0"/>
              </a:rPr>
              <a:t>mustn’t sit in the front seat</a:t>
            </a:r>
          </a:p>
          <a:p>
            <a:r>
              <a:rPr lang="en-US" sz="2000" dirty="0">
                <a:solidFill>
                  <a:srgbClr val="0000CC"/>
                </a:solidFill>
                <a:latin typeface="Comic Sans MS" panose="030F0702030302020204" pitchFamily="66" charset="0"/>
              </a:rPr>
              <a:t>must fasten her seat belt</a:t>
            </a:r>
          </a:p>
          <a:p>
            <a:r>
              <a:rPr lang="en-US" sz="2000" dirty="0">
                <a:solidFill>
                  <a:srgbClr val="C00000"/>
                </a:solidFill>
                <a:latin typeface="Comic Sans MS" panose="030F0702030302020204" pitchFamily="66" charset="0"/>
              </a:rPr>
              <a:t>mustn’t tailgate</a:t>
            </a:r>
          </a:p>
          <a:p>
            <a:r>
              <a:rPr lang="en-US" sz="2000" dirty="0">
                <a:solidFill>
                  <a:srgbClr val="0000CC"/>
                </a:solidFill>
                <a:latin typeface="Comic Sans MS" panose="030F0702030302020204" pitchFamily="66" charset="0"/>
              </a:rPr>
              <a:t>mustn’t run across the street</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4EF304F-66B9-496D-BA89-C075DF53B4A4}"/>
              </a:ext>
            </a:extLst>
          </p:cNvPr>
          <p:cNvSpPr txBox="1"/>
          <p:nvPr/>
        </p:nvSpPr>
        <p:spPr>
          <a:xfrm>
            <a:off x="1776495" y="4061916"/>
            <a:ext cx="212676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should wear </a:t>
            </a:r>
          </a:p>
        </p:txBody>
      </p:sp>
      <p:sp>
        <p:nvSpPr>
          <p:cNvPr id="7" name="مربع نص 6">
            <a:extLst>
              <a:ext uri="{FF2B5EF4-FFF2-40B4-BE49-F238E27FC236}">
                <a16:creationId xmlns:a16="http://schemas.microsoft.com/office/drawing/2014/main" id="{851478DD-A622-45AD-A839-69B3D4921497}"/>
              </a:ext>
            </a:extLst>
          </p:cNvPr>
          <p:cNvSpPr txBox="1"/>
          <p:nvPr/>
        </p:nvSpPr>
        <p:spPr>
          <a:xfrm>
            <a:off x="878013" y="4350796"/>
            <a:ext cx="302525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The baby shouldn’t sit</a:t>
            </a:r>
          </a:p>
        </p:txBody>
      </p:sp>
      <p:sp>
        <p:nvSpPr>
          <p:cNvPr id="8" name="مربع نص 7">
            <a:extLst>
              <a:ext uri="{FF2B5EF4-FFF2-40B4-BE49-F238E27FC236}">
                <a16:creationId xmlns:a16="http://schemas.microsoft.com/office/drawing/2014/main" id="{D9D74838-BA8C-4536-829D-3B61040F6CAD}"/>
              </a:ext>
            </a:extLst>
          </p:cNvPr>
          <p:cNvSpPr txBox="1"/>
          <p:nvPr/>
        </p:nvSpPr>
        <p:spPr>
          <a:xfrm>
            <a:off x="2297386" y="4705637"/>
            <a:ext cx="212676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should stop </a:t>
            </a:r>
          </a:p>
        </p:txBody>
      </p:sp>
      <p:sp>
        <p:nvSpPr>
          <p:cNvPr id="9" name="مربع نص 8">
            <a:extLst>
              <a:ext uri="{FF2B5EF4-FFF2-40B4-BE49-F238E27FC236}">
                <a16:creationId xmlns:a16="http://schemas.microsoft.com/office/drawing/2014/main" id="{1E7F92FE-2955-4A79-8B85-6FA9861102C9}"/>
              </a:ext>
            </a:extLst>
          </p:cNvPr>
          <p:cNvSpPr txBox="1"/>
          <p:nvPr/>
        </p:nvSpPr>
        <p:spPr>
          <a:xfrm>
            <a:off x="1398904" y="4994517"/>
            <a:ext cx="250436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shouldn’t ride</a:t>
            </a:r>
          </a:p>
        </p:txBody>
      </p:sp>
      <p:sp>
        <p:nvSpPr>
          <p:cNvPr id="10" name="مربع نص 9">
            <a:extLst>
              <a:ext uri="{FF2B5EF4-FFF2-40B4-BE49-F238E27FC236}">
                <a16:creationId xmlns:a16="http://schemas.microsoft.com/office/drawing/2014/main" id="{36470585-954F-42EB-91AE-0C1D060DC1DD}"/>
              </a:ext>
            </a:extLst>
          </p:cNvPr>
          <p:cNvSpPr txBox="1"/>
          <p:nvPr/>
        </p:nvSpPr>
        <p:spPr>
          <a:xfrm>
            <a:off x="1810613" y="5297045"/>
            <a:ext cx="250436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shouldn’t talk</a:t>
            </a:r>
          </a:p>
        </p:txBody>
      </p:sp>
      <p:sp>
        <p:nvSpPr>
          <p:cNvPr id="11" name="مربع نص 10">
            <a:extLst>
              <a:ext uri="{FF2B5EF4-FFF2-40B4-BE49-F238E27FC236}">
                <a16:creationId xmlns:a16="http://schemas.microsoft.com/office/drawing/2014/main" id="{C71A765A-CAF2-4223-95BA-CAF7B099B19F}"/>
              </a:ext>
            </a:extLst>
          </p:cNvPr>
          <p:cNvSpPr txBox="1"/>
          <p:nvPr/>
        </p:nvSpPr>
        <p:spPr>
          <a:xfrm>
            <a:off x="2015331" y="5624591"/>
            <a:ext cx="1014472"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should</a:t>
            </a:r>
          </a:p>
        </p:txBody>
      </p:sp>
    </p:spTree>
    <p:extLst>
      <p:ext uri="{BB962C8B-B14F-4D97-AF65-F5344CB8AC3E}">
        <p14:creationId xmlns:p14="http://schemas.microsoft.com/office/powerpoint/2010/main" val="13546400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71358E-08F7-45EF-BBFB-C48E5F3019D6}"/>
              </a:ext>
            </a:extLst>
          </p:cNvPr>
          <p:cNvPicPr>
            <a:picLocks noChangeAspect="1"/>
          </p:cNvPicPr>
          <p:nvPr/>
        </p:nvPicPr>
        <p:blipFill>
          <a:blip r:embed="rId2"/>
          <a:stretch>
            <a:fillRect/>
          </a:stretch>
        </p:blipFill>
        <p:spPr>
          <a:xfrm>
            <a:off x="220307" y="204716"/>
            <a:ext cx="8678033" cy="5868537"/>
          </a:xfrm>
          <a:prstGeom prst="rect">
            <a:avLst/>
          </a:prstGeom>
        </p:spPr>
      </p:pic>
      <p:sp>
        <p:nvSpPr>
          <p:cNvPr id="5" name="مربع نص 4">
            <a:extLst>
              <a:ext uri="{FF2B5EF4-FFF2-40B4-BE49-F238E27FC236}">
                <a16:creationId xmlns:a16="http://schemas.microsoft.com/office/drawing/2014/main" id="{A8E67415-991B-4794-A1A8-B1475BA33CDB}"/>
              </a:ext>
            </a:extLst>
          </p:cNvPr>
          <p:cNvSpPr txBox="1"/>
          <p:nvPr/>
        </p:nvSpPr>
        <p:spPr>
          <a:xfrm>
            <a:off x="2540770" y="1209534"/>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well</a:t>
            </a:r>
          </a:p>
        </p:txBody>
      </p:sp>
      <p:sp>
        <p:nvSpPr>
          <p:cNvPr id="6" name="مربع نص 5">
            <a:extLst>
              <a:ext uri="{FF2B5EF4-FFF2-40B4-BE49-F238E27FC236}">
                <a16:creationId xmlns:a16="http://schemas.microsoft.com/office/drawing/2014/main" id="{AB5F09EF-34DB-421E-B7B7-89398543A68A}"/>
              </a:ext>
            </a:extLst>
          </p:cNvPr>
          <p:cNvSpPr txBox="1"/>
          <p:nvPr/>
        </p:nvSpPr>
        <p:spPr>
          <a:xfrm>
            <a:off x="1655934" y="1634891"/>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badly</a:t>
            </a:r>
          </a:p>
        </p:txBody>
      </p:sp>
      <p:sp>
        <p:nvSpPr>
          <p:cNvPr id="7" name="مربع نص 6">
            <a:extLst>
              <a:ext uri="{FF2B5EF4-FFF2-40B4-BE49-F238E27FC236}">
                <a16:creationId xmlns:a16="http://schemas.microsoft.com/office/drawing/2014/main" id="{62E63BAE-7A91-4562-AEA4-9C1730A1DEA2}"/>
              </a:ext>
            </a:extLst>
          </p:cNvPr>
          <p:cNvSpPr txBox="1"/>
          <p:nvPr/>
        </p:nvSpPr>
        <p:spPr>
          <a:xfrm>
            <a:off x="5095180" y="1621246"/>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late</a:t>
            </a:r>
          </a:p>
        </p:txBody>
      </p:sp>
      <p:sp>
        <p:nvSpPr>
          <p:cNvPr id="8" name="مربع نص 7">
            <a:extLst>
              <a:ext uri="{FF2B5EF4-FFF2-40B4-BE49-F238E27FC236}">
                <a16:creationId xmlns:a16="http://schemas.microsoft.com/office/drawing/2014/main" id="{F3730064-3419-40E4-BDF4-75BF45D0E65E}"/>
              </a:ext>
            </a:extLst>
          </p:cNvPr>
          <p:cNvSpPr txBox="1"/>
          <p:nvPr/>
        </p:nvSpPr>
        <p:spPr>
          <a:xfrm>
            <a:off x="5095180" y="2426460"/>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patiently</a:t>
            </a:r>
          </a:p>
        </p:txBody>
      </p:sp>
      <p:sp>
        <p:nvSpPr>
          <p:cNvPr id="9" name="مربع نص 8">
            <a:extLst>
              <a:ext uri="{FF2B5EF4-FFF2-40B4-BE49-F238E27FC236}">
                <a16:creationId xmlns:a16="http://schemas.microsoft.com/office/drawing/2014/main" id="{E9322A99-40B2-4817-9C5E-11AA441349F0}"/>
              </a:ext>
            </a:extLst>
          </p:cNvPr>
          <p:cNvSpPr txBox="1"/>
          <p:nvPr/>
        </p:nvSpPr>
        <p:spPr>
          <a:xfrm>
            <a:off x="3662164" y="2849542"/>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luckily</a:t>
            </a:r>
          </a:p>
        </p:txBody>
      </p:sp>
      <p:sp>
        <p:nvSpPr>
          <p:cNvPr id="10" name="مربع نص 9">
            <a:extLst>
              <a:ext uri="{FF2B5EF4-FFF2-40B4-BE49-F238E27FC236}">
                <a16:creationId xmlns:a16="http://schemas.microsoft.com/office/drawing/2014/main" id="{D8641BB0-E10E-4203-9124-7D255A7CE384}"/>
              </a:ext>
            </a:extLst>
          </p:cNvPr>
          <p:cNvSpPr txBox="1"/>
          <p:nvPr/>
        </p:nvSpPr>
        <p:spPr>
          <a:xfrm>
            <a:off x="5531910" y="3613820"/>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fast</a:t>
            </a:r>
          </a:p>
        </p:txBody>
      </p:sp>
      <p:sp>
        <p:nvSpPr>
          <p:cNvPr id="11" name="مربع نص 10">
            <a:extLst>
              <a:ext uri="{FF2B5EF4-FFF2-40B4-BE49-F238E27FC236}">
                <a16:creationId xmlns:a16="http://schemas.microsoft.com/office/drawing/2014/main" id="{0A40B534-5739-40C7-89F4-ECE27CCC3651}"/>
              </a:ext>
            </a:extLst>
          </p:cNvPr>
          <p:cNvSpPr txBox="1"/>
          <p:nvPr/>
        </p:nvSpPr>
        <p:spPr>
          <a:xfrm>
            <a:off x="1614992" y="4036900"/>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carefully</a:t>
            </a:r>
          </a:p>
        </p:txBody>
      </p:sp>
      <p:sp>
        <p:nvSpPr>
          <p:cNvPr id="12" name="مربع نص 11">
            <a:extLst>
              <a:ext uri="{FF2B5EF4-FFF2-40B4-BE49-F238E27FC236}">
                <a16:creationId xmlns:a16="http://schemas.microsoft.com/office/drawing/2014/main" id="{A7000264-BAC3-4E1C-A4E5-146F8D0E45A7}"/>
              </a:ext>
            </a:extLst>
          </p:cNvPr>
          <p:cNvSpPr txBox="1"/>
          <p:nvPr/>
        </p:nvSpPr>
        <p:spPr>
          <a:xfrm>
            <a:off x="6828450" y="4023254"/>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clearly</a:t>
            </a:r>
          </a:p>
        </p:txBody>
      </p:sp>
      <p:sp>
        <p:nvSpPr>
          <p:cNvPr id="13" name="مربع نص 12">
            <a:extLst>
              <a:ext uri="{FF2B5EF4-FFF2-40B4-BE49-F238E27FC236}">
                <a16:creationId xmlns:a16="http://schemas.microsoft.com/office/drawing/2014/main" id="{9328E21A-26BE-47E9-8B41-61AB77F24E5D}"/>
              </a:ext>
            </a:extLst>
          </p:cNvPr>
          <p:cNvSpPr txBox="1"/>
          <p:nvPr/>
        </p:nvSpPr>
        <p:spPr>
          <a:xfrm>
            <a:off x="4426436" y="4432686"/>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safely</a:t>
            </a:r>
          </a:p>
        </p:txBody>
      </p:sp>
      <p:sp>
        <p:nvSpPr>
          <p:cNvPr id="14" name="مربع نص 13">
            <a:extLst>
              <a:ext uri="{FF2B5EF4-FFF2-40B4-BE49-F238E27FC236}">
                <a16:creationId xmlns:a16="http://schemas.microsoft.com/office/drawing/2014/main" id="{1329A9A4-C228-48BE-855B-02D2D16AD5DD}"/>
              </a:ext>
            </a:extLst>
          </p:cNvPr>
          <p:cNvSpPr txBox="1"/>
          <p:nvPr/>
        </p:nvSpPr>
        <p:spPr>
          <a:xfrm>
            <a:off x="2474804" y="5210613"/>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hard</a:t>
            </a:r>
          </a:p>
        </p:txBody>
      </p:sp>
      <p:sp>
        <p:nvSpPr>
          <p:cNvPr id="15" name="مربع نص 14">
            <a:extLst>
              <a:ext uri="{FF2B5EF4-FFF2-40B4-BE49-F238E27FC236}">
                <a16:creationId xmlns:a16="http://schemas.microsoft.com/office/drawing/2014/main" id="{786348CE-1364-49AC-9C3C-C6EAD2FFF394}"/>
              </a:ext>
            </a:extLst>
          </p:cNvPr>
          <p:cNvSpPr txBox="1"/>
          <p:nvPr/>
        </p:nvSpPr>
        <p:spPr>
          <a:xfrm>
            <a:off x="1903870" y="5622322"/>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easily</a:t>
            </a:r>
          </a:p>
        </p:txBody>
      </p:sp>
    </p:spTree>
    <p:extLst>
      <p:ext uri="{BB962C8B-B14F-4D97-AF65-F5344CB8AC3E}">
        <p14:creationId xmlns:p14="http://schemas.microsoft.com/office/powerpoint/2010/main" val="2809444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B5715B6-545C-4723-8D37-724C40E9D5B6}"/>
              </a:ext>
            </a:extLst>
          </p:cNvPr>
          <p:cNvPicPr>
            <a:picLocks noChangeAspect="1"/>
          </p:cNvPicPr>
          <p:nvPr/>
        </p:nvPicPr>
        <p:blipFill>
          <a:blip r:embed="rId2"/>
          <a:stretch>
            <a:fillRect/>
          </a:stretch>
        </p:blipFill>
        <p:spPr>
          <a:xfrm>
            <a:off x="195523" y="504967"/>
            <a:ext cx="8702817" cy="6141493"/>
          </a:xfrm>
          <a:prstGeom prst="rect">
            <a:avLst/>
          </a:prstGeom>
        </p:spPr>
      </p:pic>
      <p:sp>
        <p:nvSpPr>
          <p:cNvPr id="5" name="مربع نص 4">
            <a:extLst>
              <a:ext uri="{FF2B5EF4-FFF2-40B4-BE49-F238E27FC236}">
                <a16:creationId xmlns:a16="http://schemas.microsoft.com/office/drawing/2014/main" id="{5B64F546-F5A7-43C5-BF10-D9DDEC4504A5}"/>
              </a:ext>
            </a:extLst>
          </p:cNvPr>
          <p:cNvSpPr txBox="1"/>
          <p:nvPr/>
        </p:nvSpPr>
        <p:spPr>
          <a:xfrm>
            <a:off x="2436131" y="5335719"/>
            <a:ext cx="205398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across from</a:t>
            </a:r>
          </a:p>
        </p:txBody>
      </p:sp>
      <p:sp>
        <p:nvSpPr>
          <p:cNvPr id="6" name="مربع نص 5">
            <a:extLst>
              <a:ext uri="{FF2B5EF4-FFF2-40B4-BE49-F238E27FC236}">
                <a16:creationId xmlns:a16="http://schemas.microsoft.com/office/drawing/2014/main" id="{5FEFC263-CE9F-4129-921C-95325CBDCB43}"/>
              </a:ext>
            </a:extLst>
          </p:cNvPr>
          <p:cNvSpPr txBox="1"/>
          <p:nvPr/>
        </p:nvSpPr>
        <p:spPr>
          <a:xfrm>
            <a:off x="2233688" y="5788370"/>
            <a:ext cx="157404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next to</a:t>
            </a:r>
          </a:p>
        </p:txBody>
      </p:sp>
      <p:sp>
        <p:nvSpPr>
          <p:cNvPr id="7" name="مربع نص 6">
            <a:extLst>
              <a:ext uri="{FF2B5EF4-FFF2-40B4-BE49-F238E27FC236}">
                <a16:creationId xmlns:a16="http://schemas.microsoft.com/office/drawing/2014/main" id="{D0972D11-4FA9-4069-9E97-83613D5C89B3}"/>
              </a:ext>
            </a:extLst>
          </p:cNvPr>
          <p:cNvSpPr txBox="1"/>
          <p:nvPr/>
        </p:nvSpPr>
        <p:spPr>
          <a:xfrm>
            <a:off x="1892494" y="6238749"/>
            <a:ext cx="1574039"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between</a:t>
            </a:r>
          </a:p>
        </p:txBody>
      </p:sp>
    </p:spTree>
    <p:extLst>
      <p:ext uri="{BB962C8B-B14F-4D97-AF65-F5344CB8AC3E}">
        <p14:creationId xmlns:p14="http://schemas.microsoft.com/office/powerpoint/2010/main" val="727256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61DC8C2-4303-4A56-8E15-646080069914}"/>
              </a:ext>
            </a:extLst>
          </p:cNvPr>
          <p:cNvPicPr>
            <a:picLocks noChangeAspect="1"/>
          </p:cNvPicPr>
          <p:nvPr/>
        </p:nvPicPr>
        <p:blipFill>
          <a:blip r:embed="rId2"/>
          <a:stretch>
            <a:fillRect/>
          </a:stretch>
        </p:blipFill>
        <p:spPr>
          <a:xfrm>
            <a:off x="218049" y="532263"/>
            <a:ext cx="8734882" cy="5581934"/>
          </a:xfrm>
          <a:prstGeom prst="rect">
            <a:avLst/>
          </a:prstGeom>
        </p:spPr>
      </p:pic>
      <p:sp>
        <p:nvSpPr>
          <p:cNvPr id="5" name="مربع نص 4">
            <a:extLst>
              <a:ext uri="{FF2B5EF4-FFF2-40B4-BE49-F238E27FC236}">
                <a16:creationId xmlns:a16="http://schemas.microsoft.com/office/drawing/2014/main" id="{F8321444-5E4E-454A-B3B7-E379F5C73A91}"/>
              </a:ext>
            </a:extLst>
          </p:cNvPr>
          <p:cNvSpPr txBox="1"/>
          <p:nvPr/>
        </p:nvSpPr>
        <p:spPr>
          <a:xfrm>
            <a:off x="2688612" y="1160058"/>
            <a:ext cx="6278283" cy="707886"/>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It’s across from the bank hotel. </a:t>
            </a:r>
          </a:p>
          <a:p>
            <a:r>
              <a:rPr lang="en-US" sz="2000" dirty="0">
                <a:solidFill>
                  <a:srgbClr val="C00000"/>
                </a:solidFill>
                <a:latin typeface="Comic Sans MS" panose="030F0702030302020204" pitchFamily="66" charset="0"/>
              </a:rPr>
              <a:t>It’s between the subway station and the pharmacy</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AE4B470-F0D1-4F68-91B3-EB9013098FE1}"/>
              </a:ext>
            </a:extLst>
          </p:cNvPr>
          <p:cNvSpPr txBox="1"/>
          <p:nvPr/>
        </p:nvSpPr>
        <p:spPr>
          <a:xfrm>
            <a:off x="4110413" y="4248329"/>
            <a:ext cx="171734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far from</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D97A22D-8A41-40A0-AEE9-80E7B91A7E4C}"/>
              </a:ext>
            </a:extLst>
          </p:cNvPr>
          <p:cNvSpPr txBox="1"/>
          <p:nvPr/>
        </p:nvSpPr>
        <p:spPr>
          <a:xfrm>
            <a:off x="2884231" y="2665867"/>
            <a:ext cx="5850338" cy="707886"/>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It’s between the pharmacy and the bookstore. </a:t>
            </a:r>
          </a:p>
          <a:p>
            <a:r>
              <a:rPr lang="en-US" sz="2000" dirty="0">
                <a:solidFill>
                  <a:srgbClr val="C00000"/>
                </a:solidFill>
                <a:latin typeface="Comic Sans MS" panose="030F0702030302020204" pitchFamily="66" charset="0"/>
              </a:rPr>
              <a:t>It’s across from the bank</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5B53A54-1373-4EEA-9CFE-2D5A02BBCE2A}"/>
              </a:ext>
            </a:extLst>
          </p:cNvPr>
          <p:cNvSpPr txBox="1"/>
          <p:nvPr/>
        </p:nvSpPr>
        <p:spPr>
          <a:xfrm>
            <a:off x="2393065" y="4591798"/>
            <a:ext cx="171734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near</a:t>
            </a:r>
            <a:endParaRPr lang="ar-SA" sz="20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0262E8F-5156-49BC-86EA-2394079B597B}"/>
              </a:ext>
            </a:extLst>
          </p:cNvPr>
          <p:cNvSpPr txBox="1"/>
          <p:nvPr/>
        </p:nvSpPr>
        <p:spPr>
          <a:xfrm>
            <a:off x="5340989" y="4619095"/>
            <a:ext cx="171734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straight</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632687A-FBFB-4985-B56C-C0AE93A5C8C2}"/>
              </a:ext>
            </a:extLst>
          </p:cNvPr>
          <p:cNvSpPr txBox="1"/>
          <p:nvPr/>
        </p:nvSpPr>
        <p:spPr>
          <a:xfrm>
            <a:off x="2215647" y="4946640"/>
            <a:ext cx="171734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Take </a:t>
            </a:r>
            <a:endParaRPr lang="ar-SA" sz="20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D669998-C067-4201-8DCE-E30D7309B4D3}"/>
              </a:ext>
            </a:extLst>
          </p:cNvPr>
          <p:cNvSpPr txBox="1"/>
          <p:nvPr/>
        </p:nvSpPr>
        <p:spPr>
          <a:xfrm>
            <a:off x="6610233" y="4946642"/>
            <a:ext cx="171734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across from</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21591D2-9C93-45ED-9577-2182E88DE16F}"/>
              </a:ext>
            </a:extLst>
          </p:cNvPr>
          <p:cNvSpPr txBox="1"/>
          <p:nvPr/>
        </p:nvSpPr>
        <p:spPr>
          <a:xfrm>
            <a:off x="2379419" y="5274187"/>
            <a:ext cx="171734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between</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7399015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build="p"/>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F20DA927-29B0-4C34-9D87-F7517D1277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2522" y="198784"/>
            <a:ext cx="8852452" cy="6493564"/>
          </a:xfrm>
          <a:prstGeom prst="rect">
            <a:avLst/>
          </a:prstGeom>
        </p:spPr>
      </p:pic>
    </p:spTree>
    <p:extLst>
      <p:ext uri="{BB962C8B-B14F-4D97-AF65-F5344CB8AC3E}">
        <p14:creationId xmlns:p14="http://schemas.microsoft.com/office/powerpoint/2010/main" val="1359974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376489" y="1873150"/>
            <a:ext cx="4391022" cy="2257274"/>
          </a:xfrm>
        </p:spPr>
        <p:txBody>
          <a:bodyPr/>
          <a:lstStyle/>
          <a:p>
            <a:pPr algn="ctr" rtl="0"/>
            <a:r>
              <a:rPr lang="en-US" sz="11500" dirty="0">
                <a:solidFill>
                  <a:schemeClr val="tx1"/>
                </a:solidFill>
              </a:rPr>
              <a:t>Unit 6 </a:t>
            </a:r>
            <a:endParaRPr lang="ar-SA" sz="11500" dirty="0">
              <a:solidFill>
                <a:schemeClr val="tx1"/>
              </a:solidFill>
            </a:endParaRPr>
          </a:p>
        </p:txBody>
      </p:sp>
    </p:spTree>
    <p:extLst>
      <p:ext uri="{BB962C8B-B14F-4D97-AF65-F5344CB8AC3E}">
        <p14:creationId xmlns:p14="http://schemas.microsoft.com/office/powerpoint/2010/main" val="1759964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27E8B73-CC24-482B-9D85-D3C556BC96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202" y="291549"/>
            <a:ext cx="8826868" cy="6414052"/>
          </a:xfrm>
          <a:prstGeom prst="rect">
            <a:avLst/>
          </a:prstGeom>
        </p:spPr>
      </p:pic>
      <p:sp>
        <p:nvSpPr>
          <p:cNvPr id="5" name="مربع نص 4">
            <a:extLst>
              <a:ext uri="{FF2B5EF4-FFF2-40B4-BE49-F238E27FC236}">
                <a16:creationId xmlns:a16="http://schemas.microsoft.com/office/drawing/2014/main" id="{C2070DEB-CEEE-4EE0-B70D-CFB1EC350BB3}"/>
              </a:ext>
            </a:extLst>
          </p:cNvPr>
          <p:cNvSpPr txBox="1"/>
          <p:nvPr/>
        </p:nvSpPr>
        <p:spPr>
          <a:xfrm>
            <a:off x="2146851" y="4492487"/>
            <a:ext cx="157700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fitness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313F007-8381-40BD-9FD3-118D464C61D4}"/>
              </a:ext>
            </a:extLst>
          </p:cNvPr>
          <p:cNvSpPr txBox="1"/>
          <p:nvPr/>
        </p:nvSpPr>
        <p:spPr>
          <a:xfrm>
            <a:off x="5811075" y="5917095"/>
            <a:ext cx="130534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avoid</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222555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C62B448-945F-40D9-8ACB-4D8B1B322B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6419" y="318052"/>
            <a:ext cx="8771807" cy="6347791"/>
          </a:xfrm>
          <a:prstGeom prst="rect">
            <a:avLst/>
          </a:prstGeom>
        </p:spPr>
      </p:pic>
      <p:sp>
        <p:nvSpPr>
          <p:cNvPr id="5" name="مربع نص 4">
            <a:extLst>
              <a:ext uri="{FF2B5EF4-FFF2-40B4-BE49-F238E27FC236}">
                <a16:creationId xmlns:a16="http://schemas.microsoft.com/office/drawing/2014/main" id="{4AE4007F-6E6D-46CE-A4BC-429DA10D9401}"/>
              </a:ext>
            </a:extLst>
          </p:cNvPr>
          <p:cNvSpPr txBox="1"/>
          <p:nvPr/>
        </p:nvSpPr>
        <p:spPr>
          <a:xfrm>
            <a:off x="4379840" y="2206486"/>
            <a:ext cx="255104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lose control</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48837F4-6C54-42AF-9359-2BAF9ADD027E}"/>
              </a:ext>
            </a:extLst>
          </p:cNvPr>
          <p:cNvSpPr txBox="1"/>
          <p:nvPr/>
        </p:nvSpPr>
        <p:spPr>
          <a:xfrm>
            <a:off x="1901681" y="3916015"/>
            <a:ext cx="130534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hungry</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E2E719C-ED67-47B6-A79C-D61E8AEA4EF7}"/>
              </a:ext>
            </a:extLst>
          </p:cNvPr>
          <p:cNvSpPr txBox="1"/>
          <p:nvPr/>
        </p:nvSpPr>
        <p:spPr>
          <a:xfrm>
            <a:off x="3743735" y="5665303"/>
            <a:ext cx="21799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turn down</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090D319-985A-4427-9DA0-F235A8008046}"/>
              </a:ext>
            </a:extLst>
          </p:cNvPr>
          <p:cNvSpPr txBox="1"/>
          <p:nvPr/>
        </p:nvSpPr>
        <p:spPr>
          <a:xfrm>
            <a:off x="3823247" y="6023111"/>
            <a:ext cx="172941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pressure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191187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07684B4-EAE9-4C69-AEBE-F5A015D262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6408" y="940904"/>
            <a:ext cx="8838566" cy="4176233"/>
          </a:xfrm>
          <a:prstGeom prst="rect">
            <a:avLst/>
          </a:prstGeom>
        </p:spPr>
      </p:pic>
      <p:sp>
        <p:nvSpPr>
          <p:cNvPr id="5" name="مربع نص 4">
            <a:extLst>
              <a:ext uri="{FF2B5EF4-FFF2-40B4-BE49-F238E27FC236}">
                <a16:creationId xmlns:a16="http://schemas.microsoft.com/office/drawing/2014/main" id="{42F557DB-6772-4034-9EC6-69163C0ABDBE}"/>
              </a:ext>
            </a:extLst>
          </p:cNvPr>
          <p:cNvSpPr txBox="1"/>
          <p:nvPr/>
        </p:nvSpPr>
        <p:spPr>
          <a:xfrm>
            <a:off x="3475698" y="2179982"/>
            <a:ext cx="166977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should</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9072541-D900-4CAC-A3F1-32A25CB70E6E}"/>
              </a:ext>
            </a:extLst>
          </p:cNvPr>
          <p:cNvSpPr txBox="1"/>
          <p:nvPr/>
        </p:nvSpPr>
        <p:spPr>
          <a:xfrm>
            <a:off x="2965488" y="3008242"/>
            <a:ext cx="133006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could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3D3574A-768A-495E-A2AA-97B760A47C97}"/>
              </a:ext>
            </a:extLst>
          </p:cNvPr>
          <p:cNvSpPr txBox="1"/>
          <p:nvPr/>
        </p:nvSpPr>
        <p:spPr>
          <a:xfrm>
            <a:off x="2938984" y="4108174"/>
            <a:ext cx="14522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might</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947122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209FA69-5946-4E7F-B10F-B7C161D8C3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7175" y="1086678"/>
            <a:ext cx="8830535" cy="3869635"/>
          </a:xfrm>
          <a:prstGeom prst="rect">
            <a:avLst/>
          </a:prstGeom>
        </p:spPr>
      </p:pic>
      <p:sp>
        <p:nvSpPr>
          <p:cNvPr id="5" name="مربع نص 4">
            <a:extLst>
              <a:ext uri="{FF2B5EF4-FFF2-40B4-BE49-F238E27FC236}">
                <a16:creationId xmlns:a16="http://schemas.microsoft.com/office/drawing/2014/main" id="{C13A92C3-9CEA-4098-A7C6-E85900D416FB}"/>
              </a:ext>
            </a:extLst>
          </p:cNvPr>
          <p:cNvSpPr txBox="1"/>
          <p:nvPr/>
        </p:nvSpPr>
        <p:spPr>
          <a:xfrm>
            <a:off x="6106253" y="1961321"/>
            <a:ext cx="177247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shouldn’t</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8C5DBAB-38DC-4B0E-A4ED-D0D44ACB5C27}"/>
              </a:ext>
            </a:extLst>
          </p:cNvPr>
          <p:cNvSpPr txBox="1"/>
          <p:nvPr/>
        </p:nvSpPr>
        <p:spPr>
          <a:xfrm>
            <a:off x="4555747" y="3776869"/>
            <a:ext cx="165366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should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C3B3465-04A1-4EB3-9931-A3CF2FF495A6}"/>
              </a:ext>
            </a:extLst>
          </p:cNvPr>
          <p:cNvSpPr txBox="1"/>
          <p:nvPr/>
        </p:nvSpPr>
        <p:spPr>
          <a:xfrm>
            <a:off x="5920728" y="4134677"/>
            <a:ext cx="177247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ought to</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642614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1FBDA9B-A07E-493B-9D13-4453D8E8DA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4542" y="808384"/>
            <a:ext cx="8936936" cy="4631872"/>
          </a:xfrm>
          <a:prstGeom prst="rect">
            <a:avLst/>
          </a:prstGeom>
        </p:spPr>
      </p:pic>
      <p:sp>
        <p:nvSpPr>
          <p:cNvPr id="5" name="مربع نص 4">
            <a:extLst>
              <a:ext uri="{FF2B5EF4-FFF2-40B4-BE49-F238E27FC236}">
                <a16:creationId xmlns:a16="http://schemas.microsoft.com/office/drawing/2014/main" id="{AE82C853-CFAE-45B4-A4AC-A289C3D792CE}"/>
              </a:ext>
            </a:extLst>
          </p:cNvPr>
          <p:cNvSpPr txBox="1"/>
          <p:nvPr/>
        </p:nvSpPr>
        <p:spPr>
          <a:xfrm>
            <a:off x="1454740" y="3803374"/>
            <a:ext cx="18413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ought to</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68A65F4-A991-4D5B-8693-F92BED0C1108}"/>
              </a:ext>
            </a:extLst>
          </p:cNvPr>
          <p:cNvSpPr txBox="1"/>
          <p:nvPr/>
        </p:nvSpPr>
        <p:spPr>
          <a:xfrm>
            <a:off x="1600511" y="4439477"/>
            <a:ext cx="14935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might</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68933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E7A850A-A10E-4F77-A5E1-75070F48F5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2145" y="185531"/>
            <a:ext cx="8802500" cy="6533322"/>
          </a:xfrm>
          <a:prstGeom prst="rect">
            <a:avLst/>
          </a:prstGeom>
        </p:spPr>
      </p:pic>
      <p:sp>
        <p:nvSpPr>
          <p:cNvPr id="5" name="مربع نص 4">
            <a:extLst>
              <a:ext uri="{FF2B5EF4-FFF2-40B4-BE49-F238E27FC236}">
                <a16:creationId xmlns:a16="http://schemas.microsoft.com/office/drawing/2014/main" id="{544A9F27-C3EA-4949-8598-6190BDBC9633}"/>
              </a:ext>
            </a:extLst>
          </p:cNvPr>
          <p:cNvSpPr txBox="1"/>
          <p:nvPr/>
        </p:nvSpPr>
        <p:spPr>
          <a:xfrm>
            <a:off x="1974575" y="3665646"/>
            <a:ext cx="4162417"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أكمل النصائح باستعمال عباراتك الخاصة</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0642660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15E4A4A-4339-4990-9187-F1B5D20246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1964" y="861391"/>
            <a:ext cx="8754009" cy="4545497"/>
          </a:xfrm>
          <a:prstGeom prst="rect">
            <a:avLst/>
          </a:prstGeom>
        </p:spPr>
      </p:pic>
      <p:sp>
        <p:nvSpPr>
          <p:cNvPr id="5" name="مربع نص 4">
            <a:extLst>
              <a:ext uri="{FF2B5EF4-FFF2-40B4-BE49-F238E27FC236}">
                <a16:creationId xmlns:a16="http://schemas.microsoft.com/office/drawing/2014/main" id="{F65C0C2D-B60A-44E3-95C1-2386784E1B60}"/>
              </a:ext>
            </a:extLst>
          </p:cNvPr>
          <p:cNvSpPr txBox="1"/>
          <p:nvPr/>
        </p:nvSpPr>
        <p:spPr>
          <a:xfrm>
            <a:off x="2490791" y="265043"/>
            <a:ext cx="4162417"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أكمل النصائح باستعمال عباراتك الخاصة</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099579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D13030F-F311-47AC-B5A2-3A196DF551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5530" y="212034"/>
            <a:ext cx="8772940" cy="6442129"/>
          </a:xfrm>
          <a:prstGeom prst="rect">
            <a:avLst/>
          </a:prstGeom>
        </p:spPr>
      </p:pic>
      <p:sp>
        <p:nvSpPr>
          <p:cNvPr id="5" name="مربع نص 4">
            <a:extLst>
              <a:ext uri="{FF2B5EF4-FFF2-40B4-BE49-F238E27FC236}">
                <a16:creationId xmlns:a16="http://schemas.microsoft.com/office/drawing/2014/main" id="{24608CED-0632-4BA1-894C-0A14E772EFF4}"/>
              </a:ext>
            </a:extLst>
          </p:cNvPr>
          <p:cNvSpPr txBox="1"/>
          <p:nvPr/>
        </p:nvSpPr>
        <p:spPr>
          <a:xfrm>
            <a:off x="1931818" y="1961321"/>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give up</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0A4D078-B4A5-4F1D-B819-C9E683B9AE3A}"/>
              </a:ext>
            </a:extLst>
          </p:cNvPr>
          <p:cNvSpPr txBox="1"/>
          <p:nvPr/>
        </p:nvSpPr>
        <p:spPr>
          <a:xfrm>
            <a:off x="1925194" y="2285998"/>
            <a:ext cx="18980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put off</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7310394-E19F-4933-85E8-C6EFC30F2204}"/>
              </a:ext>
            </a:extLst>
          </p:cNvPr>
          <p:cNvSpPr txBox="1"/>
          <p:nvPr/>
        </p:nvSpPr>
        <p:spPr>
          <a:xfrm>
            <a:off x="1925193" y="2604051"/>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throw away</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1D15BDC-4D8D-4344-B4C7-E87D2B510BC6}"/>
              </a:ext>
            </a:extLst>
          </p:cNvPr>
          <p:cNvSpPr txBox="1"/>
          <p:nvPr/>
        </p:nvSpPr>
        <p:spPr>
          <a:xfrm>
            <a:off x="1938446" y="2908853"/>
            <a:ext cx="18980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get along</a:t>
            </a:r>
            <a:endParaRPr lang="ar-SA" sz="20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6633E0C-E5E6-4BFA-9EDA-8A615ACBBB15}"/>
              </a:ext>
            </a:extLst>
          </p:cNvPr>
          <p:cNvSpPr txBox="1"/>
          <p:nvPr/>
        </p:nvSpPr>
        <p:spPr>
          <a:xfrm>
            <a:off x="6298414" y="1954697"/>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turn down </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048AEDC-6F19-4DC1-82E4-04AB9A35C54C}"/>
              </a:ext>
            </a:extLst>
          </p:cNvPr>
          <p:cNvSpPr txBox="1"/>
          <p:nvPr/>
        </p:nvSpPr>
        <p:spPr>
          <a:xfrm>
            <a:off x="6318294" y="2279374"/>
            <a:ext cx="165951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take up</a:t>
            </a:r>
            <a:endParaRPr lang="ar-SA" sz="20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B2771CD1-5A52-4A5A-AACD-EB268B826B8A}"/>
              </a:ext>
            </a:extLst>
          </p:cNvPr>
          <p:cNvSpPr txBox="1"/>
          <p:nvPr/>
        </p:nvSpPr>
        <p:spPr>
          <a:xfrm>
            <a:off x="6318294" y="2610679"/>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put up with</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39EC1C0-8848-4F27-900A-BC0F75C3A5E6}"/>
              </a:ext>
            </a:extLst>
          </p:cNvPr>
          <p:cNvSpPr txBox="1"/>
          <p:nvPr/>
        </p:nvSpPr>
        <p:spPr>
          <a:xfrm>
            <a:off x="1236078" y="4393097"/>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give up</a:t>
            </a:r>
            <a:endParaRPr lang="ar-SA" sz="20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F066FFF5-A105-47C0-9129-2853CBE2E989}"/>
              </a:ext>
            </a:extLst>
          </p:cNvPr>
          <p:cNvSpPr txBox="1"/>
          <p:nvPr/>
        </p:nvSpPr>
        <p:spPr>
          <a:xfrm>
            <a:off x="4900308" y="4412970"/>
            <a:ext cx="18980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threw away</a:t>
            </a:r>
            <a:endParaRPr lang="ar-SA" sz="2000" dirty="0">
              <a:solidFill>
                <a:srgbClr val="C0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8B6EBA30-13C5-4D6F-8DF2-1E8E0FC3F0B9}"/>
              </a:ext>
            </a:extLst>
          </p:cNvPr>
          <p:cNvSpPr txBox="1"/>
          <p:nvPr/>
        </p:nvSpPr>
        <p:spPr>
          <a:xfrm>
            <a:off x="5072589" y="4929809"/>
            <a:ext cx="147706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put off</a:t>
            </a:r>
            <a:endParaRPr lang="ar-SA" sz="20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1A1EA9E2-1F87-40F9-B4D0-C56D7E06AC95}"/>
              </a:ext>
            </a:extLst>
          </p:cNvPr>
          <p:cNvSpPr txBox="1"/>
          <p:nvPr/>
        </p:nvSpPr>
        <p:spPr>
          <a:xfrm>
            <a:off x="1123438" y="5463223"/>
            <a:ext cx="18980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turned down </a:t>
            </a:r>
            <a:endParaRPr lang="ar-SA" sz="2000" dirty="0">
              <a:solidFill>
                <a:srgbClr val="C00000"/>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12D4B3F5-EDFF-46EA-9DBE-C52CD99DBF25}"/>
              </a:ext>
            </a:extLst>
          </p:cNvPr>
          <p:cNvSpPr txBox="1"/>
          <p:nvPr/>
        </p:nvSpPr>
        <p:spPr>
          <a:xfrm>
            <a:off x="5602671" y="5777085"/>
            <a:ext cx="214985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gets along with</a:t>
            </a:r>
            <a:endParaRPr lang="ar-SA" sz="2000"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ABE4DC9B-4876-4CBB-84C5-0A291A0A9EAA}"/>
              </a:ext>
            </a:extLst>
          </p:cNvPr>
          <p:cNvSpPr txBox="1"/>
          <p:nvPr/>
        </p:nvSpPr>
        <p:spPr>
          <a:xfrm>
            <a:off x="5700570" y="6054962"/>
            <a:ext cx="165951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take up</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1054982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5" grpId="0"/>
      <p:bldP spid="16" grpId="0"/>
      <p:bldP spid="17" grpId="0"/>
      <p:bldP spid="1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013B380-8B1E-4E81-9D5F-05929C7075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433" y="636104"/>
            <a:ext cx="8711989" cy="4903305"/>
          </a:xfrm>
          <a:prstGeom prst="rect">
            <a:avLst/>
          </a:prstGeom>
        </p:spPr>
      </p:pic>
      <p:sp>
        <p:nvSpPr>
          <p:cNvPr id="5" name="مربع نص 4">
            <a:extLst>
              <a:ext uri="{FF2B5EF4-FFF2-40B4-BE49-F238E27FC236}">
                <a16:creationId xmlns:a16="http://schemas.microsoft.com/office/drawing/2014/main" id="{FE33C6B3-9340-4960-8053-8A1AB74B7B09}"/>
              </a:ext>
            </a:extLst>
          </p:cNvPr>
          <p:cNvSpPr txBox="1"/>
          <p:nvPr/>
        </p:nvSpPr>
        <p:spPr>
          <a:xfrm>
            <a:off x="4959941" y="1583634"/>
            <a:ext cx="220948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put it off</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AC6723A-CDB9-4F63-B4FE-08CCFC6D494E}"/>
              </a:ext>
            </a:extLst>
          </p:cNvPr>
          <p:cNvSpPr txBox="1"/>
          <p:nvPr/>
        </p:nvSpPr>
        <p:spPr>
          <a:xfrm>
            <a:off x="5523159" y="2001076"/>
            <a:ext cx="22094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put up with it</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71E629D-B727-4BC1-8FC9-3FD2BE4721FD}"/>
              </a:ext>
            </a:extLst>
          </p:cNvPr>
          <p:cNvSpPr txBox="1"/>
          <p:nvPr/>
        </p:nvSpPr>
        <p:spPr>
          <a:xfrm>
            <a:off x="4754532" y="2319130"/>
            <a:ext cx="220948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throw it away</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437A313-E4D3-4346-86CA-B44DDE23D154}"/>
              </a:ext>
            </a:extLst>
          </p:cNvPr>
          <p:cNvSpPr txBox="1"/>
          <p:nvPr/>
        </p:nvSpPr>
        <p:spPr>
          <a:xfrm>
            <a:off x="3879888" y="3140763"/>
            <a:ext cx="22094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throw it away</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4EC0359-C03E-4374-9EED-41C03140114E}"/>
              </a:ext>
            </a:extLst>
          </p:cNvPr>
          <p:cNvSpPr txBox="1"/>
          <p:nvPr/>
        </p:nvSpPr>
        <p:spPr>
          <a:xfrm>
            <a:off x="3488948" y="3902762"/>
            <a:ext cx="23552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throw them away</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8E29499-A080-4FCD-A4FF-6103BDBBBEF1}"/>
              </a:ext>
            </a:extLst>
          </p:cNvPr>
          <p:cNvSpPr txBox="1"/>
          <p:nvPr/>
        </p:nvSpPr>
        <p:spPr>
          <a:xfrm>
            <a:off x="1355347" y="4936431"/>
            <a:ext cx="252454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put up with you</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5697828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3AFAF9C-F910-4FA4-A89D-C35AFFF3BD01}"/>
              </a:ext>
            </a:extLst>
          </p:cNvPr>
          <p:cNvPicPr>
            <a:picLocks noChangeAspect="1"/>
          </p:cNvPicPr>
          <p:nvPr/>
        </p:nvPicPr>
        <p:blipFill>
          <a:blip r:embed="rId2"/>
          <a:stretch>
            <a:fillRect/>
          </a:stretch>
        </p:blipFill>
        <p:spPr>
          <a:xfrm>
            <a:off x="228735" y="371061"/>
            <a:ext cx="8663474" cy="6294782"/>
          </a:xfrm>
          <a:prstGeom prst="rect">
            <a:avLst/>
          </a:prstGeom>
        </p:spPr>
      </p:pic>
      <p:sp>
        <p:nvSpPr>
          <p:cNvPr id="5" name="مربع نص 4">
            <a:extLst>
              <a:ext uri="{FF2B5EF4-FFF2-40B4-BE49-F238E27FC236}">
                <a16:creationId xmlns:a16="http://schemas.microsoft.com/office/drawing/2014/main" id="{FCDDBFA6-4CDF-4DD0-9569-8BF190EF822D}"/>
              </a:ext>
            </a:extLst>
          </p:cNvPr>
          <p:cNvSpPr txBox="1"/>
          <p:nvPr/>
        </p:nvSpPr>
        <p:spPr>
          <a:xfrm>
            <a:off x="748745" y="1066791"/>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F </a:t>
            </a:r>
            <a:endParaRPr lang="ar-SA" sz="32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684A6A4-1D4A-4FB8-A61B-389B6815EC80}"/>
              </a:ext>
            </a:extLst>
          </p:cNvPr>
          <p:cNvSpPr txBox="1"/>
          <p:nvPr/>
        </p:nvSpPr>
        <p:spPr>
          <a:xfrm>
            <a:off x="768625" y="4373209"/>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F </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5D6E853-68A0-412E-BDCF-831C88445692}"/>
              </a:ext>
            </a:extLst>
          </p:cNvPr>
          <p:cNvSpPr txBox="1"/>
          <p:nvPr/>
        </p:nvSpPr>
        <p:spPr>
          <a:xfrm>
            <a:off x="762001" y="5055697"/>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F </a:t>
            </a:r>
            <a:endParaRPr lang="ar-SA" sz="32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DE2BDBC-DEB1-4352-8C1F-D9F8720EEBCE}"/>
              </a:ext>
            </a:extLst>
          </p:cNvPr>
          <p:cNvSpPr txBox="1"/>
          <p:nvPr/>
        </p:nvSpPr>
        <p:spPr>
          <a:xfrm>
            <a:off x="748747" y="1716145"/>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86DAC0D-43C2-4B36-BCD3-782F74C5EFD5}"/>
              </a:ext>
            </a:extLst>
          </p:cNvPr>
          <p:cNvSpPr txBox="1"/>
          <p:nvPr/>
        </p:nvSpPr>
        <p:spPr>
          <a:xfrm>
            <a:off x="755375" y="2438390"/>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487D6F5-BB07-40D9-9289-1386C97C29BB}"/>
              </a:ext>
            </a:extLst>
          </p:cNvPr>
          <p:cNvSpPr txBox="1"/>
          <p:nvPr/>
        </p:nvSpPr>
        <p:spPr>
          <a:xfrm>
            <a:off x="762003" y="3081120"/>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B692542-917C-4457-87BC-24BBEB421D4F}"/>
              </a:ext>
            </a:extLst>
          </p:cNvPr>
          <p:cNvSpPr txBox="1"/>
          <p:nvPr/>
        </p:nvSpPr>
        <p:spPr>
          <a:xfrm>
            <a:off x="768631" y="3737102"/>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CE2A47B-148D-4372-8AF5-583B476AA620}"/>
              </a:ext>
            </a:extLst>
          </p:cNvPr>
          <p:cNvSpPr txBox="1"/>
          <p:nvPr/>
        </p:nvSpPr>
        <p:spPr>
          <a:xfrm>
            <a:off x="775259" y="5731556"/>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601469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8E5C652-2C56-47EF-A701-B7C93F4AEE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7280" y="103908"/>
            <a:ext cx="7281832" cy="6593279"/>
          </a:xfrm>
          <a:prstGeom prst="rect">
            <a:avLst/>
          </a:prstGeom>
        </p:spPr>
      </p:pic>
    </p:spTree>
    <p:extLst>
      <p:ext uri="{BB962C8B-B14F-4D97-AF65-F5344CB8AC3E}">
        <p14:creationId xmlns:p14="http://schemas.microsoft.com/office/powerpoint/2010/main" val="7567903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E13E385-5237-4D7A-86C0-135158710F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4413" y="1192696"/>
            <a:ext cx="8002504" cy="4611756"/>
          </a:xfrm>
          <a:prstGeom prst="rect">
            <a:avLst/>
          </a:prstGeom>
        </p:spPr>
      </p:pic>
      <p:sp>
        <p:nvSpPr>
          <p:cNvPr id="5" name="مربع نص 4">
            <a:extLst>
              <a:ext uri="{FF2B5EF4-FFF2-40B4-BE49-F238E27FC236}">
                <a16:creationId xmlns:a16="http://schemas.microsoft.com/office/drawing/2014/main" id="{81A4712A-277F-4E43-86C2-8174E96615A1}"/>
              </a:ext>
            </a:extLst>
          </p:cNvPr>
          <p:cNvSpPr txBox="1"/>
          <p:nvPr/>
        </p:nvSpPr>
        <p:spPr>
          <a:xfrm>
            <a:off x="3394369" y="2073964"/>
            <a:ext cx="3431733"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Eppie Lederer </a:t>
            </a:r>
            <a:endParaRPr lang="ar-SA" sz="32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2555062-1010-472D-9174-A7A66B91264E}"/>
              </a:ext>
            </a:extLst>
          </p:cNvPr>
          <p:cNvSpPr txBox="1"/>
          <p:nvPr/>
        </p:nvSpPr>
        <p:spPr>
          <a:xfrm>
            <a:off x="3851569" y="2835963"/>
            <a:ext cx="3559324"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Pauline Phillips</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3AB6044-C707-4126-80B2-0ED54009D73A}"/>
              </a:ext>
            </a:extLst>
          </p:cNvPr>
          <p:cNvSpPr txBox="1"/>
          <p:nvPr/>
        </p:nvSpPr>
        <p:spPr>
          <a:xfrm>
            <a:off x="969220" y="3544954"/>
            <a:ext cx="3709106"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Jeanne Phillips</a:t>
            </a:r>
            <a:endParaRPr lang="ar-SA" sz="32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47E07A7-E336-4C7E-BEE9-B125E50D4188}"/>
              </a:ext>
            </a:extLst>
          </p:cNvPr>
          <p:cNvSpPr txBox="1"/>
          <p:nvPr/>
        </p:nvSpPr>
        <p:spPr>
          <a:xfrm>
            <a:off x="1008974" y="4273823"/>
            <a:ext cx="8002504"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Margo Howard 			   Eppie Lederer’s</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542263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ADD858E-C123-4C1F-8AE4-9CCE63871FC8}"/>
              </a:ext>
            </a:extLst>
          </p:cNvPr>
          <p:cNvPicPr>
            <a:picLocks noChangeAspect="1"/>
          </p:cNvPicPr>
          <p:nvPr/>
        </p:nvPicPr>
        <p:blipFill>
          <a:blip r:embed="rId2"/>
          <a:stretch>
            <a:fillRect/>
          </a:stretch>
        </p:blipFill>
        <p:spPr>
          <a:xfrm>
            <a:off x="185529" y="205035"/>
            <a:ext cx="8759688" cy="6468729"/>
          </a:xfrm>
          <a:prstGeom prst="rect">
            <a:avLst/>
          </a:prstGeom>
        </p:spPr>
      </p:pic>
      <p:sp>
        <p:nvSpPr>
          <p:cNvPr id="5" name="مربع نص 4">
            <a:extLst>
              <a:ext uri="{FF2B5EF4-FFF2-40B4-BE49-F238E27FC236}">
                <a16:creationId xmlns:a16="http://schemas.microsoft.com/office/drawing/2014/main" id="{C25476E5-086D-45F4-9FBF-D4C1CD65065D}"/>
              </a:ext>
            </a:extLst>
          </p:cNvPr>
          <p:cNvSpPr txBox="1"/>
          <p:nvPr/>
        </p:nvSpPr>
        <p:spPr>
          <a:xfrm>
            <a:off x="4572000" y="205035"/>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68E07BC5-E116-40F6-B4DB-8049B8A771E9}"/>
              </a:ext>
            </a:extLst>
          </p:cNvPr>
          <p:cNvSpPr txBox="1"/>
          <p:nvPr/>
        </p:nvSpPr>
        <p:spPr>
          <a:xfrm rot="249762">
            <a:off x="4744277" y="2279373"/>
            <a:ext cx="4253948" cy="1200329"/>
          </a:xfrm>
          <a:prstGeom prst="rect">
            <a:avLst/>
          </a:prstGeom>
          <a:solidFill>
            <a:srgbClr val="FFFFCC"/>
          </a:solidFill>
        </p:spPr>
        <p:txBody>
          <a:bodyPr wrap="square" rtlCol="1">
            <a:spAutoFit/>
          </a:bodyPr>
          <a:lstStyle/>
          <a:p>
            <a:r>
              <a:rPr lang="en-US" dirty="0">
                <a:solidFill>
                  <a:srgbClr val="0000CC"/>
                </a:solidFill>
                <a:latin typeface="Comic Sans MS" panose="030F0702030302020204" pitchFamily="66" charset="0"/>
              </a:rPr>
              <a:t>Hello,</a:t>
            </a:r>
          </a:p>
          <a:p>
            <a:r>
              <a:rPr lang="en-US" dirty="0">
                <a:solidFill>
                  <a:srgbClr val="0000CC"/>
                </a:solidFill>
                <a:latin typeface="Comic Sans MS" panose="030F0702030302020204" pitchFamily="66" charset="0"/>
              </a:rPr>
              <a:t>Please don’t worry. Email your friend and ask him/her to scan the pages you need and send them to you.</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136CF09-AB51-43AA-9E8F-61755A1EFB30}"/>
              </a:ext>
            </a:extLst>
          </p:cNvPr>
          <p:cNvSpPr txBox="1"/>
          <p:nvPr/>
        </p:nvSpPr>
        <p:spPr>
          <a:xfrm rot="249762">
            <a:off x="4631635" y="5453274"/>
            <a:ext cx="4253948" cy="1200329"/>
          </a:xfrm>
          <a:prstGeom prst="rect">
            <a:avLst/>
          </a:prstGeom>
          <a:solidFill>
            <a:srgbClr val="FFFFCC"/>
          </a:solidFill>
        </p:spPr>
        <p:txBody>
          <a:bodyPr wrap="square" rtlCol="1">
            <a:spAutoFit/>
          </a:bodyPr>
          <a:lstStyle/>
          <a:p>
            <a:r>
              <a:rPr lang="en-US" dirty="0">
                <a:solidFill>
                  <a:srgbClr val="C00000"/>
                </a:solidFill>
                <a:latin typeface="Comic Sans MS" panose="030F0702030302020204" pitchFamily="66" charset="0"/>
              </a:rPr>
              <a:t>Hi,</a:t>
            </a:r>
          </a:p>
          <a:p>
            <a:r>
              <a:rPr lang="en-US" dirty="0">
                <a:solidFill>
                  <a:srgbClr val="C00000"/>
                </a:solidFill>
                <a:latin typeface="Comic Sans MS" panose="030F0702030302020204" pitchFamily="66" charset="0"/>
              </a:rPr>
              <a:t>Why don’t you tell me what you are having difficulty with. And I will call you as soon as I check on it </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2878782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566FFEC-F520-4094-9BF1-359B239116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5163" y="702365"/>
            <a:ext cx="8836315" cy="4717014"/>
          </a:xfrm>
          <a:prstGeom prst="rect">
            <a:avLst/>
          </a:prstGeom>
        </p:spPr>
      </p:pic>
      <p:sp>
        <p:nvSpPr>
          <p:cNvPr id="5" name="مربع نص 4">
            <a:extLst>
              <a:ext uri="{FF2B5EF4-FFF2-40B4-BE49-F238E27FC236}">
                <a16:creationId xmlns:a16="http://schemas.microsoft.com/office/drawing/2014/main" id="{0CCC5017-FE7B-4B77-9E14-84C486CA7B5A}"/>
              </a:ext>
            </a:extLst>
          </p:cNvPr>
          <p:cNvSpPr txBox="1"/>
          <p:nvPr/>
        </p:nvSpPr>
        <p:spPr>
          <a:xfrm rot="291486">
            <a:off x="4609953" y="3634819"/>
            <a:ext cx="4253948" cy="1200329"/>
          </a:xfrm>
          <a:prstGeom prst="rect">
            <a:avLst/>
          </a:prstGeom>
          <a:solidFill>
            <a:srgbClr val="FFFFCC"/>
          </a:solidFill>
        </p:spPr>
        <p:txBody>
          <a:bodyPr wrap="square" rtlCol="1">
            <a:spAutoFit/>
          </a:bodyPr>
          <a:lstStyle/>
          <a:p>
            <a:r>
              <a:rPr lang="en-US" dirty="0">
                <a:solidFill>
                  <a:srgbClr val="0000CC"/>
                </a:solidFill>
                <a:latin typeface="Comic Sans MS" panose="030F0702030302020204" pitchFamily="66" charset="0"/>
              </a:rPr>
              <a:t>Hello,</a:t>
            </a:r>
          </a:p>
          <a:p>
            <a:r>
              <a:rPr lang="en-US" dirty="0">
                <a:solidFill>
                  <a:srgbClr val="0000CC"/>
                </a:solidFill>
                <a:latin typeface="Comic Sans MS" panose="030F0702030302020204" pitchFamily="66" charset="0"/>
              </a:rPr>
              <a:t>No need to be desperate. You left it on the shelf with the science books when Sabah turned up</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701550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937556-7C78-4CBC-BA90-8A02E3D1BD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5201" y="530087"/>
            <a:ext cx="8750259" cy="5632174"/>
          </a:xfrm>
          <a:prstGeom prst="rect">
            <a:avLst/>
          </a:prstGeom>
        </p:spPr>
      </p:pic>
    </p:spTree>
    <p:extLst>
      <p:ext uri="{BB962C8B-B14F-4D97-AF65-F5344CB8AC3E}">
        <p14:creationId xmlns:p14="http://schemas.microsoft.com/office/powerpoint/2010/main" val="22502298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142DDAA-2E20-4C9E-A685-F1729E9935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0168" y="238539"/>
            <a:ext cx="8781554" cy="6440557"/>
          </a:xfrm>
          <a:prstGeom prst="rect">
            <a:avLst/>
          </a:prstGeom>
        </p:spPr>
      </p:pic>
      <p:sp>
        <p:nvSpPr>
          <p:cNvPr id="5" name="مربع نص 4">
            <a:extLst>
              <a:ext uri="{FF2B5EF4-FFF2-40B4-BE49-F238E27FC236}">
                <a16:creationId xmlns:a16="http://schemas.microsoft.com/office/drawing/2014/main" id="{0AF045AA-938E-483E-9C94-7D08A1856BED}"/>
              </a:ext>
            </a:extLst>
          </p:cNvPr>
          <p:cNvSpPr txBox="1"/>
          <p:nvPr/>
        </p:nvSpPr>
        <p:spPr>
          <a:xfrm>
            <a:off x="4757531" y="2997152"/>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74D925C1-7F12-4898-9B57-25839369BB66}"/>
              </a:ext>
            </a:extLst>
          </p:cNvPr>
          <p:cNvSpPr txBox="1"/>
          <p:nvPr/>
        </p:nvSpPr>
        <p:spPr>
          <a:xfrm>
            <a:off x="437322" y="1364974"/>
            <a:ext cx="1815548" cy="1477328"/>
          </a:xfrm>
          <a:prstGeom prst="rect">
            <a:avLst/>
          </a:prstGeom>
          <a:noFill/>
        </p:spPr>
        <p:txBody>
          <a:bodyPr wrap="square" rtlCol="1">
            <a:spAutoFit/>
          </a:bodyPr>
          <a:lstStyle/>
          <a:p>
            <a:pPr algn="ctr"/>
            <a:r>
              <a:rPr lang="en-US" dirty="0">
                <a:solidFill>
                  <a:srgbClr val="0000CC"/>
                </a:solidFill>
                <a:latin typeface="Comic Sans MS" panose="030F0702030302020204" pitchFamily="66" charset="0"/>
              </a:rPr>
              <a:t>Father </a:t>
            </a:r>
          </a:p>
          <a:p>
            <a:pPr algn="ctr"/>
            <a:r>
              <a:rPr lang="en-US" dirty="0">
                <a:solidFill>
                  <a:srgbClr val="0000CC"/>
                </a:solidFill>
                <a:latin typeface="Comic Sans MS" panose="030F0702030302020204" pitchFamily="66" charset="0"/>
              </a:rPr>
              <a:t>Son </a:t>
            </a:r>
          </a:p>
          <a:p>
            <a:pPr algn="ctr"/>
            <a:r>
              <a:rPr lang="en-US" dirty="0">
                <a:solidFill>
                  <a:srgbClr val="0000CC"/>
                </a:solidFill>
                <a:latin typeface="Comic Sans MS" panose="030F0702030302020204" pitchFamily="66" charset="0"/>
              </a:rPr>
              <a:t>University </a:t>
            </a:r>
          </a:p>
          <a:p>
            <a:pPr algn="ctr"/>
            <a:r>
              <a:rPr lang="en-US" dirty="0">
                <a:solidFill>
                  <a:srgbClr val="0000CC"/>
                </a:solidFill>
                <a:latin typeface="Comic Sans MS" panose="030F0702030302020204" pitchFamily="66" charset="0"/>
              </a:rPr>
              <a:t>Course </a:t>
            </a:r>
          </a:p>
          <a:p>
            <a:pPr algn="ctr"/>
            <a:r>
              <a:rPr lang="en-US" dirty="0">
                <a:solidFill>
                  <a:srgbClr val="0000CC"/>
                </a:solidFill>
                <a:latin typeface="Comic Sans MS" panose="030F0702030302020204" pitchFamily="66" charset="0"/>
              </a:rPr>
              <a:t>Decision</a:t>
            </a:r>
            <a:r>
              <a:rPr lang="en-US" dirty="0">
                <a:solidFill>
                  <a:srgbClr val="C00000"/>
                </a:solidFill>
                <a:latin typeface="Comic Sans MS" panose="030F0702030302020204" pitchFamily="66" charset="0"/>
              </a:rPr>
              <a:t> </a:t>
            </a:r>
            <a:endParaRPr lang="ar-SA"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6A46CFC-683D-4E7E-8A5A-212A4EDD7B6D}"/>
              </a:ext>
            </a:extLst>
          </p:cNvPr>
          <p:cNvSpPr txBox="1"/>
          <p:nvPr/>
        </p:nvSpPr>
        <p:spPr>
          <a:xfrm>
            <a:off x="3266662" y="1384852"/>
            <a:ext cx="1815548" cy="1477328"/>
          </a:xfrm>
          <a:prstGeom prst="rect">
            <a:avLst/>
          </a:prstGeom>
          <a:noFill/>
        </p:spPr>
        <p:txBody>
          <a:bodyPr wrap="square" rtlCol="1">
            <a:spAutoFit/>
          </a:bodyPr>
          <a:lstStyle/>
          <a:p>
            <a:pPr algn="ctr"/>
            <a:r>
              <a:rPr lang="en-US" dirty="0">
                <a:solidFill>
                  <a:srgbClr val="C00000"/>
                </a:solidFill>
                <a:latin typeface="Comic Sans MS" panose="030F0702030302020204" pitchFamily="66" charset="0"/>
              </a:rPr>
              <a:t>Consider </a:t>
            </a:r>
          </a:p>
          <a:p>
            <a:pPr algn="ctr"/>
            <a:r>
              <a:rPr lang="en-US" dirty="0">
                <a:solidFill>
                  <a:srgbClr val="C00000"/>
                </a:solidFill>
                <a:latin typeface="Comic Sans MS" panose="030F0702030302020204" pitchFamily="66" charset="0"/>
              </a:rPr>
              <a:t>Think </a:t>
            </a:r>
          </a:p>
          <a:p>
            <a:pPr algn="ctr"/>
            <a:r>
              <a:rPr lang="en-US" dirty="0">
                <a:solidFill>
                  <a:srgbClr val="C00000"/>
                </a:solidFill>
                <a:latin typeface="Comic Sans MS" panose="030F0702030302020204" pitchFamily="66" charset="0"/>
              </a:rPr>
              <a:t>Change </a:t>
            </a:r>
          </a:p>
          <a:p>
            <a:pPr algn="ctr"/>
            <a:r>
              <a:rPr lang="en-US" dirty="0">
                <a:solidFill>
                  <a:srgbClr val="C00000"/>
                </a:solidFill>
                <a:latin typeface="Comic Sans MS" panose="030F0702030302020204" pitchFamily="66" charset="0"/>
              </a:rPr>
              <a:t>Make </a:t>
            </a:r>
          </a:p>
          <a:p>
            <a:pPr algn="ctr"/>
            <a:r>
              <a:rPr lang="en-US" dirty="0">
                <a:solidFill>
                  <a:srgbClr val="C00000"/>
                </a:solidFill>
                <a:latin typeface="Comic Sans MS" panose="030F0702030302020204" pitchFamily="66" charset="0"/>
              </a:rPr>
              <a:t>Choice </a:t>
            </a:r>
            <a:endParaRPr lang="ar-SA"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6630A45-07A1-4A1B-85DA-8A95DAA54B97}"/>
              </a:ext>
            </a:extLst>
          </p:cNvPr>
          <p:cNvSpPr txBox="1"/>
          <p:nvPr/>
        </p:nvSpPr>
        <p:spPr>
          <a:xfrm>
            <a:off x="5930354" y="1358349"/>
            <a:ext cx="1815548" cy="1477328"/>
          </a:xfrm>
          <a:prstGeom prst="rect">
            <a:avLst/>
          </a:prstGeom>
          <a:noFill/>
        </p:spPr>
        <p:txBody>
          <a:bodyPr wrap="square" rtlCol="1">
            <a:spAutoFit/>
          </a:bodyPr>
          <a:lstStyle/>
          <a:p>
            <a:pPr algn="ctr"/>
            <a:r>
              <a:rPr lang="en-US" dirty="0">
                <a:solidFill>
                  <a:srgbClr val="0000CC"/>
                </a:solidFill>
                <a:latin typeface="Comic Sans MS" panose="030F0702030302020204" pitchFamily="66" charset="0"/>
              </a:rPr>
              <a:t>Careful </a:t>
            </a:r>
          </a:p>
          <a:p>
            <a:pPr algn="ctr"/>
            <a:r>
              <a:rPr lang="en-US" dirty="0">
                <a:solidFill>
                  <a:srgbClr val="0000CC"/>
                </a:solidFill>
                <a:latin typeface="Comic Sans MS" panose="030F0702030302020204" pitchFamily="66" charset="0"/>
              </a:rPr>
              <a:t>The best </a:t>
            </a:r>
          </a:p>
          <a:p>
            <a:pPr algn="ctr"/>
            <a:r>
              <a:rPr lang="en-US" dirty="0">
                <a:solidFill>
                  <a:srgbClr val="0000CC"/>
                </a:solidFill>
                <a:latin typeface="Comic Sans MS" panose="030F0702030302020204" pitchFamily="66" charset="0"/>
              </a:rPr>
              <a:t>Suitable </a:t>
            </a:r>
          </a:p>
          <a:p>
            <a:pPr algn="ctr"/>
            <a:r>
              <a:rPr lang="en-US" dirty="0">
                <a:solidFill>
                  <a:srgbClr val="0000CC"/>
                </a:solidFill>
                <a:latin typeface="Comic Sans MS" panose="030F0702030302020204" pitchFamily="66" charset="0"/>
              </a:rPr>
              <a:t>Fast </a:t>
            </a:r>
          </a:p>
          <a:p>
            <a:pPr algn="ctr"/>
            <a:r>
              <a:rPr lang="en-US" dirty="0">
                <a:solidFill>
                  <a:srgbClr val="0000CC"/>
                </a:solidFill>
                <a:latin typeface="Comic Sans MS" panose="030F0702030302020204" pitchFamily="66" charset="0"/>
              </a:rPr>
              <a:t>Large </a:t>
            </a:r>
            <a:r>
              <a:rPr lang="en-US" dirty="0">
                <a:solidFill>
                  <a:srgbClr val="C00000"/>
                </a:solidFill>
                <a:latin typeface="Comic Sans MS" panose="030F0702030302020204" pitchFamily="66" charset="0"/>
              </a:rPr>
              <a:t> </a:t>
            </a:r>
            <a:endParaRPr lang="ar-SA"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EA20CE5-368E-411F-BA09-346A3CCAD394}"/>
              </a:ext>
            </a:extLst>
          </p:cNvPr>
          <p:cNvSpPr txBox="1"/>
          <p:nvPr/>
        </p:nvSpPr>
        <p:spPr>
          <a:xfrm>
            <a:off x="589722" y="3916018"/>
            <a:ext cx="8249478" cy="255454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You’d better think carefully about what you want to do.</a:t>
            </a:r>
          </a:p>
          <a:p>
            <a:endParaRPr lang="en-US" sz="3200" dirty="0">
              <a:solidFill>
                <a:srgbClr val="C00000"/>
              </a:solidFill>
              <a:latin typeface="Comic Sans MS" panose="030F0702030302020204" pitchFamily="66" charset="0"/>
            </a:endParaRPr>
          </a:p>
          <a:p>
            <a:r>
              <a:rPr lang="en-US" sz="3200" dirty="0">
                <a:solidFill>
                  <a:srgbClr val="C00000"/>
                </a:solidFill>
                <a:latin typeface="Comic Sans MS" panose="030F0702030302020204" pitchFamily="66" charset="0"/>
              </a:rPr>
              <a:t>Why don’t you decide according to your skills, background and preferences?</a:t>
            </a:r>
            <a:endParaRPr lang="ar-SA" sz="32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985298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animEffect transition="in" filter="fade">
                                      <p:cBhvr>
                                        <p:cTn id="57" dur="500"/>
                                        <p:tgtEl>
                                          <p:spTgt spid="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4" end="4"/>
                                            </p:txEl>
                                          </p:spTgt>
                                        </p:tgtEl>
                                        <p:attrNameLst>
                                          <p:attrName>style.visibility</p:attrName>
                                        </p:attrNameLst>
                                      </p:cBhvr>
                                      <p:to>
                                        <p:strVal val="visible"/>
                                      </p:to>
                                    </p:set>
                                    <p:animEffect transition="in" filter="fade">
                                      <p:cBhvr>
                                        <p:cTn id="62" dur="500"/>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fade">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1" end="1"/>
                                            </p:txEl>
                                          </p:spTgt>
                                        </p:tgtEl>
                                        <p:attrNameLst>
                                          <p:attrName>style.visibility</p:attrName>
                                        </p:attrNameLst>
                                      </p:cBhvr>
                                      <p:to>
                                        <p:strVal val="visible"/>
                                      </p:to>
                                    </p:set>
                                    <p:animEffect transition="in" filter="fade">
                                      <p:cBhvr>
                                        <p:cTn id="72" dur="500"/>
                                        <p:tgtEl>
                                          <p:spTgt spid="8">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xEl>
                                              <p:pRg st="2" end="2"/>
                                            </p:txEl>
                                          </p:spTgt>
                                        </p:tgtEl>
                                        <p:attrNameLst>
                                          <p:attrName>style.visibility</p:attrName>
                                        </p:attrNameLst>
                                      </p:cBhvr>
                                      <p:to>
                                        <p:strVal val="visible"/>
                                      </p:to>
                                    </p:set>
                                    <p:animEffect transition="in" filter="fade">
                                      <p:cBhvr>
                                        <p:cTn id="77" dur="500"/>
                                        <p:tgtEl>
                                          <p:spTgt spid="8">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3" end="3"/>
                                            </p:txEl>
                                          </p:spTgt>
                                        </p:tgtEl>
                                        <p:attrNameLst>
                                          <p:attrName>style.visibility</p:attrName>
                                        </p:attrNameLst>
                                      </p:cBhvr>
                                      <p:to>
                                        <p:strVal val="visible"/>
                                      </p:to>
                                    </p:set>
                                    <p:animEffect transition="in" filter="fade">
                                      <p:cBhvr>
                                        <p:cTn id="82" dur="500"/>
                                        <p:tgtEl>
                                          <p:spTgt spid="8">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
                                            <p:txEl>
                                              <p:pRg st="4" end="4"/>
                                            </p:txEl>
                                          </p:spTgt>
                                        </p:tgtEl>
                                        <p:attrNameLst>
                                          <p:attrName>style.visibility</p:attrName>
                                        </p:attrNameLst>
                                      </p:cBhvr>
                                      <p:to>
                                        <p:strVal val="visible"/>
                                      </p:to>
                                    </p:set>
                                    <p:animEffect transition="in" filter="fade">
                                      <p:cBhvr>
                                        <p:cTn id="87" dur="500"/>
                                        <p:tgtEl>
                                          <p:spTgt spid="8">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
                                            <p:txEl>
                                              <p:pRg st="0" end="0"/>
                                            </p:txEl>
                                          </p:spTgt>
                                        </p:tgtEl>
                                        <p:attrNameLst>
                                          <p:attrName>style.visibility</p:attrName>
                                        </p:attrNameLst>
                                      </p:cBhvr>
                                      <p:to>
                                        <p:strVal val="visible"/>
                                      </p:to>
                                    </p:set>
                                    <p:animEffect transition="in" filter="fade">
                                      <p:cBhvr>
                                        <p:cTn id="92" dur="500"/>
                                        <p:tgtEl>
                                          <p:spTgt spid="9">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
                                            <p:txEl>
                                              <p:pRg st="2" end="2"/>
                                            </p:txEl>
                                          </p:spTgt>
                                        </p:tgtEl>
                                        <p:attrNameLst>
                                          <p:attrName>style.visibility</p:attrName>
                                        </p:attrNameLst>
                                      </p:cBhvr>
                                      <p:to>
                                        <p:strVal val="visible"/>
                                      </p:to>
                                    </p:set>
                                    <p:animEffect transition="in" filter="fade">
                                      <p:cBhvr>
                                        <p:cTn id="9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P spid="8" grpId="0" build="p"/>
      <p:bldP spid="9"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DFE8BC2-5F42-4A69-B663-FC2DBFFE34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2542" y="172278"/>
            <a:ext cx="8842432" cy="6501323"/>
          </a:xfrm>
          <a:prstGeom prst="rect">
            <a:avLst/>
          </a:prstGeom>
        </p:spPr>
      </p:pic>
      <p:sp>
        <p:nvSpPr>
          <p:cNvPr id="5" name="مربع نص 4">
            <a:extLst>
              <a:ext uri="{FF2B5EF4-FFF2-40B4-BE49-F238E27FC236}">
                <a16:creationId xmlns:a16="http://schemas.microsoft.com/office/drawing/2014/main" id="{95E3186A-414F-43D7-B54B-E4FC812AEBB5}"/>
              </a:ext>
            </a:extLst>
          </p:cNvPr>
          <p:cNvSpPr txBox="1"/>
          <p:nvPr/>
        </p:nvSpPr>
        <p:spPr>
          <a:xfrm>
            <a:off x="4147931" y="2864631"/>
            <a:ext cx="3565451"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بتصور مشكلة لدى صديقك </a:t>
            </a:r>
          </a:p>
          <a:p>
            <a:pPr algn="ctr" rtl="1"/>
            <a:r>
              <a:rPr lang="ar-SA" sz="2400" b="1" dirty="0">
                <a:solidFill>
                  <a:schemeClr val="bg1"/>
                </a:solidFill>
                <a:highlight>
                  <a:srgbClr val="FF0000"/>
                </a:highlight>
                <a:latin typeface="Comic Sans MS" panose="030F0702030302020204" pitchFamily="66" charset="0"/>
              </a:rPr>
              <a:t>ثم قم بكتابة بعض النصائح له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565363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C9AE4B2-BED0-4E6A-A9A6-66BA55AF7817}"/>
              </a:ext>
            </a:extLst>
          </p:cNvPr>
          <p:cNvPicPr>
            <a:picLocks noChangeAspect="1"/>
          </p:cNvPicPr>
          <p:nvPr/>
        </p:nvPicPr>
        <p:blipFill>
          <a:blip r:embed="rId2"/>
          <a:stretch>
            <a:fillRect/>
          </a:stretch>
        </p:blipFill>
        <p:spPr>
          <a:xfrm>
            <a:off x="249080" y="304800"/>
            <a:ext cx="8735893" cy="5751443"/>
          </a:xfrm>
          <a:prstGeom prst="rect">
            <a:avLst/>
          </a:prstGeom>
        </p:spPr>
      </p:pic>
      <p:sp>
        <p:nvSpPr>
          <p:cNvPr id="5" name="مربع نص 4">
            <a:extLst>
              <a:ext uri="{FF2B5EF4-FFF2-40B4-BE49-F238E27FC236}">
                <a16:creationId xmlns:a16="http://schemas.microsoft.com/office/drawing/2014/main" id="{24C63B25-A998-4AC1-9A78-5B1F07F3B80F}"/>
              </a:ext>
            </a:extLst>
          </p:cNvPr>
          <p:cNvSpPr txBox="1"/>
          <p:nvPr/>
        </p:nvSpPr>
        <p:spPr>
          <a:xfrm>
            <a:off x="3299791" y="3076666"/>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بكتابة بعض النصائح لصديقك</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0980881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E1C55CF-5DCD-4678-A730-B58CD141B70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9490" y="238538"/>
            <a:ext cx="8748980" cy="6480313"/>
          </a:xfrm>
          <a:prstGeom prst="rect">
            <a:avLst/>
          </a:prstGeom>
        </p:spPr>
      </p:pic>
      <p:sp>
        <p:nvSpPr>
          <p:cNvPr id="5" name="مربع نص 4">
            <a:extLst>
              <a:ext uri="{FF2B5EF4-FFF2-40B4-BE49-F238E27FC236}">
                <a16:creationId xmlns:a16="http://schemas.microsoft.com/office/drawing/2014/main" id="{36C898E3-808B-45C7-9473-49712B9734EE}"/>
              </a:ext>
            </a:extLst>
          </p:cNvPr>
          <p:cNvSpPr txBox="1"/>
          <p:nvPr/>
        </p:nvSpPr>
        <p:spPr>
          <a:xfrm>
            <a:off x="4572000" y="940904"/>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F822C45-92A2-4A7B-ADBD-296A2F032FEA}"/>
              </a:ext>
            </a:extLst>
          </p:cNvPr>
          <p:cNvSpPr txBox="1"/>
          <p:nvPr/>
        </p:nvSpPr>
        <p:spPr>
          <a:xfrm>
            <a:off x="3863008" y="134509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little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BDC3523-2201-4974-80AB-2CC725422E3C}"/>
              </a:ext>
            </a:extLst>
          </p:cNvPr>
          <p:cNvSpPr txBox="1"/>
          <p:nvPr/>
        </p:nvSpPr>
        <p:spPr>
          <a:xfrm>
            <a:off x="2001078" y="222636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few</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1866736-BB24-4C3E-8772-854FA88922E2}"/>
              </a:ext>
            </a:extLst>
          </p:cNvPr>
          <p:cNvSpPr txBox="1"/>
          <p:nvPr/>
        </p:nvSpPr>
        <p:spPr>
          <a:xfrm>
            <a:off x="5718316" y="268356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E484EF0-5A45-4696-90DC-A417CA440D98}"/>
              </a:ext>
            </a:extLst>
          </p:cNvPr>
          <p:cNvSpPr txBox="1"/>
          <p:nvPr/>
        </p:nvSpPr>
        <p:spPr>
          <a:xfrm>
            <a:off x="1875183" y="396902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C1E294A-436A-48D7-A136-DCC6DD7B081E}"/>
              </a:ext>
            </a:extLst>
          </p:cNvPr>
          <p:cNvSpPr txBox="1"/>
          <p:nvPr/>
        </p:nvSpPr>
        <p:spPr>
          <a:xfrm>
            <a:off x="5764699" y="398890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 </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567594F-525D-4945-8CE8-AA9ECFA4BF8A}"/>
              </a:ext>
            </a:extLst>
          </p:cNvPr>
          <p:cNvSpPr txBox="1"/>
          <p:nvPr/>
        </p:nvSpPr>
        <p:spPr>
          <a:xfrm>
            <a:off x="3511827" y="438647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E9AA12E-116A-4BFF-A5A4-F623EE32517C}"/>
              </a:ext>
            </a:extLst>
          </p:cNvPr>
          <p:cNvSpPr txBox="1"/>
          <p:nvPr/>
        </p:nvSpPr>
        <p:spPr>
          <a:xfrm>
            <a:off x="2239617" y="489005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 </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E0686513-57AE-413C-8BBC-15A066A9595A}"/>
              </a:ext>
            </a:extLst>
          </p:cNvPr>
          <p:cNvSpPr txBox="1"/>
          <p:nvPr/>
        </p:nvSpPr>
        <p:spPr>
          <a:xfrm>
            <a:off x="6089377" y="533400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little</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CBB79948-41D8-4AF2-8FB1-0A8BD6FE48CA}"/>
              </a:ext>
            </a:extLst>
          </p:cNvPr>
          <p:cNvSpPr txBox="1"/>
          <p:nvPr/>
        </p:nvSpPr>
        <p:spPr>
          <a:xfrm>
            <a:off x="2352261" y="6221898"/>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often</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376440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E32BCB6-BCAB-47EF-A02B-24E02AE30D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3293" y="331304"/>
            <a:ext cx="8768429" cy="6361043"/>
          </a:xfrm>
          <a:prstGeom prst="rect">
            <a:avLst/>
          </a:prstGeom>
        </p:spPr>
      </p:pic>
      <p:sp>
        <p:nvSpPr>
          <p:cNvPr id="5" name="مربع نص 4">
            <a:extLst>
              <a:ext uri="{FF2B5EF4-FFF2-40B4-BE49-F238E27FC236}">
                <a16:creationId xmlns:a16="http://schemas.microsoft.com/office/drawing/2014/main" id="{BE55F156-46D2-47E3-8487-2EF66140A7CE}"/>
              </a:ext>
            </a:extLst>
          </p:cNvPr>
          <p:cNvSpPr txBox="1"/>
          <p:nvPr/>
        </p:nvSpPr>
        <p:spPr>
          <a:xfrm>
            <a:off x="3571465" y="304800"/>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B364B39-EB58-4EBA-A01A-6B1B01A6D69E}"/>
              </a:ext>
            </a:extLst>
          </p:cNvPr>
          <p:cNvSpPr txBox="1"/>
          <p:nvPr/>
        </p:nvSpPr>
        <p:spPr>
          <a:xfrm>
            <a:off x="5830959" y="76200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many</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DCA2B75-1B06-4C09-AB19-A44FB6E24220}"/>
              </a:ext>
            </a:extLst>
          </p:cNvPr>
          <p:cNvSpPr txBox="1"/>
          <p:nvPr/>
        </p:nvSpPr>
        <p:spPr>
          <a:xfrm>
            <a:off x="3438940" y="174928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5547CE5-07BE-45C2-A580-5697E8F80219}"/>
              </a:ext>
            </a:extLst>
          </p:cNvPr>
          <p:cNvSpPr txBox="1"/>
          <p:nvPr/>
        </p:nvSpPr>
        <p:spPr>
          <a:xfrm>
            <a:off x="7282071" y="174928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often</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DE6BBD6-58CA-4222-AFE5-CBD8E1D710F2}"/>
              </a:ext>
            </a:extLst>
          </p:cNvPr>
          <p:cNvSpPr txBox="1"/>
          <p:nvPr/>
        </p:nvSpPr>
        <p:spPr>
          <a:xfrm>
            <a:off x="1742661" y="263718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F1653EB-A1A7-4341-A45F-9E1D6E9359BC}"/>
              </a:ext>
            </a:extLst>
          </p:cNvPr>
          <p:cNvSpPr txBox="1"/>
          <p:nvPr/>
        </p:nvSpPr>
        <p:spPr>
          <a:xfrm>
            <a:off x="2219741" y="316727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many</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529477F-6AB9-486C-9FF5-0C48DBD50601}"/>
              </a:ext>
            </a:extLst>
          </p:cNvPr>
          <p:cNvSpPr txBox="1"/>
          <p:nvPr/>
        </p:nvSpPr>
        <p:spPr>
          <a:xfrm>
            <a:off x="3505203" y="368410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often</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B40A956-20DA-4808-B747-64E2F0394C3E}"/>
              </a:ext>
            </a:extLst>
          </p:cNvPr>
          <p:cNvSpPr txBox="1"/>
          <p:nvPr/>
        </p:nvSpPr>
        <p:spPr>
          <a:xfrm>
            <a:off x="7149551" y="369735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59F5DE37-0A4C-42AD-995D-D724131D76A0}"/>
              </a:ext>
            </a:extLst>
          </p:cNvPr>
          <p:cNvSpPr txBox="1"/>
          <p:nvPr/>
        </p:nvSpPr>
        <p:spPr>
          <a:xfrm>
            <a:off x="2219739" y="4147933"/>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often</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A5BD1B54-90F9-4F53-AF6D-518BD88D8474}"/>
              </a:ext>
            </a:extLst>
          </p:cNvPr>
          <p:cNvSpPr txBox="1"/>
          <p:nvPr/>
        </p:nvSpPr>
        <p:spPr>
          <a:xfrm>
            <a:off x="4472610" y="467802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7CFFF79B-A405-4EEA-A0B8-D3179CCC139C}"/>
              </a:ext>
            </a:extLst>
          </p:cNvPr>
          <p:cNvSpPr txBox="1"/>
          <p:nvPr/>
        </p:nvSpPr>
        <p:spPr>
          <a:xfrm>
            <a:off x="7441097" y="4664768"/>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few</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DD56D784-DDDD-4BA1-B2BE-505090565DDB}"/>
              </a:ext>
            </a:extLst>
          </p:cNvPr>
          <p:cNvSpPr txBox="1"/>
          <p:nvPr/>
        </p:nvSpPr>
        <p:spPr>
          <a:xfrm>
            <a:off x="5307498" y="5645428"/>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little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23884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A49CB836-2F1F-40F2-A927-CD0819ABE8B3}"/>
              </a:ext>
            </a:extLst>
          </p:cNvPr>
          <p:cNvPicPr>
            <a:picLocks noChangeAspect="1"/>
          </p:cNvPicPr>
          <p:nvPr/>
        </p:nvPicPr>
        <p:blipFill>
          <a:blip r:embed="rId2"/>
          <a:stretch>
            <a:fillRect/>
          </a:stretch>
        </p:blipFill>
        <p:spPr>
          <a:xfrm>
            <a:off x="238539" y="596596"/>
            <a:ext cx="8627165" cy="6137157"/>
          </a:xfrm>
          <a:prstGeom prst="rect">
            <a:avLst/>
          </a:prstGeom>
        </p:spPr>
      </p:pic>
      <p:sp>
        <p:nvSpPr>
          <p:cNvPr id="5" name="مربع نص 4">
            <a:extLst>
              <a:ext uri="{FF2B5EF4-FFF2-40B4-BE49-F238E27FC236}">
                <a16:creationId xmlns:a16="http://schemas.microsoft.com/office/drawing/2014/main" id="{7222CF4F-E6FE-49E4-9973-E66FD7BC4A2A}"/>
              </a:ext>
            </a:extLst>
          </p:cNvPr>
          <p:cNvSpPr txBox="1"/>
          <p:nvPr/>
        </p:nvSpPr>
        <p:spPr>
          <a:xfrm>
            <a:off x="4015411" y="126975"/>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F6F3B394-0EE7-4DDA-ABCC-2D049F49CA72}"/>
              </a:ext>
            </a:extLst>
          </p:cNvPr>
          <p:cNvSpPr txBox="1"/>
          <p:nvPr/>
        </p:nvSpPr>
        <p:spPr>
          <a:xfrm>
            <a:off x="1133060" y="2464897"/>
            <a:ext cx="3650975"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live in Jeddah </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26C3C2A-00C5-470D-8ECC-7FE3CD7C9D04}"/>
              </a:ext>
            </a:extLst>
          </p:cNvPr>
          <p:cNvSpPr txBox="1"/>
          <p:nvPr/>
        </p:nvSpPr>
        <p:spPr>
          <a:xfrm>
            <a:off x="1232452" y="3319664"/>
            <a:ext cx="3650975"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No , I’m not </a:t>
            </a:r>
            <a:endParaRPr lang="ar-SA" sz="28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B970444-694F-4C84-9FFB-00CB95AEAB81}"/>
              </a:ext>
            </a:extLst>
          </p:cNvPr>
          <p:cNvSpPr txBox="1"/>
          <p:nvPr/>
        </p:nvSpPr>
        <p:spPr>
          <a:xfrm>
            <a:off x="1258956" y="4128043"/>
            <a:ext cx="3650975"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Spain and France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58A8F46-8FDA-47C7-B5DE-B9CCEB5657DA}"/>
              </a:ext>
            </a:extLst>
          </p:cNvPr>
          <p:cNvSpPr txBox="1"/>
          <p:nvPr/>
        </p:nvSpPr>
        <p:spPr>
          <a:xfrm>
            <a:off x="1199324" y="4943051"/>
            <a:ext cx="4194312"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I have been on business </a:t>
            </a:r>
            <a:endParaRPr lang="ar-SA" sz="28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D7C1477-8324-47FC-B20A-F68644497B89}"/>
              </a:ext>
            </a:extLst>
          </p:cNvPr>
          <p:cNvSpPr txBox="1"/>
          <p:nvPr/>
        </p:nvSpPr>
        <p:spPr>
          <a:xfrm>
            <a:off x="1239078" y="5817695"/>
            <a:ext cx="3650975"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20 days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6300416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84D6170-11F4-4827-8121-B460DAA1D7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2034" y="214394"/>
            <a:ext cx="8825949" cy="6610316"/>
          </a:xfrm>
          <a:prstGeom prst="rect">
            <a:avLst/>
          </a:prstGeom>
        </p:spPr>
      </p:pic>
      <p:sp>
        <p:nvSpPr>
          <p:cNvPr id="5" name="مربع نص 4">
            <a:extLst>
              <a:ext uri="{FF2B5EF4-FFF2-40B4-BE49-F238E27FC236}">
                <a16:creationId xmlns:a16="http://schemas.microsoft.com/office/drawing/2014/main" id="{DACCCAD7-8FA7-4A36-B3F5-78C07B2D0F89}"/>
              </a:ext>
            </a:extLst>
          </p:cNvPr>
          <p:cNvSpPr txBox="1"/>
          <p:nvPr/>
        </p:nvSpPr>
        <p:spPr>
          <a:xfrm>
            <a:off x="2120349" y="3047999"/>
            <a:ext cx="2332383"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Take cough syrup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85010E2-18FB-479F-AEA5-3310913CF096}"/>
              </a:ext>
            </a:extLst>
          </p:cNvPr>
          <p:cNvSpPr txBox="1"/>
          <p:nvPr/>
        </p:nvSpPr>
        <p:spPr>
          <a:xfrm>
            <a:off x="2100472" y="3372675"/>
            <a:ext cx="2332383"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Use a skin cream</a:t>
            </a:r>
            <a:endParaRPr lang="ar-SA"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3D56289-82D9-4B49-819D-947ED10EA807}"/>
              </a:ext>
            </a:extLst>
          </p:cNvPr>
          <p:cNvSpPr txBox="1"/>
          <p:nvPr/>
        </p:nvSpPr>
        <p:spPr>
          <a:xfrm>
            <a:off x="2126976" y="3677478"/>
            <a:ext cx="2332383"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Stay in bed</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5864ECB-CC81-45BE-ABAC-A6A419693767}"/>
              </a:ext>
            </a:extLst>
          </p:cNvPr>
          <p:cNvSpPr txBox="1"/>
          <p:nvPr/>
        </p:nvSpPr>
        <p:spPr>
          <a:xfrm>
            <a:off x="6698980" y="3067879"/>
            <a:ext cx="2332383"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Drink some tea</a:t>
            </a:r>
            <a:endParaRPr lang="ar-SA"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8535961-1234-4EEF-A656-8D949975C464}"/>
              </a:ext>
            </a:extLst>
          </p:cNvPr>
          <p:cNvSpPr txBox="1"/>
          <p:nvPr/>
        </p:nvSpPr>
        <p:spPr>
          <a:xfrm>
            <a:off x="6679104" y="3379304"/>
            <a:ext cx="2332383"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Take painkillers</a:t>
            </a:r>
            <a:endParaRPr lang="ar-SA"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5FD01F2-040A-4F40-8497-2856CA538C39}"/>
              </a:ext>
            </a:extLst>
          </p:cNvPr>
          <p:cNvSpPr txBox="1"/>
          <p:nvPr/>
        </p:nvSpPr>
        <p:spPr>
          <a:xfrm>
            <a:off x="6771867" y="3684106"/>
            <a:ext cx="1749279"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Relax </a:t>
            </a:r>
            <a:endParaRPr lang="ar-SA"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3E64BAFD-0A09-4E4F-AE68-7AB8F3D99F69}"/>
              </a:ext>
            </a:extLst>
          </p:cNvPr>
          <p:cNvSpPr txBox="1"/>
          <p:nvPr/>
        </p:nvSpPr>
        <p:spPr>
          <a:xfrm>
            <a:off x="861391" y="5724943"/>
            <a:ext cx="3896139" cy="1015663"/>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excited, fine/OK, glad, great, happy, relaxed, strong, wonderful</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43CBF0F0-1BBF-4B20-9510-225A826EC9C7}"/>
              </a:ext>
            </a:extLst>
          </p:cNvPr>
          <p:cNvSpPr txBox="1"/>
          <p:nvPr/>
        </p:nvSpPr>
        <p:spPr>
          <a:xfrm>
            <a:off x="4909933" y="5691813"/>
            <a:ext cx="3896139" cy="1015663"/>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afraid, angry, bad, bored, nervous, sad, sick, sleepy, terrible, tired</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7878878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0963B6C-F5CA-4BD6-9686-E319C9ABF0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7271" y="463826"/>
            <a:ext cx="8721197" cy="5632173"/>
          </a:xfrm>
          <a:prstGeom prst="rect">
            <a:avLst/>
          </a:prstGeom>
        </p:spPr>
      </p:pic>
      <p:sp>
        <p:nvSpPr>
          <p:cNvPr id="5" name="مربع نص 4">
            <a:extLst>
              <a:ext uri="{FF2B5EF4-FFF2-40B4-BE49-F238E27FC236}">
                <a16:creationId xmlns:a16="http://schemas.microsoft.com/office/drawing/2014/main" id="{C34C7C08-E65F-4C67-9801-9F29D4E96377}"/>
              </a:ext>
            </a:extLst>
          </p:cNvPr>
          <p:cNvSpPr txBox="1"/>
          <p:nvPr/>
        </p:nvSpPr>
        <p:spPr>
          <a:xfrm>
            <a:off x="5035826" y="762001"/>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كل طالب/ة يجيب عن نفسه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767826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543340" y="1873150"/>
            <a:ext cx="8004312" cy="2257274"/>
          </a:xfrm>
        </p:spPr>
        <p:txBody>
          <a:bodyPr/>
          <a:lstStyle/>
          <a:p>
            <a:pPr algn="ctr" rtl="0"/>
            <a:r>
              <a:rPr lang="en-US" sz="9600" dirty="0">
                <a:solidFill>
                  <a:schemeClr val="tx1"/>
                </a:solidFill>
              </a:rPr>
              <a:t>Expansion 4 – 6 </a:t>
            </a:r>
            <a:endParaRPr lang="ar-SA" sz="9600" dirty="0">
              <a:solidFill>
                <a:schemeClr val="tx1"/>
              </a:solidFill>
            </a:endParaRPr>
          </a:p>
        </p:txBody>
      </p:sp>
    </p:spTree>
    <p:extLst>
      <p:ext uri="{BB962C8B-B14F-4D97-AF65-F5344CB8AC3E}">
        <p14:creationId xmlns:p14="http://schemas.microsoft.com/office/powerpoint/2010/main" val="5521520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37D6CA78-30CF-47CE-8E31-DF51BFD8DF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571" y="331304"/>
            <a:ext cx="8965429" cy="6361043"/>
          </a:xfrm>
          <a:prstGeom prst="rect">
            <a:avLst/>
          </a:prstGeom>
        </p:spPr>
      </p:pic>
      <p:sp>
        <p:nvSpPr>
          <p:cNvPr id="5" name="مربع نص 4">
            <a:extLst>
              <a:ext uri="{FF2B5EF4-FFF2-40B4-BE49-F238E27FC236}">
                <a16:creationId xmlns:a16="http://schemas.microsoft.com/office/drawing/2014/main" id="{1DFB89A1-8E63-44A4-BBFE-DF8ACDDAFD00}"/>
              </a:ext>
            </a:extLst>
          </p:cNvPr>
          <p:cNvSpPr txBox="1"/>
          <p:nvPr/>
        </p:nvSpPr>
        <p:spPr>
          <a:xfrm>
            <a:off x="1073426" y="1510747"/>
            <a:ext cx="758024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Cures have been discovered, for many diseases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366AAC9-102A-453A-8107-CB34CCBA1A43}"/>
              </a:ext>
            </a:extLst>
          </p:cNvPr>
          <p:cNvSpPr txBox="1"/>
          <p:nvPr/>
        </p:nvSpPr>
        <p:spPr>
          <a:xfrm>
            <a:off x="1013792" y="2431774"/>
            <a:ext cx="758024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Many more cures will probably be found</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DF05C0D-381D-4F76-8BDC-AF51AF02A9E2}"/>
              </a:ext>
            </a:extLst>
          </p:cNvPr>
          <p:cNvSpPr txBox="1"/>
          <p:nvPr/>
        </p:nvSpPr>
        <p:spPr>
          <a:xfrm>
            <a:off x="993915" y="3299793"/>
            <a:ext cx="758024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Soccer is played by most young people in Brazil</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061F75D-7B40-49F1-B645-9CB9C833346B}"/>
              </a:ext>
            </a:extLst>
          </p:cNvPr>
          <p:cNvSpPr txBox="1"/>
          <p:nvPr/>
        </p:nvSpPr>
        <p:spPr>
          <a:xfrm>
            <a:off x="987291" y="4194314"/>
            <a:ext cx="534971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was surprised by his letter</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3819A4E-CEA2-43A1-A99A-02C6736F4AC7}"/>
              </a:ext>
            </a:extLst>
          </p:cNvPr>
          <p:cNvSpPr txBox="1"/>
          <p:nvPr/>
        </p:nvSpPr>
        <p:spPr>
          <a:xfrm>
            <a:off x="927659" y="5155097"/>
            <a:ext cx="668525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 package will be mailed this afternoon</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5C8E2CF0-EA41-4A58-8300-7F7188A97DB7}"/>
              </a:ext>
            </a:extLst>
          </p:cNvPr>
          <p:cNvSpPr txBox="1"/>
          <p:nvPr/>
        </p:nvSpPr>
        <p:spPr>
          <a:xfrm>
            <a:off x="934286" y="6023114"/>
            <a:ext cx="595561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All the windows have been washed</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40109155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325640F-59CF-4BD2-956D-B31E8680A2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6762" y="384313"/>
            <a:ext cx="8788455" cy="6255025"/>
          </a:xfrm>
          <a:prstGeom prst="rect">
            <a:avLst/>
          </a:prstGeom>
        </p:spPr>
      </p:pic>
      <p:sp>
        <p:nvSpPr>
          <p:cNvPr id="5" name="مربع نص 4">
            <a:extLst>
              <a:ext uri="{FF2B5EF4-FFF2-40B4-BE49-F238E27FC236}">
                <a16:creationId xmlns:a16="http://schemas.microsoft.com/office/drawing/2014/main" id="{0A5F30BB-AF75-444B-9C63-0163BF90B3A3}"/>
              </a:ext>
            </a:extLst>
          </p:cNvPr>
          <p:cNvSpPr txBox="1"/>
          <p:nvPr/>
        </p:nvSpPr>
        <p:spPr>
          <a:xfrm>
            <a:off x="1736035" y="1457740"/>
            <a:ext cx="188180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coolest</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C92FBAF-E410-4278-AEB8-7475FC353A35}"/>
              </a:ext>
            </a:extLst>
          </p:cNvPr>
          <p:cNvSpPr txBox="1"/>
          <p:nvPr/>
        </p:nvSpPr>
        <p:spPr>
          <a:xfrm>
            <a:off x="2802837" y="1835427"/>
            <a:ext cx="188180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smaller</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2C206C4-1F0A-4A2B-B272-07CC8F2590C3}"/>
              </a:ext>
            </a:extLst>
          </p:cNvPr>
          <p:cNvSpPr txBox="1"/>
          <p:nvPr/>
        </p:nvSpPr>
        <p:spPr>
          <a:xfrm>
            <a:off x="2418523" y="2484784"/>
            <a:ext cx="218660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more compact</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7D5BB30-7010-4FFE-B528-D5654C0DE819}"/>
              </a:ext>
            </a:extLst>
          </p:cNvPr>
          <p:cNvSpPr txBox="1"/>
          <p:nvPr/>
        </p:nvSpPr>
        <p:spPr>
          <a:xfrm>
            <a:off x="1649896" y="2789584"/>
            <a:ext cx="188180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lighter</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77841CE-4F24-4932-BA8A-E77006D21658}"/>
              </a:ext>
            </a:extLst>
          </p:cNvPr>
          <p:cNvSpPr txBox="1"/>
          <p:nvPr/>
        </p:nvSpPr>
        <p:spPr>
          <a:xfrm>
            <a:off x="3167272" y="3041376"/>
            <a:ext cx="288234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more unbelievable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894C1FD-2793-4071-B7B7-3529E6032BEE}"/>
              </a:ext>
            </a:extLst>
          </p:cNvPr>
          <p:cNvSpPr txBox="1"/>
          <p:nvPr/>
        </p:nvSpPr>
        <p:spPr>
          <a:xfrm>
            <a:off x="2378767" y="4227446"/>
            <a:ext cx="169350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amazing</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D81CB87-0F4A-4597-9FA9-219F7D0F0838}"/>
              </a:ext>
            </a:extLst>
          </p:cNvPr>
          <p:cNvSpPr txBox="1"/>
          <p:nvPr/>
        </p:nvSpPr>
        <p:spPr>
          <a:xfrm>
            <a:off x="3703985" y="5274366"/>
            <a:ext cx="288234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more unbelievable </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C49C68E-723A-457B-895B-398644A1FE8A}"/>
              </a:ext>
            </a:extLst>
          </p:cNvPr>
          <p:cNvSpPr txBox="1"/>
          <p:nvPr/>
        </p:nvSpPr>
        <p:spPr>
          <a:xfrm>
            <a:off x="3611221" y="5923726"/>
            <a:ext cx="1566836"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better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8348362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0441AA3-6CC3-482B-AF48-738A1A657F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9311" y="331304"/>
            <a:ext cx="8729157" cy="5804453"/>
          </a:xfrm>
          <a:prstGeom prst="rect">
            <a:avLst/>
          </a:prstGeom>
        </p:spPr>
      </p:pic>
      <p:sp>
        <p:nvSpPr>
          <p:cNvPr id="5" name="مربع نص 4">
            <a:extLst>
              <a:ext uri="{FF2B5EF4-FFF2-40B4-BE49-F238E27FC236}">
                <a16:creationId xmlns:a16="http://schemas.microsoft.com/office/drawing/2014/main" id="{238B59AC-A72D-4A57-B5D9-49B21FA55479}"/>
              </a:ext>
            </a:extLst>
          </p:cNvPr>
          <p:cNvSpPr txBox="1"/>
          <p:nvPr/>
        </p:nvSpPr>
        <p:spPr>
          <a:xfrm>
            <a:off x="3458818" y="1311965"/>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DEEAF4A-57B4-425D-BD79-CB2A063E895E}"/>
              </a:ext>
            </a:extLst>
          </p:cNvPr>
          <p:cNvSpPr txBox="1"/>
          <p:nvPr/>
        </p:nvSpPr>
        <p:spPr>
          <a:xfrm>
            <a:off x="3611218" y="2498034"/>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F11436E-2A73-4779-871B-7E9664C2A170}"/>
              </a:ext>
            </a:extLst>
          </p:cNvPr>
          <p:cNvSpPr txBox="1"/>
          <p:nvPr/>
        </p:nvSpPr>
        <p:spPr>
          <a:xfrm>
            <a:off x="3193774" y="3684104"/>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3D87633-2A14-424B-8123-46E3BFFF6AA3}"/>
              </a:ext>
            </a:extLst>
          </p:cNvPr>
          <p:cNvSpPr txBox="1"/>
          <p:nvPr/>
        </p:nvSpPr>
        <p:spPr>
          <a:xfrm>
            <a:off x="3518450" y="4313583"/>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3A58289-5BF7-44EA-9F1A-680C8A79A9F0}"/>
              </a:ext>
            </a:extLst>
          </p:cNvPr>
          <p:cNvSpPr txBox="1"/>
          <p:nvPr/>
        </p:nvSpPr>
        <p:spPr>
          <a:xfrm>
            <a:off x="2723320" y="5493028"/>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55352AF-F90C-4465-B18F-78AEBA14AC38}"/>
              </a:ext>
            </a:extLst>
          </p:cNvPr>
          <p:cNvSpPr txBox="1"/>
          <p:nvPr/>
        </p:nvSpPr>
        <p:spPr>
          <a:xfrm>
            <a:off x="2829339" y="1901684"/>
            <a:ext cx="78188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so</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75D2E10-3C1D-442E-98F3-512A9C6B30C4}"/>
              </a:ext>
            </a:extLst>
          </p:cNvPr>
          <p:cNvSpPr txBox="1"/>
          <p:nvPr/>
        </p:nvSpPr>
        <p:spPr>
          <a:xfrm>
            <a:off x="3591340" y="3087754"/>
            <a:ext cx="78188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so</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37351F9-ACCB-4881-9794-82BA46678402}"/>
              </a:ext>
            </a:extLst>
          </p:cNvPr>
          <p:cNvSpPr txBox="1"/>
          <p:nvPr/>
        </p:nvSpPr>
        <p:spPr>
          <a:xfrm>
            <a:off x="2895600" y="4896676"/>
            <a:ext cx="78188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so</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920806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F839178-2F50-403E-A766-8E52C73A40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3518" y="186919"/>
            <a:ext cx="8241611" cy="6505621"/>
          </a:xfrm>
          <a:prstGeom prst="rect">
            <a:avLst/>
          </a:prstGeom>
        </p:spPr>
      </p:pic>
      <p:sp>
        <p:nvSpPr>
          <p:cNvPr id="5" name="مربع نص 4">
            <a:extLst>
              <a:ext uri="{FF2B5EF4-FFF2-40B4-BE49-F238E27FC236}">
                <a16:creationId xmlns:a16="http://schemas.microsoft.com/office/drawing/2014/main" id="{16714A46-FAF7-48C4-8F36-0ED512E150A3}"/>
              </a:ext>
            </a:extLst>
          </p:cNvPr>
          <p:cNvSpPr txBox="1"/>
          <p:nvPr/>
        </p:nvSpPr>
        <p:spPr>
          <a:xfrm>
            <a:off x="663848" y="2888973"/>
            <a:ext cx="8241611"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Abdullah burned himself on the hot stove while cooking eggs this morning</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12AB936-9687-4377-92EF-23AB5A8C5DCA}"/>
              </a:ext>
            </a:extLst>
          </p:cNvPr>
          <p:cNvSpPr txBox="1"/>
          <p:nvPr/>
        </p:nvSpPr>
        <p:spPr>
          <a:xfrm>
            <a:off x="424071" y="3942521"/>
            <a:ext cx="8381998"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Saeed and Fahad slipped on the ice, but luckily they didn’t hurt themselves</a:t>
            </a:r>
            <a:endParaRPr lang="ar-SA"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C2C13CE-8F25-44CD-B07B-446642906B58}"/>
              </a:ext>
            </a:extLst>
          </p:cNvPr>
          <p:cNvSpPr txBox="1"/>
          <p:nvPr/>
        </p:nvSpPr>
        <p:spPr>
          <a:xfrm>
            <a:off x="1358350" y="5022574"/>
            <a:ext cx="7096536"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Hameed taught himself Spanish last year</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42E8C33-83AB-467D-95C8-281BC47D8E3D}"/>
              </a:ext>
            </a:extLst>
          </p:cNvPr>
          <p:cNvSpPr txBox="1"/>
          <p:nvPr/>
        </p:nvSpPr>
        <p:spPr>
          <a:xfrm>
            <a:off x="708994" y="6268276"/>
            <a:ext cx="7997682"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Noura saw herself in a lot of the photos that Jennifer took at the park</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42848454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B0C75A0-53C2-4C37-9549-BB7C0D6B7F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531" y="728870"/>
            <a:ext cx="8462002" cy="5393633"/>
          </a:xfrm>
          <a:prstGeom prst="rect">
            <a:avLst/>
          </a:prstGeom>
        </p:spPr>
      </p:pic>
      <p:sp>
        <p:nvSpPr>
          <p:cNvPr id="5" name="مربع نص 4">
            <a:extLst>
              <a:ext uri="{FF2B5EF4-FFF2-40B4-BE49-F238E27FC236}">
                <a16:creationId xmlns:a16="http://schemas.microsoft.com/office/drawing/2014/main" id="{DDF41883-E4EC-4D62-B1C1-DDEEE1F64564}"/>
              </a:ext>
            </a:extLst>
          </p:cNvPr>
          <p:cNvSpPr txBox="1"/>
          <p:nvPr/>
        </p:nvSpPr>
        <p:spPr>
          <a:xfrm>
            <a:off x="3220278" y="1577009"/>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f</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15E25A0-716F-42C0-9F27-1DF577585B61}"/>
              </a:ext>
            </a:extLst>
          </p:cNvPr>
          <p:cNvSpPr txBox="1"/>
          <p:nvPr/>
        </p:nvSpPr>
        <p:spPr>
          <a:xfrm>
            <a:off x="2524538" y="2113723"/>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271C432-6AE7-4844-9C1F-636649296D74}"/>
              </a:ext>
            </a:extLst>
          </p:cNvPr>
          <p:cNvSpPr txBox="1"/>
          <p:nvPr/>
        </p:nvSpPr>
        <p:spPr>
          <a:xfrm>
            <a:off x="3047998" y="2623932"/>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CE658F6-29FB-4B06-949A-BCBF8CD6CCB8}"/>
              </a:ext>
            </a:extLst>
          </p:cNvPr>
          <p:cNvSpPr txBox="1"/>
          <p:nvPr/>
        </p:nvSpPr>
        <p:spPr>
          <a:xfrm>
            <a:off x="3147390" y="3147394"/>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69ABAF9D-4797-4315-BD30-18807D0E03CE}"/>
              </a:ext>
            </a:extLst>
          </p:cNvPr>
          <p:cNvSpPr txBox="1"/>
          <p:nvPr/>
        </p:nvSpPr>
        <p:spPr>
          <a:xfrm>
            <a:off x="2438397" y="3697359"/>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c</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3E57C82-D370-4707-90D8-BAA4B351DA68}"/>
              </a:ext>
            </a:extLst>
          </p:cNvPr>
          <p:cNvSpPr txBox="1"/>
          <p:nvPr/>
        </p:nvSpPr>
        <p:spPr>
          <a:xfrm>
            <a:off x="2140222" y="4234073"/>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g</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8CB8A43-5106-43D3-8678-CEDD44C1D8E6}"/>
              </a:ext>
            </a:extLst>
          </p:cNvPr>
          <p:cNvSpPr txBox="1"/>
          <p:nvPr/>
        </p:nvSpPr>
        <p:spPr>
          <a:xfrm>
            <a:off x="2372134" y="4757533"/>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d</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D6F7E9F-8F99-485E-86D0-B0A242680F01}"/>
              </a:ext>
            </a:extLst>
          </p:cNvPr>
          <p:cNvSpPr txBox="1"/>
          <p:nvPr/>
        </p:nvSpPr>
        <p:spPr>
          <a:xfrm>
            <a:off x="3385927" y="5307498"/>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e</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332835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A16B494-A753-4BD8-8196-9E0CECB735BA}"/>
              </a:ext>
            </a:extLst>
          </p:cNvPr>
          <p:cNvPicPr>
            <a:picLocks noChangeAspect="1"/>
          </p:cNvPicPr>
          <p:nvPr/>
        </p:nvPicPr>
        <p:blipFill>
          <a:blip r:embed="rId2"/>
          <a:stretch>
            <a:fillRect/>
          </a:stretch>
        </p:blipFill>
        <p:spPr>
          <a:xfrm>
            <a:off x="260900" y="371061"/>
            <a:ext cx="8710822" cy="6281530"/>
          </a:xfrm>
          <a:prstGeom prst="rect">
            <a:avLst/>
          </a:prstGeom>
        </p:spPr>
      </p:pic>
      <p:sp>
        <p:nvSpPr>
          <p:cNvPr id="5" name="مربع نص 4">
            <a:extLst>
              <a:ext uri="{FF2B5EF4-FFF2-40B4-BE49-F238E27FC236}">
                <a16:creationId xmlns:a16="http://schemas.microsoft.com/office/drawing/2014/main" id="{5D9C020B-E882-4867-8284-A198CAC2E067}"/>
              </a:ext>
            </a:extLst>
          </p:cNvPr>
          <p:cNvSpPr txBox="1"/>
          <p:nvPr/>
        </p:nvSpPr>
        <p:spPr>
          <a:xfrm>
            <a:off x="1126435" y="3047999"/>
            <a:ext cx="7341704"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 bike is as old-fashioned as the car.</a:t>
            </a:r>
          </a:p>
          <a:p>
            <a:r>
              <a:rPr lang="en-US" sz="2400" dirty="0">
                <a:solidFill>
                  <a:srgbClr val="C00000"/>
                </a:solidFill>
                <a:latin typeface="Comic Sans MS" panose="030F0702030302020204" pitchFamily="66" charset="0"/>
              </a:rPr>
              <a:t>The car is not as old-fashioned as the bike</a:t>
            </a:r>
            <a:endParaRPr lang="ar-SA" sz="24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FE99F5A-64A1-45F9-A5BD-B143B86CBE4A}"/>
              </a:ext>
            </a:extLst>
          </p:cNvPr>
          <p:cNvSpPr txBox="1"/>
          <p:nvPr/>
        </p:nvSpPr>
        <p:spPr>
          <a:xfrm>
            <a:off x="1053549" y="4379843"/>
            <a:ext cx="7639877"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My cell phone is as big as my friend’s cell phone.</a:t>
            </a:r>
          </a:p>
          <a:p>
            <a:r>
              <a:rPr lang="en-US" sz="2400" dirty="0">
                <a:solidFill>
                  <a:srgbClr val="C00000"/>
                </a:solidFill>
                <a:latin typeface="Comic Sans MS" panose="030F0702030302020204" pitchFamily="66" charset="0"/>
              </a:rPr>
              <a:t>My cell phone is not as big as my friend’s cell phone</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4FD82FB-8A8E-4483-9421-46E29F004A3C}"/>
              </a:ext>
            </a:extLst>
          </p:cNvPr>
          <p:cNvSpPr txBox="1"/>
          <p:nvPr/>
        </p:nvSpPr>
        <p:spPr>
          <a:xfrm>
            <a:off x="728869" y="5711684"/>
            <a:ext cx="8097078" cy="707886"/>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The latest Star Trek movie is as interesting as the other ones</a:t>
            </a:r>
          </a:p>
          <a:p>
            <a:r>
              <a:rPr lang="en-US" sz="2000" dirty="0">
                <a:solidFill>
                  <a:srgbClr val="C00000"/>
                </a:solidFill>
                <a:latin typeface="Comic Sans MS" panose="030F0702030302020204" pitchFamily="66" charset="0"/>
              </a:rPr>
              <a:t>The latest Star Trek movie is not as interesting as the other ones</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7909798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C2AC9B0-A76F-4695-8E16-AE9A8F1CF619}"/>
              </a:ext>
            </a:extLst>
          </p:cNvPr>
          <p:cNvPicPr>
            <a:picLocks noChangeAspect="1"/>
          </p:cNvPicPr>
          <p:nvPr/>
        </p:nvPicPr>
        <p:blipFill>
          <a:blip r:embed="rId2"/>
          <a:stretch>
            <a:fillRect/>
          </a:stretch>
        </p:blipFill>
        <p:spPr>
          <a:xfrm>
            <a:off x="276293" y="1166191"/>
            <a:ext cx="8536403" cy="3803373"/>
          </a:xfrm>
          <a:prstGeom prst="rect">
            <a:avLst/>
          </a:prstGeom>
        </p:spPr>
      </p:pic>
      <p:sp>
        <p:nvSpPr>
          <p:cNvPr id="5" name="مربع نص 4">
            <a:extLst>
              <a:ext uri="{FF2B5EF4-FFF2-40B4-BE49-F238E27FC236}">
                <a16:creationId xmlns:a16="http://schemas.microsoft.com/office/drawing/2014/main" id="{0F496AF2-E967-423D-86A4-AA1760D15B34}"/>
              </a:ext>
            </a:extLst>
          </p:cNvPr>
          <p:cNvSpPr txBox="1"/>
          <p:nvPr/>
        </p:nvSpPr>
        <p:spPr>
          <a:xfrm>
            <a:off x="2690191" y="2266120"/>
            <a:ext cx="162662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roses</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BCEDF99-4EDD-4825-B46E-A1A0E0983F23}"/>
              </a:ext>
            </a:extLst>
          </p:cNvPr>
          <p:cNvSpPr txBox="1"/>
          <p:nvPr/>
        </p:nvSpPr>
        <p:spPr>
          <a:xfrm>
            <a:off x="4909929" y="2935357"/>
            <a:ext cx="350520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 piece of chicken </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972F91E-86D1-4B49-B95A-E0E2D4FEAF8A}"/>
              </a:ext>
            </a:extLst>
          </p:cNvPr>
          <p:cNvSpPr txBox="1"/>
          <p:nvPr/>
        </p:nvSpPr>
        <p:spPr>
          <a:xfrm>
            <a:off x="5844209" y="3624467"/>
            <a:ext cx="312751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 native speaker</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C8925A2-A35E-4FB3-BC27-B65866CB41FA}"/>
              </a:ext>
            </a:extLst>
          </p:cNvPr>
          <p:cNvSpPr txBox="1"/>
          <p:nvPr/>
        </p:nvSpPr>
        <p:spPr>
          <a:xfrm>
            <a:off x="5440017" y="4326834"/>
            <a:ext cx="24118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 new car</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4927386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782038-5D4F-41F8-9700-7482D89384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5613" y="662607"/>
            <a:ext cx="8759603" cy="5141845"/>
          </a:xfrm>
          <a:prstGeom prst="rect">
            <a:avLst/>
          </a:prstGeom>
        </p:spPr>
      </p:pic>
      <p:sp>
        <p:nvSpPr>
          <p:cNvPr id="5" name="مربع نص 4">
            <a:extLst>
              <a:ext uri="{FF2B5EF4-FFF2-40B4-BE49-F238E27FC236}">
                <a16:creationId xmlns:a16="http://schemas.microsoft.com/office/drawing/2014/main" id="{9A364ECC-AC82-4184-8957-C7FCB9AD78DF}"/>
              </a:ext>
            </a:extLst>
          </p:cNvPr>
          <p:cNvSpPr txBox="1"/>
          <p:nvPr/>
        </p:nvSpPr>
        <p:spPr>
          <a:xfrm>
            <a:off x="5168350" y="126975"/>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E39C803A-C47C-4B0D-8945-1334796D5371}"/>
              </a:ext>
            </a:extLst>
          </p:cNvPr>
          <p:cNvSpPr txBox="1"/>
          <p:nvPr/>
        </p:nvSpPr>
        <p:spPr>
          <a:xfrm>
            <a:off x="2378764" y="1590253"/>
            <a:ext cx="5877340"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People can access their files </a:t>
            </a:r>
          </a:p>
          <a:p>
            <a:r>
              <a:rPr lang="en-US" sz="2400" dirty="0">
                <a:solidFill>
                  <a:srgbClr val="0000CC"/>
                </a:solidFill>
                <a:latin typeface="Comic Sans MS" panose="030F0702030302020204" pitchFamily="66" charset="0"/>
              </a:rPr>
              <a:t>They can have video meetings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FC0F5ED-8106-4B8E-A7F6-DB1BDA18936E}"/>
              </a:ext>
            </a:extLst>
          </p:cNvPr>
          <p:cNvSpPr txBox="1"/>
          <p:nvPr/>
        </p:nvSpPr>
        <p:spPr>
          <a:xfrm>
            <a:off x="2385392" y="2895591"/>
            <a:ext cx="6135756"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People can have access to the internet </a:t>
            </a:r>
          </a:p>
          <a:p>
            <a:r>
              <a:rPr lang="en-US" sz="2400" dirty="0">
                <a:solidFill>
                  <a:srgbClr val="C00000"/>
                </a:solidFill>
                <a:latin typeface="Comic Sans MS" panose="030F0702030302020204" pitchFamily="66" charset="0"/>
              </a:rPr>
              <a:t>They can watch online television Channels </a:t>
            </a:r>
            <a:endParaRPr lang="ar-SA" sz="24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DD08450-8A18-45D1-AFCE-1C78CB48229B}"/>
              </a:ext>
            </a:extLst>
          </p:cNvPr>
          <p:cNvSpPr txBox="1"/>
          <p:nvPr/>
        </p:nvSpPr>
        <p:spPr>
          <a:xfrm>
            <a:off x="2372138" y="4194304"/>
            <a:ext cx="5877340"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Students can have interactive lessons </a:t>
            </a:r>
          </a:p>
          <a:p>
            <a:r>
              <a:rPr lang="en-US" sz="2400" dirty="0">
                <a:solidFill>
                  <a:srgbClr val="0000CC"/>
                </a:solidFill>
                <a:latin typeface="Comic Sans MS" panose="030F0702030302020204" pitchFamily="66" charset="0"/>
              </a:rPr>
              <a:t>They can take tests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816956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3FC97BA-B859-48C9-A495-79E40E361D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3437" y="209002"/>
            <a:ext cx="7751940" cy="5343659"/>
          </a:xfrm>
          <a:prstGeom prst="rect">
            <a:avLst/>
          </a:prstGeom>
        </p:spPr>
      </p:pic>
      <p:sp>
        <p:nvSpPr>
          <p:cNvPr id="5" name="مربع نص 4">
            <a:extLst>
              <a:ext uri="{FF2B5EF4-FFF2-40B4-BE49-F238E27FC236}">
                <a16:creationId xmlns:a16="http://schemas.microsoft.com/office/drawing/2014/main" id="{C7797558-AE0C-45E2-B0B0-DF11F631082A}"/>
              </a:ext>
            </a:extLst>
          </p:cNvPr>
          <p:cNvSpPr txBox="1"/>
          <p:nvPr/>
        </p:nvSpPr>
        <p:spPr>
          <a:xfrm>
            <a:off x="1192694" y="4200945"/>
            <a:ext cx="7751939" cy="1323439"/>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think it’s best if you don’t use your phone while you are driving.</a:t>
            </a:r>
          </a:p>
          <a:p>
            <a:r>
              <a:rPr lang="en-US" sz="2000" dirty="0">
                <a:solidFill>
                  <a:srgbClr val="C00000"/>
                </a:solidFill>
                <a:latin typeface="Comic Sans MS" panose="030F0702030302020204" pitchFamily="66" charset="0"/>
              </a:rPr>
              <a:t>Why don’t you tell the caller that you cannot speak now</a:t>
            </a:r>
          </a:p>
          <a:p>
            <a:r>
              <a:rPr lang="en-US" sz="2000" dirty="0">
                <a:solidFill>
                  <a:srgbClr val="0000CC"/>
                </a:solidFill>
                <a:latin typeface="Comic Sans MS" panose="030F0702030302020204" pitchFamily="66" charset="0"/>
              </a:rPr>
              <a:t>Don’t you feel it’s safer to keep your eyes on the road?</a:t>
            </a:r>
          </a:p>
          <a:p>
            <a:r>
              <a:rPr lang="en-US" sz="2000" dirty="0">
                <a:solidFill>
                  <a:srgbClr val="C00000"/>
                </a:solidFill>
                <a:latin typeface="Comic Sans MS" panose="030F0702030302020204" pitchFamily="66" charset="0"/>
              </a:rPr>
              <a:t>Try not to resolve issues while driving .</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F5A0E5B-3D14-4670-9763-A3409A3A9E00}"/>
              </a:ext>
            </a:extLst>
          </p:cNvPr>
          <p:cNvSpPr txBox="1"/>
          <p:nvPr/>
        </p:nvSpPr>
        <p:spPr>
          <a:xfrm>
            <a:off x="2789274" y="6076123"/>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من الممكن أن تختلف الاجابات</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2995186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A166173-6954-4C37-A318-BE0C64CD698E}"/>
              </a:ext>
            </a:extLst>
          </p:cNvPr>
          <p:cNvPicPr>
            <a:picLocks noChangeAspect="1"/>
          </p:cNvPicPr>
          <p:nvPr/>
        </p:nvPicPr>
        <p:blipFill>
          <a:blip r:embed="rId2"/>
          <a:stretch>
            <a:fillRect/>
          </a:stretch>
        </p:blipFill>
        <p:spPr>
          <a:xfrm>
            <a:off x="220102" y="887896"/>
            <a:ext cx="8766112" cy="4306956"/>
          </a:xfrm>
          <a:prstGeom prst="rect">
            <a:avLst/>
          </a:prstGeom>
        </p:spPr>
      </p:pic>
      <p:sp>
        <p:nvSpPr>
          <p:cNvPr id="5" name="مربع نص 4">
            <a:extLst>
              <a:ext uri="{FF2B5EF4-FFF2-40B4-BE49-F238E27FC236}">
                <a16:creationId xmlns:a16="http://schemas.microsoft.com/office/drawing/2014/main" id="{8CDC198B-118E-478C-9C59-7A21A2666455}"/>
              </a:ext>
            </a:extLst>
          </p:cNvPr>
          <p:cNvSpPr txBox="1"/>
          <p:nvPr/>
        </p:nvSpPr>
        <p:spPr>
          <a:xfrm>
            <a:off x="2789274" y="5508439"/>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كل طالب يجيب عن نفسه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3260083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6CFA157-981C-4CC9-981E-0E73BA17DD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3835" y="119272"/>
            <a:ext cx="8552112" cy="6103351"/>
          </a:xfrm>
          <a:prstGeom prst="rect">
            <a:avLst/>
          </a:prstGeom>
        </p:spPr>
      </p:pic>
    </p:spTree>
    <p:extLst>
      <p:ext uri="{BB962C8B-B14F-4D97-AF65-F5344CB8AC3E}">
        <p14:creationId xmlns:p14="http://schemas.microsoft.com/office/powerpoint/2010/main" val="3546371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2B2DCA3-A284-49F1-8E12-E274D867FC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4246" y="437321"/>
            <a:ext cx="8930484" cy="4625009"/>
          </a:xfrm>
          <a:prstGeom prst="rect">
            <a:avLst/>
          </a:prstGeom>
        </p:spPr>
      </p:pic>
      <p:sp>
        <p:nvSpPr>
          <p:cNvPr id="5" name="مربع نص 4">
            <a:extLst>
              <a:ext uri="{FF2B5EF4-FFF2-40B4-BE49-F238E27FC236}">
                <a16:creationId xmlns:a16="http://schemas.microsoft.com/office/drawing/2014/main" id="{D5763DCE-28AF-4CB9-9158-11C09339AB4A}"/>
              </a:ext>
            </a:extLst>
          </p:cNvPr>
          <p:cNvSpPr txBox="1"/>
          <p:nvPr/>
        </p:nvSpPr>
        <p:spPr>
          <a:xfrm>
            <a:off x="2789274" y="6076123"/>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من الممكن أن تختلف الاجابات</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28D673B7-E38C-40B5-9B3E-B83DC3F85175}"/>
              </a:ext>
            </a:extLst>
          </p:cNvPr>
          <p:cNvSpPr txBox="1"/>
          <p:nvPr/>
        </p:nvSpPr>
        <p:spPr>
          <a:xfrm>
            <a:off x="636104" y="848141"/>
            <a:ext cx="8176592" cy="1077218"/>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It makes me feel anxious, and guilty for not studying enough</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098096C-3908-4D4C-85EB-673A748CBA33}"/>
              </a:ext>
            </a:extLst>
          </p:cNvPr>
          <p:cNvSpPr txBox="1"/>
          <p:nvPr/>
        </p:nvSpPr>
        <p:spPr>
          <a:xfrm>
            <a:off x="642732" y="2405270"/>
            <a:ext cx="8176592" cy="1077218"/>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feel like that because it reminds me of exams</a:t>
            </a:r>
            <a:endParaRPr lang="ar-SA" sz="32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F6B95FD-2DD4-4957-82B2-3A786E6712B0}"/>
              </a:ext>
            </a:extLst>
          </p:cNvPr>
          <p:cNvSpPr txBox="1"/>
          <p:nvPr/>
        </p:nvSpPr>
        <p:spPr>
          <a:xfrm>
            <a:off x="636107" y="3962399"/>
            <a:ext cx="8176592" cy="1077218"/>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I close my eyes and breathe deeply and steadily</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100081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ECF03E9-7DD9-472C-945B-E4D533DB66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4510" y="225287"/>
            <a:ext cx="8694979" cy="5822811"/>
          </a:xfrm>
          <a:prstGeom prst="rect">
            <a:avLst/>
          </a:prstGeom>
        </p:spPr>
      </p:pic>
      <p:sp>
        <p:nvSpPr>
          <p:cNvPr id="5" name="مربع نص 4">
            <a:extLst>
              <a:ext uri="{FF2B5EF4-FFF2-40B4-BE49-F238E27FC236}">
                <a16:creationId xmlns:a16="http://schemas.microsoft.com/office/drawing/2014/main" id="{099999BA-E9C0-4F80-B1B0-C064E0992BDB}"/>
              </a:ext>
            </a:extLst>
          </p:cNvPr>
          <p:cNvSpPr txBox="1"/>
          <p:nvPr/>
        </p:nvSpPr>
        <p:spPr>
          <a:xfrm>
            <a:off x="1848677" y="6048098"/>
            <a:ext cx="5446644"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تحدث عن الأمور التي تثير قلقك وكيف تتعامل معها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128828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C5CCA85-48B9-4B26-A7E6-902A93E3EE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0129" y="172279"/>
            <a:ext cx="8812697" cy="6029739"/>
          </a:xfrm>
          <a:prstGeom prst="rect">
            <a:avLst/>
          </a:prstGeom>
        </p:spPr>
      </p:pic>
      <p:sp>
        <p:nvSpPr>
          <p:cNvPr id="5" name="مربع نص 4">
            <a:extLst>
              <a:ext uri="{FF2B5EF4-FFF2-40B4-BE49-F238E27FC236}">
                <a16:creationId xmlns:a16="http://schemas.microsoft.com/office/drawing/2014/main" id="{C66C761F-A94B-40A2-A453-57051148F919}"/>
              </a:ext>
            </a:extLst>
          </p:cNvPr>
          <p:cNvSpPr txBox="1"/>
          <p:nvPr/>
        </p:nvSpPr>
        <p:spPr>
          <a:xfrm>
            <a:off x="1843155" y="3187148"/>
            <a:ext cx="5446644"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بالكتابة عن الأمور التي تثير قلقك وكيف تتعامل معها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6688032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4" name="عنصر نائب للمحتوى 1">
            <a:extLst>
              <a:ext uri="{FF2B5EF4-FFF2-40B4-BE49-F238E27FC236}">
                <a16:creationId xmlns:a16="http://schemas.microsoft.com/office/drawing/2014/main" id="{C5DF954B-7635-4BF8-A704-F23CA9B32995}"/>
              </a:ext>
            </a:extLst>
          </p:cNvPr>
          <p:cNvSpPr>
            <a:spLocks noGrp="1"/>
          </p:cNvSpPr>
          <p:nvPr>
            <p:ph idx="1"/>
          </p:nvPr>
        </p:nvSpPr>
        <p:spPr>
          <a:xfrm>
            <a:off x="648586" y="1848604"/>
            <a:ext cx="7772399" cy="3148703"/>
          </a:xfrm>
        </p:spPr>
        <p:txBody>
          <a:bodyPr>
            <a:normAutofit/>
          </a:bodyPr>
          <a:lstStyle/>
          <a:p>
            <a:pPr algn="ctr" rtl="0">
              <a:buNone/>
            </a:pPr>
            <a:r>
              <a:rPr lang="en-US" sz="5400" b="1" dirty="0">
                <a:ln w="22225">
                  <a:solidFill>
                    <a:schemeClr val="accent2"/>
                  </a:solidFill>
                  <a:prstDash val="solid"/>
                </a:ln>
                <a:solidFill>
                  <a:srgbClr val="C00000"/>
                </a:solidFill>
                <a:effectLst>
                  <a:glow rad="228600">
                    <a:schemeClr val="accent5">
                      <a:satMod val="175000"/>
                      <a:alpha val="40000"/>
                    </a:schemeClr>
                  </a:glow>
                </a:effectLst>
                <a:latin typeface="Arial Rounded MT Bold" panose="020F0704030504030204" pitchFamily="34" charset="0"/>
              </a:rPr>
              <a:t>Prepared by</a:t>
            </a:r>
          </a:p>
          <a:p>
            <a:pPr algn="ctr" rtl="0">
              <a:buNone/>
            </a:pPr>
            <a:endParaRPr lang="en-US"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Rounded MT Bold" panose="020F0704030504030204" pitchFamily="34" charset="0"/>
            </a:endParaRPr>
          </a:p>
          <a:p>
            <a:pPr algn="ctr" rtl="0">
              <a:buNone/>
            </a:pPr>
            <a:r>
              <a:rPr lang="en-US" sz="40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rPr>
              <a:t>Teacher :</a:t>
            </a:r>
            <a:endParaRPr lang="en-US" sz="4000" b="1" dirty="0">
              <a:ln w="12700">
                <a:solidFill>
                  <a:schemeClr val="tx2">
                    <a:satMod val="155000"/>
                  </a:schemeClr>
                </a:solidFill>
                <a:prstDash val="solid"/>
              </a:ln>
              <a:solidFill>
                <a:srgbClr val="00B0F0"/>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endParaRPr>
          </a:p>
          <a:p>
            <a:pPr algn="ctr" rtl="0">
              <a:buNone/>
            </a:pPr>
            <a:r>
              <a:rPr lang="en-US" sz="3600" b="1" dirty="0">
                <a:ln w="9525">
                  <a:solidFill>
                    <a:schemeClr val="bg1"/>
                  </a:solidFill>
                  <a:prstDash val="solid"/>
                </a:ln>
                <a:solidFill>
                  <a:schemeClr val="tx1">
                    <a:lumMod val="75000"/>
                  </a:schemeClr>
                </a:solidFill>
                <a:effectLst>
                  <a:glow rad="228600">
                    <a:schemeClr val="accent5">
                      <a:satMod val="175000"/>
                      <a:alpha val="40000"/>
                    </a:schemeClr>
                  </a:glow>
                  <a:outerShdw blurRad="12700" dist="38100" dir="2700000" algn="tl" rotWithShape="0">
                    <a:schemeClr val="bg1">
                      <a:lumMod val="50000"/>
                    </a:schemeClr>
                  </a:outerShdw>
                </a:effectLst>
                <a:latin typeface="Arial Rounded MT Bold" panose="020F0704030504030204" pitchFamily="34" charset="0"/>
              </a:rPr>
              <a:t>Badr Sayid Al-Shehri </a:t>
            </a:r>
          </a:p>
        </p:txBody>
      </p:sp>
    </p:spTree>
    <p:extLst>
      <p:ext uri="{BB962C8B-B14F-4D97-AF65-F5344CB8AC3E}">
        <p14:creationId xmlns:p14="http://schemas.microsoft.com/office/powerpoint/2010/main" val="2357822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ACCE3C7-9284-4B82-8308-99A7E72E27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5314" y="238539"/>
            <a:ext cx="8743064" cy="6308035"/>
          </a:xfrm>
          <a:prstGeom prst="rect">
            <a:avLst/>
          </a:prstGeom>
        </p:spPr>
      </p:pic>
      <p:sp>
        <p:nvSpPr>
          <p:cNvPr id="8" name="مربع نص 7">
            <a:extLst>
              <a:ext uri="{FF2B5EF4-FFF2-40B4-BE49-F238E27FC236}">
                <a16:creationId xmlns:a16="http://schemas.microsoft.com/office/drawing/2014/main" id="{B9F10B32-E211-4D4A-B985-4E321A9C2B45}"/>
              </a:ext>
            </a:extLst>
          </p:cNvPr>
          <p:cNvSpPr txBox="1"/>
          <p:nvPr/>
        </p:nvSpPr>
        <p:spPr>
          <a:xfrm>
            <a:off x="4293707" y="755373"/>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9" name="مربع نص 8">
            <a:extLst>
              <a:ext uri="{FF2B5EF4-FFF2-40B4-BE49-F238E27FC236}">
                <a16:creationId xmlns:a16="http://schemas.microsoft.com/office/drawing/2014/main" id="{02930FB5-D1C3-4D96-B018-78C04CB22982}"/>
              </a:ext>
            </a:extLst>
          </p:cNvPr>
          <p:cNvSpPr txBox="1"/>
          <p:nvPr/>
        </p:nvSpPr>
        <p:spPr>
          <a:xfrm>
            <a:off x="384312" y="1565170"/>
            <a:ext cx="526111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went about a month ago </a:t>
            </a:r>
          </a:p>
        </p:txBody>
      </p:sp>
      <p:sp>
        <p:nvSpPr>
          <p:cNvPr id="10" name="مربع نص 9">
            <a:extLst>
              <a:ext uri="{FF2B5EF4-FFF2-40B4-BE49-F238E27FC236}">
                <a16:creationId xmlns:a16="http://schemas.microsoft.com/office/drawing/2014/main" id="{42FFD341-3E18-42A8-AD04-CE23E3900C0A}"/>
              </a:ext>
            </a:extLst>
          </p:cNvPr>
          <p:cNvSpPr txBox="1"/>
          <p:nvPr/>
        </p:nvSpPr>
        <p:spPr>
          <a:xfrm>
            <a:off x="430696" y="2406684"/>
            <a:ext cx="526111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stayed for about 2 weeks </a:t>
            </a:r>
          </a:p>
        </p:txBody>
      </p:sp>
      <p:sp>
        <p:nvSpPr>
          <p:cNvPr id="11" name="مربع نص 10">
            <a:extLst>
              <a:ext uri="{FF2B5EF4-FFF2-40B4-BE49-F238E27FC236}">
                <a16:creationId xmlns:a16="http://schemas.microsoft.com/office/drawing/2014/main" id="{756BF59B-252F-4F59-A1C9-63F2C084BC99}"/>
              </a:ext>
            </a:extLst>
          </p:cNvPr>
          <p:cNvSpPr txBox="1"/>
          <p:nvPr/>
        </p:nvSpPr>
        <p:spPr>
          <a:xfrm>
            <a:off x="662612" y="3274699"/>
            <a:ext cx="40021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visited some malls </a:t>
            </a:r>
          </a:p>
        </p:txBody>
      </p:sp>
      <p:sp>
        <p:nvSpPr>
          <p:cNvPr id="12" name="مربع نص 11">
            <a:extLst>
              <a:ext uri="{FF2B5EF4-FFF2-40B4-BE49-F238E27FC236}">
                <a16:creationId xmlns:a16="http://schemas.microsoft.com/office/drawing/2014/main" id="{369774A9-1DB4-43E2-B4A5-04AD8357D7D2}"/>
              </a:ext>
            </a:extLst>
          </p:cNvPr>
          <p:cNvSpPr txBox="1"/>
          <p:nvPr/>
        </p:nvSpPr>
        <p:spPr>
          <a:xfrm>
            <a:off x="722249" y="4155970"/>
            <a:ext cx="2948603"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went shopping </a:t>
            </a:r>
          </a:p>
        </p:txBody>
      </p:sp>
      <p:sp>
        <p:nvSpPr>
          <p:cNvPr id="13" name="مربع نص 12">
            <a:extLst>
              <a:ext uri="{FF2B5EF4-FFF2-40B4-BE49-F238E27FC236}">
                <a16:creationId xmlns:a16="http://schemas.microsoft.com/office/drawing/2014/main" id="{DBE4A0DC-03F4-46B0-AC19-0CCE66419DAE}"/>
              </a:ext>
            </a:extLst>
          </p:cNvPr>
          <p:cNvSpPr txBox="1"/>
          <p:nvPr/>
        </p:nvSpPr>
        <p:spPr>
          <a:xfrm>
            <a:off x="443952" y="5043866"/>
            <a:ext cx="468464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saw some interesting stores </a:t>
            </a:r>
          </a:p>
        </p:txBody>
      </p:sp>
      <p:sp>
        <p:nvSpPr>
          <p:cNvPr id="14" name="مربع نص 13">
            <a:extLst>
              <a:ext uri="{FF2B5EF4-FFF2-40B4-BE49-F238E27FC236}">
                <a16:creationId xmlns:a16="http://schemas.microsoft.com/office/drawing/2014/main" id="{2F8D4484-C2DF-4169-92BC-290526EB5FCC}"/>
              </a:ext>
            </a:extLst>
          </p:cNvPr>
          <p:cNvSpPr txBox="1"/>
          <p:nvPr/>
        </p:nvSpPr>
        <p:spPr>
          <a:xfrm>
            <a:off x="165658" y="5918510"/>
            <a:ext cx="526111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Fascinating , interesting , luxurious </a:t>
            </a:r>
          </a:p>
        </p:txBody>
      </p:sp>
    </p:spTree>
    <p:extLst>
      <p:ext uri="{BB962C8B-B14F-4D97-AF65-F5344CB8AC3E}">
        <p14:creationId xmlns:p14="http://schemas.microsoft.com/office/powerpoint/2010/main" val="10314741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3955A7A9-9D95-44E4-8A8A-7CE318BD8F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4313" y="225594"/>
            <a:ext cx="7938052" cy="6465698"/>
          </a:xfrm>
          <a:prstGeom prst="rect">
            <a:avLst/>
          </a:prstGeom>
        </p:spPr>
      </p:pic>
      <p:sp>
        <p:nvSpPr>
          <p:cNvPr id="6" name="مربع نص 5">
            <a:extLst>
              <a:ext uri="{FF2B5EF4-FFF2-40B4-BE49-F238E27FC236}">
                <a16:creationId xmlns:a16="http://schemas.microsoft.com/office/drawing/2014/main" id="{2AD9783B-DFE9-4062-83EF-AB2D2D844D6A}"/>
              </a:ext>
            </a:extLst>
          </p:cNvPr>
          <p:cNvSpPr txBox="1"/>
          <p:nvPr/>
        </p:nvSpPr>
        <p:spPr>
          <a:xfrm>
            <a:off x="5817703" y="1868556"/>
            <a:ext cx="3127517"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تحدث عن مكان قمت بزيارته </a:t>
            </a:r>
          </a:p>
          <a:p>
            <a:pPr algn="ctr" rtl="1"/>
            <a:r>
              <a:rPr lang="ar-SA" sz="2400" b="1" dirty="0">
                <a:solidFill>
                  <a:schemeClr val="bg1"/>
                </a:solidFill>
                <a:highlight>
                  <a:srgbClr val="FF0000"/>
                </a:highlight>
                <a:latin typeface="Comic Sans MS" panose="030F0702030302020204" pitchFamily="66" charset="0"/>
              </a:rPr>
              <a:t>ثم أكمل الجدول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5562443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256DE9-4B08-460B-BC08-A0A8B3CF73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216152" y="596348"/>
            <a:ext cx="8738365" cy="5168348"/>
          </a:xfrm>
          <a:prstGeom prst="rect">
            <a:avLst/>
          </a:prstGeom>
        </p:spPr>
      </p:pic>
      <p:sp>
        <p:nvSpPr>
          <p:cNvPr id="5" name="مربع نص 4">
            <a:extLst>
              <a:ext uri="{FF2B5EF4-FFF2-40B4-BE49-F238E27FC236}">
                <a16:creationId xmlns:a16="http://schemas.microsoft.com/office/drawing/2014/main" id="{D3C4CE9B-4FAC-4A9B-896C-9C4B0437A47F}"/>
              </a:ext>
            </a:extLst>
          </p:cNvPr>
          <p:cNvSpPr txBox="1"/>
          <p:nvPr/>
        </p:nvSpPr>
        <p:spPr>
          <a:xfrm>
            <a:off x="3008241" y="2598003"/>
            <a:ext cx="3127517"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بالكتابة عن هذا المكان</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142037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8AD87DF-62A4-4E44-864E-0A3730A4A5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9268" y="118642"/>
            <a:ext cx="8852453" cy="6547201"/>
          </a:xfrm>
          <a:prstGeom prst="rect">
            <a:avLst/>
          </a:prstGeom>
        </p:spPr>
      </p:pic>
      <p:sp>
        <p:nvSpPr>
          <p:cNvPr id="5" name="مربع نص 4">
            <a:extLst>
              <a:ext uri="{FF2B5EF4-FFF2-40B4-BE49-F238E27FC236}">
                <a16:creationId xmlns:a16="http://schemas.microsoft.com/office/drawing/2014/main" id="{7F0B481C-39A8-4716-8BA0-C38FAB3E76E5}"/>
              </a:ext>
            </a:extLst>
          </p:cNvPr>
          <p:cNvSpPr txBox="1"/>
          <p:nvPr/>
        </p:nvSpPr>
        <p:spPr>
          <a:xfrm>
            <a:off x="2511293" y="644146"/>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didn’t go </a:t>
            </a:r>
          </a:p>
        </p:txBody>
      </p:sp>
      <p:sp>
        <p:nvSpPr>
          <p:cNvPr id="6" name="مربع نص 5">
            <a:extLst>
              <a:ext uri="{FF2B5EF4-FFF2-40B4-BE49-F238E27FC236}">
                <a16:creationId xmlns:a16="http://schemas.microsoft.com/office/drawing/2014/main" id="{63EACD62-0F1C-4C64-8F17-7F1B8DD928A3}"/>
              </a:ext>
            </a:extLst>
          </p:cNvPr>
          <p:cNvSpPr txBox="1"/>
          <p:nvPr/>
        </p:nvSpPr>
        <p:spPr>
          <a:xfrm>
            <a:off x="1245712" y="1021832"/>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wanted</a:t>
            </a:r>
          </a:p>
        </p:txBody>
      </p:sp>
      <p:sp>
        <p:nvSpPr>
          <p:cNvPr id="7" name="مربع نص 6">
            <a:extLst>
              <a:ext uri="{FF2B5EF4-FFF2-40B4-BE49-F238E27FC236}">
                <a16:creationId xmlns:a16="http://schemas.microsoft.com/office/drawing/2014/main" id="{8AA6DB6D-4486-412C-89DC-46F66ED8B068}"/>
              </a:ext>
            </a:extLst>
          </p:cNvPr>
          <p:cNvSpPr txBox="1"/>
          <p:nvPr/>
        </p:nvSpPr>
        <p:spPr>
          <a:xfrm>
            <a:off x="2093849" y="1366390"/>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waited</a:t>
            </a:r>
          </a:p>
        </p:txBody>
      </p:sp>
      <p:sp>
        <p:nvSpPr>
          <p:cNvPr id="8" name="مربع نص 7">
            <a:extLst>
              <a:ext uri="{FF2B5EF4-FFF2-40B4-BE49-F238E27FC236}">
                <a16:creationId xmlns:a16="http://schemas.microsoft.com/office/drawing/2014/main" id="{19A78803-47CB-4212-8756-A1883B45836B}"/>
              </a:ext>
            </a:extLst>
          </p:cNvPr>
          <p:cNvSpPr txBox="1"/>
          <p:nvPr/>
        </p:nvSpPr>
        <p:spPr>
          <a:xfrm>
            <a:off x="4505744" y="1737451"/>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lived</a:t>
            </a:r>
          </a:p>
        </p:txBody>
      </p:sp>
      <p:sp>
        <p:nvSpPr>
          <p:cNvPr id="9" name="مربع نص 8">
            <a:extLst>
              <a:ext uri="{FF2B5EF4-FFF2-40B4-BE49-F238E27FC236}">
                <a16:creationId xmlns:a16="http://schemas.microsoft.com/office/drawing/2014/main" id="{4459DFD0-8A8E-4358-AD4E-DCBB5E75A779}"/>
              </a:ext>
            </a:extLst>
          </p:cNvPr>
          <p:cNvSpPr txBox="1"/>
          <p:nvPr/>
        </p:nvSpPr>
        <p:spPr>
          <a:xfrm>
            <a:off x="4359970" y="2108513"/>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was</a:t>
            </a:r>
          </a:p>
        </p:txBody>
      </p:sp>
      <p:sp>
        <p:nvSpPr>
          <p:cNvPr id="10" name="مربع نص 9">
            <a:extLst>
              <a:ext uri="{FF2B5EF4-FFF2-40B4-BE49-F238E27FC236}">
                <a16:creationId xmlns:a16="http://schemas.microsoft.com/office/drawing/2014/main" id="{0C870C00-D2D8-4AF7-AAE3-7AF819BC4155}"/>
              </a:ext>
            </a:extLst>
          </p:cNvPr>
          <p:cNvSpPr txBox="1"/>
          <p:nvPr/>
        </p:nvSpPr>
        <p:spPr>
          <a:xfrm>
            <a:off x="2663693" y="2439817"/>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damaged</a:t>
            </a:r>
          </a:p>
        </p:txBody>
      </p:sp>
      <p:sp>
        <p:nvSpPr>
          <p:cNvPr id="11" name="مربع نص 10">
            <a:extLst>
              <a:ext uri="{FF2B5EF4-FFF2-40B4-BE49-F238E27FC236}">
                <a16:creationId xmlns:a16="http://schemas.microsoft.com/office/drawing/2014/main" id="{AB3B46F1-97BC-4CE1-92D4-7BD5D2767A60}"/>
              </a:ext>
            </a:extLst>
          </p:cNvPr>
          <p:cNvSpPr txBox="1"/>
          <p:nvPr/>
        </p:nvSpPr>
        <p:spPr>
          <a:xfrm>
            <a:off x="1795675" y="2817504"/>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caused</a:t>
            </a:r>
          </a:p>
        </p:txBody>
      </p:sp>
      <p:sp>
        <p:nvSpPr>
          <p:cNvPr id="12" name="مربع نص 11">
            <a:extLst>
              <a:ext uri="{FF2B5EF4-FFF2-40B4-BE49-F238E27FC236}">
                <a16:creationId xmlns:a16="http://schemas.microsoft.com/office/drawing/2014/main" id="{5B6EA4C0-C83C-41FE-9A3C-5DCC0B2D37B1}"/>
              </a:ext>
            </a:extLst>
          </p:cNvPr>
          <p:cNvSpPr txBox="1"/>
          <p:nvPr/>
        </p:nvSpPr>
        <p:spPr>
          <a:xfrm>
            <a:off x="894530" y="3215071"/>
            <a:ext cx="215347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didn’t arrive </a:t>
            </a:r>
          </a:p>
        </p:txBody>
      </p:sp>
      <p:sp>
        <p:nvSpPr>
          <p:cNvPr id="13" name="مربع نص 12">
            <a:extLst>
              <a:ext uri="{FF2B5EF4-FFF2-40B4-BE49-F238E27FC236}">
                <a16:creationId xmlns:a16="http://schemas.microsoft.com/office/drawing/2014/main" id="{26A40E95-60B5-4BD9-B4CF-D1F0731F24ED}"/>
              </a:ext>
            </a:extLst>
          </p:cNvPr>
          <p:cNvSpPr txBox="1"/>
          <p:nvPr/>
        </p:nvSpPr>
        <p:spPr>
          <a:xfrm>
            <a:off x="5002703" y="3175314"/>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decided </a:t>
            </a:r>
          </a:p>
        </p:txBody>
      </p:sp>
      <p:sp>
        <p:nvSpPr>
          <p:cNvPr id="14" name="مربع نص 13">
            <a:extLst>
              <a:ext uri="{FF2B5EF4-FFF2-40B4-BE49-F238E27FC236}">
                <a16:creationId xmlns:a16="http://schemas.microsoft.com/office/drawing/2014/main" id="{4398A323-CF22-42C2-A461-3E8ADA09AE65}"/>
              </a:ext>
            </a:extLst>
          </p:cNvPr>
          <p:cNvSpPr txBox="1"/>
          <p:nvPr/>
        </p:nvSpPr>
        <p:spPr>
          <a:xfrm>
            <a:off x="4552127" y="3533120"/>
            <a:ext cx="196794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didn’t think </a:t>
            </a:r>
          </a:p>
        </p:txBody>
      </p:sp>
      <p:sp>
        <p:nvSpPr>
          <p:cNvPr id="15" name="مربع نص 14">
            <a:extLst>
              <a:ext uri="{FF2B5EF4-FFF2-40B4-BE49-F238E27FC236}">
                <a16:creationId xmlns:a16="http://schemas.microsoft.com/office/drawing/2014/main" id="{FC452FD9-B07D-4155-BF08-CEF4AD954E18}"/>
              </a:ext>
            </a:extLst>
          </p:cNvPr>
          <p:cNvSpPr txBox="1"/>
          <p:nvPr/>
        </p:nvSpPr>
        <p:spPr>
          <a:xfrm>
            <a:off x="1583641" y="3877678"/>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tried</a:t>
            </a:r>
          </a:p>
        </p:txBody>
      </p:sp>
      <p:sp>
        <p:nvSpPr>
          <p:cNvPr id="16" name="مربع نص 15">
            <a:extLst>
              <a:ext uri="{FF2B5EF4-FFF2-40B4-BE49-F238E27FC236}">
                <a16:creationId xmlns:a16="http://schemas.microsoft.com/office/drawing/2014/main" id="{DB706786-29BA-4F41-81F9-2880CECF234C}"/>
              </a:ext>
            </a:extLst>
          </p:cNvPr>
          <p:cNvSpPr txBox="1"/>
          <p:nvPr/>
        </p:nvSpPr>
        <p:spPr>
          <a:xfrm>
            <a:off x="6606216" y="3877677"/>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reached</a:t>
            </a:r>
          </a:p>
        </p:txBody>
      </p:sp>
      <p:sp>
        <p:nvSpPr>
          <p:cNvPr id="17" name="مربع نص 16">
            <a:extLst>
              <a:ext uri="{FF2B5EF4-FFF2-40B4-BE49-F238E27FC236}">
                <a16:creationId xmlns:a16="http://schemas.microsoft.com/office/drawing/2014/main" id="{325766C9-5C9B-41B7-890F-C52674BAA466}"/>
              </a:ext>
            </a:extLst>
          </p:cNvPr>
          <p:cNvSpPr txBox="1"/>
          <p:nvPr/>
        </p:nvSpPr>
        <p:spPr>
          <a:xfrm>
            <a:off x="3902770" y="4248738"/>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watched</a:t>
            </a:r>
          </a:p>
        </p:txBody>
      </p:sp>
      <p:sp>
        <p:nvSpPr>
          <p:cNvPr id="18" name="مربع نص 17">
            <a:extLst>
              <a:ext uri="{FF2B5EF4-FFF2-40B4-BE49-F238E27FC236}">
                <a16:creationId xmlns:a16="http://schemas.microsoft.com/office/drawing/2014/main" id="{86BCF258-20EA-4129-B9F0-EB27F00D05D1}"/>
              </a:ext>
            </a:extLst>
          </p:cNvPr>
          <p:cNvSpPr txBox="1"/>
          <p:nvPr/>
        </p:nvSpPr>
        <p:spPr>
          <a:xfrm>
            <a:off x="4313586" y="4606547"/>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talked</a:t>
            </a:r>
          </a:p>
        </p:txBody>
      </p:sp>
      <p:sp>
        <p:nvSpPr>
          <p:cNvPr id="19" name="مربع نص 18">
            <a:extLst>
              <a:ext uri="{FF2B5EF4-FFF2-40B4-BE49-F238E27FC236}">
                <a16:creationId xmlns:a16="http://schemas.microsoft.com/office/drawing/2014/main" id="{DA6C0E5D-5A38-4F06-A43B-1A7E7F989372}"/>
              </a:ext>
            </a:extLst>
          </p:cNvPr>
          <p:cNvSpPr txBox="1"/>
          <p:nvPr/>
        </p:nvSpPr>
        <p:spPr>
          <a:xfrm>
            <a:off x="1119813" y="4951102"/>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made</a:t>
            </a:r>
          </a:p>
        </p:txBody>
      </p:sp>
      <p:sp>
        <p:nvSpPr>
          <p:cNvPr id="20" name="مربع نص 19">
            <a:extLst>
              <a:ext uri="{FF2B5EF4-FFF2-40B4-BE49-F238E27FC236}">
                <a16:creationId xmlns:a16="http://schemas.microsoft.com/office/drawing/2014/main" id="{52B84E0E-28D2-4066-851A-0245E8749970}"/>
              </a:ext>
            </a:extLst>
          </p:cNvPr>
          <p:cNvSpPr txBox="1"/>
          <p:nvPr/>
        </p:nvSpPr>
        <p:spPr>
          <a:xfrm>
            <a:off x="5413521" y="4951105"/>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discussed</a:t>
            </a:r>
          </a:p>
        </p:txBody>
      </p:sp>
      <p:sp>
        <p:nvSpPr>
          <p:cNvPr id="21" name="مربع نص 20">
            <a:extLst>
              <a:ext uri="{FF2B5EF4-FFF2-40B4-BE49-F238E27FC236}">
                <a16:creationId xmlns:a16="http://schemas.microsoft.com/office/drawing/2014/main" id="{1DD09CAE-0DB2-4CF0-8901-5DE2E36F63A5}"/>
              </a:ext>
            </a:extLst>
          </p:cNvPr>
          <p:cNvSpPr txBox="1"/>
          <p:nvPr/>
        </p:nvSpPr>
        <p:spPr>
          <a:xfrm>
            <a:off x="2087224" y="5322164"/>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sat</a:t>
            </a:r>
          </a:p>
        </p:txBody>
      </p:sp>
      <p:sp>
        <p:nvSpPr>
          <p:cNvPr id="22" name="مربع نص 21">
            <a:extLst>
              <a:ext uri="{FF2B5EF4-FFF2-40B4-BE49-F238E27FC236}">
                <a16:creationId xmlns:a16="http://schemas.microsoft.com/office/drawing/2014/main" id="{711F6A5A-AAC8-443B-B0AC-1ECF9CEB1E8C}"/>
              </a:ext>
            </a:extLst>
          </p:cNvPr>
          <p:cNvSpPr txBox="1"/>
          <p:nvPr/>
        </p:nvSpPr>
        <p:spPr>
          <a:xfrm>
            <a:off x="5055712" y="5308912"/>
            <a:ext cx="200769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completed</a:t>
            </a:r>
          </a:p>
        </p:txBody>
      </p:sp>
      <p:sp>
        <p:nvSpPr>
          <p:cNvPr id="23" name="مربع نص 22">
            <a:extLst>
              <a:ext uri="{FF2B5EF4-FFF2-40B4-BE49-F238E27FC236}">
                <a16:creationId xmlns:a16="http://schemas.microsoft.com/office/drawing/2014/main" id="{04A82F41-FC29-4AD5-84DF-D768281F4367}"/>
              </a:ext>
            </a:extLst>
          </p:cNvPr>
          <p:cNvSpPr txBox="1"/>
          <p:nvPr/>
        </p:nvSpPr>
        <p:spPr>
          <a:xfrm>
            <a:off x="2749833" y="5693226"/>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wanted</a:t>
            </a:r>
          </a:p>
        </p:txBody>
      </p:sp>
      <p:sp>
        <p:nvSpPr>
          <p:cNvPr id="24" name="مربع نص 23">
            <a:extLst>
              <a:ext uri="{FF2B5EF4-FFF2-40B4-BE49-F238E27FC236}">
                <a16:creationId xmlns:a16="http://schemas.microsoft.com/office/drawing/2014/main" id="{BE324CD0-E1A1-4920-8AE0-C9989CD90082}"/>
              </a:ext>
            </a:extLst>
          </p:cNvPr>
          <p:cNvSpPr txBox="1"/>
          <p:nvPr/>
        </p:nvSpPr>
        <p:spPr>
          <a:xfrm>
            <a:off x="947537" y="6037780"/>
            <a:ext cx="203420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didn’t want </a:t>
            </a:r>
          </a:p>
        </p:txBody>
      </p:sp>
    </p:spTree>
    <p:extLst>
      <p:ext uri="{BB962C8B-B14F-4D97-AF65-F5344CB8AC3E}">
        <p14:creationId xmlns:p14="http://schemas.microsoft.com/office/powerpoint/2010/main" val="28900705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294093" y="1791264"/>
            <a:ext cx="4555813" cy="2257274"/>
          </a:xfrm>
        </p:spPr>
        <p:txBody>
          <a:bodyPr/>
          <a:lstStyle/>
          <a:p>
            <a:pPr algn="ctr"/>
            <a:r>
              <a:rPr lang="en-US" sz="11500" dirty="0">
                <a:solidFill>
                  <a:schemeClr val="tx1"/>
                </a:solidFill>
              </a:rPr>
              <a:t>Unit 1 </a:t>
            </a:r>
            <a:endParaRPr lang="ar-SA" sz="11500" dirty="0">
              <a:solidFill>
                <a:schemeClr val="tx1"/>
              </a:solidFill>
            </a:endParaRPr>
          </a:p>
        </p:txBody>
      </p:sp>
    </p:spTree>
    <p:extLst>
      <p:ext uri="{BB962C8B-B14F-4D97-AF65-F5344CB8AC3E}">
        <p14:creationId xmlns:p14="http://schemas.microsoft.com/office/powerpoint/2010/main" val="17910077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BB75F8B-1F39-4EAD-A7E2-073B3CF6E1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5604" y="530089"/>
            <a:ext cx="8793109" cy="5618922"/>
          </a:xfrm>
          <a:prstGeom prst="rect">
            <a:avLst/>
          </a:prstGeom>
        </p:spPr>
      </p:pic>
      <p:sp>
        <p:nvSpPr>
          <p:cNvPr id="5" name="مربع نص 4">
            <a:extLst>
              <a:ext uri="{FF2B5EF4-FFF2-40B4-BE49-F238E27FC236}">
                <a16:creationId xmlns:a16="http://schemas.microsoft.com/office/drawing/2014/main" id="{8498A846-603F-4045-B302-FC0DED08B159}"/>
              </a:ext>
            </a:extLst>
          </p:cNvPr>
          <p:cNvSpPr txBox="1"/>
          <p:nvPr/>
        </p:nvSpPr>
        <p:spPr>
          <a:xfrm>
            <a:off x="4770781" y="1987827"/>
            <a:ext cx="4253948" cy="3785652"/>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He wanted to write a report </a:t>
            </a:r>
          </a:p>
          <a:p>
            <a:endParaRPr lang="en-US" sz="16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They lived in the same town.</a:t>
            </a:r>
          </a:p>
          <a:p>
            <a:endParaRPr lang="en-US" sz="16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It damaged the road </a:t>
            </a:r>
          </a:p>
          <a:p>
            <a:endParaRPr lang="en-US" sz="16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No. They went by bicycle.</a:t>
            </a:r>
          </a:p>
          <a:p>
            <a:endParaRPr lang="en-US" sz="16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No. They watched a documentary.</a:t>
            </a:r>
          </a:p>
          <a:p>
            <a:endParaRPr lang="en-US" sz="16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He completed it last night.</a:t>
            </a:r>
          </a:p>
          <a:p>
            <a:endParaRPr lang="en-US" sz="16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Yes, he did.</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9584331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D1B5867-97B0-4878-8BD2-C5B7A9C4BC68}"/>
              </a:ext>
            </a:extLst>
          </p:cNvPr>
          <p:cNvPicPr>
            <a:picLocks noChangeAspect="1"/>
          </p:cNvPicPr>
          <p:nvPr/>
        </p:nvPicPr>
        <p:blipFill>
          <a:blip r:embed="rId2"/>
          <a:stretch>
            <a:fillRect/>
          </a:stretch>
        </p:blipFill>
        <p:spPr>
          <a:xfrm>
            <a:off x="115875" y="225289"/>
            <a:ext cx="8740209" cy="6082746"/>
          </a:xfrm>
          <a:prstGeom prst="rect">
            <a:avLst/>
          </a:prstGeom>
        </p:spPr>
      </p:pic>
      <p:sp>
        <p:nvSpPr>
          <p:cNvPr id="5" name="مربع نص 4">
            <a:extLst>
              <a:ext uri="{FF2B5EF4-FFF2-40B4-BE49-F238E27FC236}">
                <a16:creationId xmlns:a16="http://schemas.microsoft.com/office/drawing/2014/main" id="{3D29FCFD-BE45-4A24-AB19-DAD4662A0A16}"/>
              </a:ext>
            </a:extLst>
          </p:cNvPr>
          <p:cNvSpPr txBox="1"/>
          <p:nvPr/>
        </p:nvSpPr>
        <p:spPr>
          <a:xfrm>
            <a:off x="1470989" y="3095150"/>
            <a:ext cx="887897" cy="3046988"/>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f</a:t>
            </a:r>
          </a:p>
          <a:p>
            <a:r>
              <a:rPr lang="en-US" sz="3200" dirty="0">
                <a:solidFill>
                  <a:srgbClr val="0000CC"/>
                </a:solidFill>
                <a:latin typeface="Comic Sans MS" panose="030F0702030302020204" pitchFamily="66" charset="0"/>
              </a:rPr>
              <a:t>d</a:t>
            </a:r>
          </a:p>
          <a:p>
            <a:r>
              <a:rPr lang="en-US" sz="3200" dirty="0">
                <a:solidFill>
                  <a:srgbClr val="0000CC"/>
                </a:solidFill>
                <a:latin typeface="Comic Sans MS" panose="030F0702030302020204" pitchFamily="66" charset="0"/>
              </a:rPr>
              <a:t>e</a:t>
            </a:r>
          </a:p>
          <a:p>
            <a:r>
              <a:rPr lang="en-US" sz="3200" dirty="0">
                <a:solidFill>
                  <a:srgbClr val="0000CC"/>
                </a:solidFill>
                <a:latin typeface="Comic Sans MS" panose="030F0702030302020204" pitchFamily="66" charset="0"/>
              </a:rPr>
              <a:t>c</a:t>
            </a:r>
          </a:p>
          <a:p>
            <a:r>
              <a:rPr lang="en-US" sz="3200" dirty="0">
                <a:solidFill>
                  <a:srgbClr val="0000CC"/>
                </a:solidFill>
                <a:latin typeface="Comic Sans MS" panose="030F0702030302020204" pitchFamily="66" charset="0"/>
              </a:rPr>
              <a:t>b</a:t>
            </a:r>
          </a:p>
          <a:p>
            <a:r>
              <a:rPr lang="en-US" sz="3200" dirty="0">
                <a:solidFill>
                  <a:srgbClr val="0000CC"/>
                </a:solidFill>
                <a:latin typeface="Comic Sans MS" panose="030F0702030302020204" pitchFamily="66" charset="0"/>
              </a:rPr>
              <a:t>a</a:t>
            </a:r>
          </a:p>
        </p:txBody>
      </p:sp>
    </p:spTree>
    <p:extLst>
      <p:ext uri="{BB962C8B-B14F-4D97-AF65-F5344CB8AC3E}">
        <p14:creationId xmlns:p14="http://schemas.microsoft.com/office/powerpoint/2010/main" val="9785750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6CD77C0-8C4B-47A5-906F-4F1D912800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2671" y="304800"/>
            <a:ext cx="8677548" cy="5910470"/>
          </a:xfrm>
          <a:prstGeom prst="rect">
            <a:avLst/>
          </a:prstGeom>
        </p:spPr>
      </p:pic>
      <p:sp>
        <p:nvSpPr>
          <p:cNvPr id="5" name="مربع نص 4">
            <a:extLst>
              <a:ext uri="{FF2B5EF4-FFF2-40B4-BE49-F238E27FC236}">
                <a16:creationId xmlns:a16="http://schemas.microsoft.com/office/drawing/2014/main" id="{5489F9A5-1A0C-4DCD-B891-D63145AE546D}"/>
              </a:ext>
            </a:extLst>
          </p:cNvPr>
          <p:cNvSpPr txBox="1"/>
          <p:nvPr/>
        </p:nvSpPr>
        <p:spPr>
          <a:xfrm>
            <a:off x="1351722" y="1896473"/>
            <a:ext cx="52611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 was sleeping					flooded </a:t>
            </a:r>
          </a:p>
        </p:txBody>
      </p:sp>
      <p:sp>
        <p:nvSpPr>
          <p:cNvPr id="6" name="مربع نص 5">
            <a:extLst>
              <a:ext uri="{FF2B5EF4-FFF2-40B4-BE49-F238E27FC236}">
                <a16:creationId xmlns:a16="http://schemas.microsoft.com/office/drawing/2014/main" id="{4A90938E-4127-4775-8D0D-7ED9A63599E4}"/>
              </a:ext>
            </a:extLst>
          </p:cNvPr>
          <p:cNvSpPr txBox="1"/>
          <p:nvPr/>
        </p:nvSpPr>
        <p:spPr>
          <a:xfrm>
            <a:off x="1252331" y="2313914"/>
            <a:ext cx="671222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heard 											was</a:t>
            </a:r>
          </a:p>
        </p:txBody>
      </p:sp>
      <p:sp>
        <p:nvSpPr>
          <p:cNvPr id="7" name="مربع نص 6">
            <a:extLst>
              <a:ext uri="{FF2B5EF4-FFF2-40B4-BE49-F238E27FC236}">
                <a16:creationId xmlns:a16="http://schemas.microsoft.com/office/drawing/2014/main" id="{8CA7BB2C-5CB4-4176-A092-2F3C1D161845}"/>
              </a:ext>
            </a:extLst>
          </p:cNvPr>
          <p:cNvSpPr txBox="1"/>
          <p:nvPr/>
        </p:nvSpPr>
        <p:spPr>
          <a:xfrm>
            <a:off x="1689657" y="2963275"/>
            <a:ext cx="581107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weren’t rationing 						started </a:t>
            </a:r>
          </a:p>
        </p:txBody>
      </p:sp>
      <p:sp>
        <p:nvSpPr>
          <p:cNvPr id="8" name="مربع نص 7">
            <a:extLst>
              <a:ext uri="{FF2B5EF4-FFF2-40B4-BE49-F238E27FC236}">
                <a16:creationId xmlns:a16="http://schemas.microsoft.com/office/drawing/2014/main" id="{AA6B57F6-05A8-427F-81E9-EB89DE3431AE}"/>
              </a:ext>
            </a:extLst>
          </p:cNvPr>
          <p:cNvSpPr txBox="1"/>
          <p:nvPr/>
        </p:nvSpPr>
        <p:spPr>
          <a:xfrm>
            <a:off x="2511290" y="3546370"/>
            <a:ext cx="52611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 located 					was studying</a:t>
            </a:r>
          </a:p>
        </p:txBody>
      </p:sp>
      <p:sp>
        <p:nvSpPr>
          <p:cNvPr id="9" name="مربع نص 8">
            <a:extLst>
              <a:ext uri="{FF2B5EF4-FFF2-40B4-BE49-F238E27FC236}">
                <a16:creationId xmlns:a16="http://schemas.microsoft.com/office/drawing/2014/main" id="{75D3442C-A351-4485-90EA-B34A64C30842}"/>
              </a:ext>
            </a:extLst>
          </p:cNvPr>
          <p:cNvSpPr txBox="1"/>
          <p:nvPr/>
        </p:nvSpPr>
        <p:spPr>
          <a:xfrm>
            <a:off x="1007165" y="4354751"/>
            <a:ext cx="711641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was 				traveling					 made</a:t>
            </a:r>
          </a:p>
        </p:txBody>
      </p:sp>
      <p:sp>
        <p:nvSpPr>
          <p:cNvPr id="10" name="مربع نص 9">
            <a:extLst>
              <a:ext uri="{FF2B5EF4-FFF2-40B4-BE49-F238E27FC236}">
                <a16:creationId xmlns:a16="http://schemas.microsoft.com/office/drawing/2014/main" id="{18605110-DCA7-479B-AE2F-6918405CFF51}"/>
              </a:ext>
            </a:extLst>
          </p:cNvPr>
          <p:cNvSpPr txBox="1"/>
          <p:nvPr/>
        </p:nvSpPr>
        <p:spPr>
          <a:xfrm>
            <a:off x="3823255" y="5017361"/>
            <a:ext cx="26968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was representing </a:t>
            </a:r>
          </a:p>
        </p:txBody>
      </p:sp>
      <p:sp>
        <p:nvSpPr>
          <p:cNvPr id="11" name="مربع نص 10">
            <a:extLst>
              <a:ext uri="{FF2B5EF4-FFF2-40B4-BE49-F238E27FC236}">
                <a16:creationId xmlns:a16="http://schemas.microsoft.com/office/drawing/2014/main" id="{ED51E26E-D4FC-4EDB-A01D-C94750320C89}"/>
              </a:ext>
            </a:extLst>
          </p:cNvPr>
          <p:cNvSpPr txBox="1"/>
          <p:nvPr/>
        </p:nvSpPr>
        <p:spPr>
          <a:xfrm>
            <a:off x="1033668" y="5633587"/>
            <a:ext cx="132521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flew</a:t>
            </a:r>
          </a:p>
        </p:txBody>
      </p:sp>
    </p:spTree>
    <p:extLst>
      <p:ext uri="{BB962C8B-B14F-4D97-AF65-F5344CB8AC3E}">
        <p14:creationId xmlns:p14="http://schemas.microsoft.com/office/powerpoint/2010/main" val="2886452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AA6844B-7E73-4E3C-9899-D69AE8AF39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5977" y="1139688"/>
            <a:ext cx="8669812" cy="4903304"/>
          </a:xfrm>
          <a:prstGeom prst="rect">
            <a:avLst/>
          </a:prstGeom>
        </p:spPr>
      </p:pic>
      <p:sp>
        <p:nvSpPr>
          <p:cNvPr id="5" name="مربع نص 4">
            <a:extLst>
              <a:ext uri="{FF2B5EF4-FFF2-40B4-BE49-F238E27FC236}">
                <a16:creationId xmlns:a16="http://schemas.microsoft.com/office/drawing/2014/main" id="{AE0EBE88-51B5-4D80-A779-A0BC98085A1B}"/>
              </a:ext>
            </a:extLst>
          </p:cNvPr>
          <p:cNvSpPr txBox="1"/>
          <p:nvPr/>
        </p:nvSpPr>
        <p:spPr>
          <a:xfrm>
            <a:off x="622851" y="2499449"/>
            <a:ext cx="8322366" cy="3416320"/>
          </a:xfrm>
          <a:prstGeom prst="rect">
            <a:avLst/>
          </a:prstGeom>
          <a:noFill/>
        </p:spPr>
        <p:txBody>
          <a:bodyPr wrap="square" rtlCol="1">
            <a:spAutoFit/>
          </a:bodyPr>
          <a:lstStyle/>
          <a:p>
            <a:pPr algn="ctr"/>
            <a:r>
              <a:rPr lang="en-US" sz="2000" dirty="0">
                <a:solidFill>
                  <a:srgbClr val="0000CC"/>
                </a:solidFill>
                <a:latin typeface="Comic Sans MS" panose="030F0702030302020204" pitchFamily="66" charset="0"/>
              </a:rPr>
              <a:t>Ahmed Zewail was teaching in California when he won the Nobel Prize.</a:t>
            </a:r>
          </a:p>
          <a:p>
            <a:pPr algn="ctr"/>
            <a:endParaRPr lang="en-US" sz="2400" dirty="0">
              <a:solidFill>
                <a:srgbClr val="C00000"/>
              </a:solidFill>
              <a:latin typeface="Comic Sans MS" panose="030F0702030302020204" pitchFamily="66" charset="0"/>
            </a:endParaRPr>
          </a:p>
          <a:p>
            <a:pPr algn="ctr"/>
            <a:r>
              <a:rPr lang="en-US" sz="2000" dirty="0">
                <a:solidFill>
                  <a:srgbClr val="C00000"/>
                </a:solidFill>
                <a:latin typeface="Comic Sans MS" panose="030F0702030302020204" pitchFamily="66" charset="0"/>
              </a:rPr>
              <a:t>They were crossing the border from Iraq when the earthquake happened</a:t>
            </a:r>
          </a:p>
          <a:p>
            <a:pPr algn="ctr"/>
            <a:endParaRPr lang="en-US" sz="2800" dirty="0">
              <a:solidFill>
                <a:srgbClr val="C00000"/>
              </a:solidFill>
              <a:latin typeface="Comic Sans MS" panose="030F0702030302020204" pitchFamily="66" charset="0"/>
            </a:endParaRPr>
          </a:p>
          <a:p>
            <a:pPr algn="ctr"/>
            <a:r>
              <a:rPr lang="en-US" sz="2000" dirty="0">
                <a:solidFill>
                  <a:srgbClr val="0000CC"/>
                </a:solidFill>
                <a:latin typeface="Comic Sans MS" panose="030F0702030302020204" pitchFamily="66" charset="0"/>
              </a:rPr>
              <a:t>The water supply was running out when the rescue team arrived </a:t>
            </a:r>
          </a:p>
          <a:p>
            <a:pPr algn="ctr"/>
            <a:endParaRPr lang="en-US" sz="2000" dirty="0">
              <a:solidFill>
                <a:srgbClr val="C00000"/>
              </a:solidFill>
              <a:latin typeface="Comic Sans MS" panose="030F0702030302020204" pitchFamily="66" charset="0"/>
            </a:endParaRPr>
          </a:p>
          <a:p>
            <a:pPr algn="ctr"/>
            <a:endParaRPr lang="en-US" sz="2400" dirty="0">
              <a:solidFill>
                <a:srgbClr val="C00000"/>
              </a:solidFill>
              <a:latin typeface="Comic Sans MS" panose="030F0702030302020204" pitchFamily="66" charset="0"/>
            </a:endParaRPr>
          </a:p>
          <a:p>
            <a:pPr algn="ctr"/>
            <a:r>
              <a:rPr lang="en-US" sz="2000" dirty="0">
                <a:solidFill>
                  <a:srgbClr val="C00000"/>
                </a:solidFill>
                <a:latin typeface="Comic Sans MS" panose="030F0702030302020204" pitchFamily="66" charset="0"/>
              </a:rPr>
              <a:t>Was Sabah doing medical research when the Internet went down?</a:t>
            </a:r>
          </a:p>
        </p:txBody>
      </p:sp>
    </p:spTree>
    <p:extLst>
      <p:ext uri="{BB962C8B-B14F-4D97-AF65-F5344CB8AC3E}">
        <p14:creationId xmlns:p14="http://schemas.microsoft.com/office/powerpoint/2010/main" val="1745434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294093" y="1791264"/>
            <a:ext cx="4555813" cy="2257274"/>
          </a:xfrm>
        </p:spPr>
        <p:txBody>
          <a:bodyPr/>
          <a:lstStyle/>
          <a:p>
            <a:pPr algn="ctr"/>
            <a:r>
              <a:rPr lang="en-US" sz="11500" dirty="0">
                <a:solidFill>
                  <a:schemeClr val="tx1"/>
                </a:solidFill>
              </a:rPr>
              <a:t>Unit 2 </a:t>
            </a:r>
            <a:endParaRPr lang="ar-SA" sz="11500" dirty="0">
              <a:solidFill>
                <a:schemeClr val="tx1"/>
              </a:solidFill>
            </a:endParaRPr>
          </a:p>
        </p:txBody>
      </p:sp>
    </p:spTree>
    <p:extLst>
      <p:ext uri="{BB962C8B-B14F-4D97-AF65-F5344CB8AC3E}">
        <p14:creationId xmlns:p14="http://schemas.microsoft.com/office/powerpoint/2010/main" val="1157247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036CFCF-1A60-4BFE-BF52-D5EDA4675437}"/>
              </a:ext>
            </a:extLst>
          </p:cNvPr>
          <p:cNvPicPr>
            <a:picLocks noChangeAspect="1"/>
          </p:cNvPicPr>
          <p:nvPr/>
        </p:nvPicPr>
        <p:blipFill>
          <a:blip r:embed="rId2"/>
          <a:stretch>
            <a:fillRect/>
          </a:stretch>
        </p:blipFill>
        <p:spPr>
          <a:xfrm>
            <a:off x="212035" y="304799"/>
            <a:ext cx="8843988" cy="6440557"/>
          </a:xfrm>
          <a:prstGeom prst="rect">
            <a:avLst/>
          </a:prstGeom>
        </p:spPr>
      </p:pic>
      <p:sp>
        <p:nvSpPr>
          <p:cNvPr id="5" name="مربع نص 4">
            <a:extLst>
              <a:ext uri="{FF2B5EF4-FFF2-40B4-BE49-F238E27FC236}">
                <a16:creationId xmlns:a16="http://schemas.microsoft.com/office/drawing/2014/main" id="{CD179C8D-0B6E-4567-AD4D-9515809E5DD1}"/>
              </a:ext>
            </a:extLst>
          </p:cNvPr>
          <p:cNvSpPr txBox="1"/>
          <p:nvPr/>
        </p:nvSpPr>
        <p:spPr>
          <a:xfrm>
            <a:off x="1815546" y="3843131"/>
            <a:ext cx="263718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initiative</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139DE67-E071-4D25-802C-7B04C386AFED}"/>
              </a:ext>
            </a:extLst>
          </p:cNvPr>
          <p:cNvSpPr txBox="1"/>
          <p:nvPr/>
        </p:nvSpPr>
        <p:spPr>
          <a:xfrm>
            <a:off x="3809999" y="5731565"/>
            <a:ext cx="263718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work ethic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021547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F629911-ABDC-42BC-B524-115A33F78D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634" y="490330"/>
            <a:ext cx="8910287" cy="5817705"/>
          </a:xfrm>
          <a:prstGeom prst="rect">
            <a:avLst/>
          </a:prstGeom>
        </p:spPr>
      </p:pic>
      <p:sp>
        <p:nvSpPr>
          <p:cNvPr id="5" name="مربع نص 4">
            <a:extLst>
              <a:ext uri="{FF2B5EF4-FFF2-40B4-BE49-F238E27FC236}">
                <a16:creationId xmlns:a16="http://schemas.microsoft.com/office/drawing/2014/main" id="{E80B103D-EF47-4C65-9F70-9813E294E191}"/>
              </a:ext>
            </a:extLst>
          </p:cNvPr>
          <p:cNvSpPr txBox="1"/>
          <p:nvPr/>
        </p:nvSpPr>
        <p:spPr>
          <a:xfrm>
            <a:off x="4625009" y="2279374"/>
            <a:ext cx="227937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honesty</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62861D3-A5E2-42D6-A5D8-43713921BC49}"/>
              </a:ext>
            </a:extLst>
          </p:cNvPr>
          <p:cNvSpPr txBox="1"/>
          <p:nvPr/>
        </p:nvSpPr>
        <p:spPr>
          <a:xfrm>
            <a:off x="1205945" y="2756453"/>
            <a:ext cx="263718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integrity</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F3E5D0C-BB43-4B55-8065-F641BD551157}"/>
              </a:ext>
            </a:extLst>
          </p:cNvPr>
          <p:cNvSpPr txBox="1"/>
          <p:nvPr/>
        </p:nvSpPr>
        <p:spPr>
          <a:xfrm>
            <a:off x="636102" y="5287614"/>
            <a:ext cx="263718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teamwork skills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265581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4020D1E-78EB-4F22-825C-4FE6411F17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1644" y="278295"/>
            <a:ext cx="8766826" cy="6361043"/>
          </a:xfrm>
          <a:prstGeom prst="rect">
            <a:avLst/>
          </a:prstGeom>
        </p:spPr>
      </p:pic>
    </p:spTree>
    <p:extLst>
      <p:ext uri="{BB962C8B-B14F-4D97-AF65-F5344CB8AC3E}">
        <p14:creationId xmlns:p14="http://schemas.microsoft.com/office/powerpoint/2010/main" val="42204540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5714100-7D6A-418B-A328-8D114E3E48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49357" y="189443"/>
            <a:ext cx="7845286" cy="6479114"/>
          </a:xfrm>
          <a:prstGeom prst="rect">
            <a:avLst/>
          </a:prstGeom>
        </p:spPr>
      </p:pic>
      <p:sp>
        <p:nvSpPr>
          <p:cNvPr id="5" name="مربع نص 4">
            <a:extLst>
              <a:ext uri="{FF2B5EF4-FFF2-40B4-BE49-F238E27FC236}">
                <a16:creationId xmlns:a16="http://schemas.microsoft.com/office/drawing/2014/main" id="{12533A99-85B5-4E30-AF64-EC7C4838FFD3}"/>
              </a:ext>
            </a:extLst>
          </p:cNvPr>
          <p:cNvSpPr txBox="1"/>
          <p:nvPr/>
        </p:nvSpPr>
        <p:spPr>
          <a:xfrm>
            <a:off x="2425144" y="1187485"/>
            <a:ext cx="6440559" cy="3354765"/>
          </a:xfrm>
          <a:prstGeom prst="rect">
            <a:avLst/>
          </a:prstGeom>
          <a:noFill/>
        </p:spPr>
        <p:txBody>
          <a:bodyPr wrap="square" rtlCol="1">
            <a:spAutoFit/>
          </a:bodyPr>
          <a:lstStyle/>
          <a:p>
            <a:r>
              <a:rPr lang="en-US" dirty="0">
                <a:solidFill>
                  <a:srgbClr val="0000CC"/>
                </a:solidFill>
                <a:latin typeface="Comic Sans MS" panose="030F0702030302020204" pitchFamily="66" charset="0"/>
              </a:rPr>
              <a:t>Yes. He has been taking computer science for three years.</a:t>
            </a:r>
          </a:p>
          <a:p>
            <a:endParaRPr lang="en-US" sz="20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Yes. He has been speaking Spanish for three years.</a:t>
            </a:r>
          </a:p>
          <a:p>
            <a:endParaRPr lang="en-US" sz="2000" dirty="0">
              <a:solidFill>
                <a:srgbClr val="C00000"/>
              </a:solidFill>
              <a:latin typeface="Comic Sans MS" panose="030F0702030302020204" pitchFamily="66" charset="0"/>
            </a:endParaRPr>
          </a:p>
          <a:p>
            <a:r>
              <a:rPr lang="en-US" dirty="0">
                <a:solidFill>
                  <a:srgbClr val="0000CC"/>
                </a:solidFill>
                <a:latin typeface="Comic Sans MS" panose="030F0702030302020204" pitchFamily="66" charset="0"/>
              </a:rPr>
              <a:t>Yes. He has been studying French for two years.</a:t>
            </a:r>
          </a:p>
          <a:p>
            <a:endParaRPr lang="en-US" sz="20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Yes. He has been playing basketball for four years.</a:t>
            </a:r>
          </a:p>
          <a:p>
            <a:endParaRPr lang="en-US" sz="2000" dirty="0">
              <a:solidFill>
                <a:srgbClr val="C00000"/>
              </a:solidFill>
              <a:latin typeface="Comic Sans MS" panose="030F0702030302020204" pitchFamily="66" charset="0"/>
            </a:endParaRPr>
          </a:p>
          <a:p>
            <a:r>
              <a:rPr lang="en-US" dirty="0">
                <a:solidFill>
                  <a:srgbClr val="0000CC"/>
                </a:solidFill>
                <a:latin typeface="Comic Sans MS" panose="030F0702030302020204" pitchFamily="66" charset="0"/>
              </a:rPr>
              <a:t>Yes. He has been working in a restaurant for two years.</a:t>
            </a:r>
          </a:p>
          <a:p>
            <a:endParaRPr lang="en-US" sz="2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Yes. He has been answering phones for two years.</a:t>
            </a:r>
          </a:p>
        </p:txBody>
      </p:sp>
      <p:sp>
        <p:nvSpPr>
          <p:cNvPr id="6" name="مربع نص 5">
            <a:extLst>
              <a:ext uri="{FF2B5EF4-FFF2-40B4-BE49-F238E27FC236}">
                <a16:creationId xmlns:a16="http://schemas.microsoft.com/office/drawing/2014/main" id="{7AF088A4-6D49-42FF-A906-C1BD51BA06D0}"/>
              </a:ext>
            </a:extLst>
          </p:cNvPr>
          <p:cNvSpPr txBox="1"/>
          <p:nvPr/>
        </p:nvSpPr>
        <p:spPr>
          <a:xfrm>
            <a:off x="1828799" y="5183019"/>
            <a:ext cx="6215269" cy="1015663"/>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 have been studying English for four years.</a:t>
            </a:r>
          </a:p>
          <a:p>
            <a:r>
              <a:rPr lang="en-US" sz="2000" dirty="0">
                <a:solidFill>
                  <a:srgbClr val="C00000"/>
                </a:solidFill>
                <a:latin typeface="Comic Sans MS" panose="030F0702030302020204" pitchFamily="66" charset="0"/>
              </a:rPr>
              <a:t>I have been working at a bookstore for one year.</a:t>
            </a:r>
          </a:p>
          <a:p>
            <a:r>
              <a:rPr lang="en-US" sz="2000" dirty="0">
                <a:solidFill>
                  <a:srgbClr val="0000CC"/>
                </a:solidFill>
                <a:latin typeface="Comic Sans MS" panose="030F0702030302020204" pitchFamily="66" charset="0"/>
              </a:rPr>
              <a:t>I have been playing football for ten years.</a:t>
            </a:r>
          </a:p>
        </p:txBody>
      </p:sp>
    </p:spTree>
    <p:extLst>
      <p:ext uri="{BB962C8B-B14F-4D97-AF65-F5344CB8AC3E}">
        <p14:creationId xmlns:p14="http://schemas.microsoft.com/office/powerpoint/2010/main" val="42765172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fade">
                                      <p:cBhvr>
                                        <p:cTn id="5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766B275-6A4B-4A59-850A-D874065D6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40000"/>
                    </a14:imgEffect>
                  </a14:imgLayer>
                </a14:imgProps>
              </a:ext>
            </a:extLst>
          </a:blip>
          <a:stretch>
            <a:fillRect/>
          </a:stretch>
        </p:blipFill>
        <p:spPr>
          <a:xfrm>
            <a:off x="289402" y="381766"/>
            <a:ext cx="8669067" cy="6284077"/>
          </a:xfrm>
          <a:prstGeom prst="rect">
            <a:avLst/>
          </a:prstGeom>
        </p:spPr>
      </p:pic>
      <p:sp>
        <p:nvSpPr>
          <p:cNvPr id="5" name="مربع نص 4">
            <a:extLst>
              <a:ext uri="{FF2B5EF4-FFF2-40B4-BE49-F238E27FC236}">
                <a16:creationId xmlns:a16="http://schemas.microsoft.com/office/drawing/2014/main" id="{6098FFFE-7612-496D-AA31-22A77185BF15}"/>
              </a:ext>
            </a:extLst>
          </p:cNvPr>
          <p:cNvSpPr txBox="1"/>
          <p:nvPr/>
        </p:nvSpPr>
        <p:spPr>
          <a:xfrm>
            <a:off x="1205947" y="1828800"/>
            <a:ext cx="259742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doing</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F86C22A-9CD8-4384-93C6-7F4C34B0D006}"/>
              </a:ext>
            </a:extLst>
          </p:cNvPr>
          <p:cNvSpPr txBox="1"/>
          <p:nvPr/>
        </p:nvSpPr>
        <p:spPr>
          <a:xfrm>
            <a:off x="1941445" y="2232991"/>
            <a:ext cx="156375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has won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0693B0C-5D11-492B-89C9-CA46298B98BB}"/>
              </a:ext>
            </a:extLst>
          </p:cNvPr>
          <p:cNvSpPr txBox="1"/>
          <p:nvPr/>
        </p:nvSpPr>
        <p:spPr>
          <a:xfrm>
            <a:off x="2902227" y="2650431"/>
            <a:ext cx="259742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working</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B0A1EDD-CEB7-40CF-B47C-DC91F7FC85CC}"/>
              </a:ext>
            </a:extLst>
          </p:cNvPr>
          <p:cNvSpPr txBox="1"/>
          <p:nvPr/>
        </p:nvSpPr>
        <p:spPr>
          <a:xfrm>
            <a:off x="1524007" y="3419060"/>
            <a:ext cx="156375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has told</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414E093-69D1-4E10-9735-D94D9F18446A}"/>
              </a:ext>
            </a:extLst>
          </p:cNvPr>
          <p:cNvSpPr txBox="1"/>
          <p:nvPr/>
        </p:nvSpPr>
        <p:spPr>
          <a:xfrm>
            <a:off x="2113730" y="4220820"/>
            <a:ext cx="259742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working</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CF40FEF-6145-4497-9CCE-DA986C7FC539}"/>
              </a:ext>
            </a:extLst>
          </p:cNvPr>
          <p:cNvSpPr txBox="1"/>
          <p:nvPr/>
        </p:nvSpPr>
        <p:spPr>
          <a:xfrm>
            <a:off x="2564301" y="4605130"/>
            <a:ext cx="224623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doing</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34B58CD-B1A7-4408-A746-ED48651CB548}"/>
              </a:ext>
            </a:extLst>
          </p:cNvPr>
          <p:cNvSpPr txBox="1"/>
          <p:nvPr/>
        </p:nvSpPr>
        <p:spPr>
          <a:xfrm>
            <a:off x="2193237" y="5824329"/>
            <a:ext cx="156375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sent </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B4650B5-FCBC-40E9-8DA0-34D2C47B2A19}"/>
              </a:ext>
            </a:extLst>
          </p:cNvPr>
          <p:cNvSpPr txBox="1"/>
          <p:nvPr/>
        </p:nvSpPr>
        <p:spPr>
          <a:xfrm>
            <a:off x="907776" y="6195392"/>
            <a:ext cx="217999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kept</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7897475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DD9FA2E-876E-4C72-BEB0-1F86C1417B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4800" y="171607"/>
            <a:ext cx="8627165" cy="6547538"/>
          </a:xfrm>
          <a:prstGeom prst="rect">
            <a:avLst/>
          </a:prstGeom>
        </p:spPr>
      </p:pic>
      <p:sp>
        <p:nvSpPr>
          <p:cNvPr id="5" name="مربع نص 4">
            <a:extLst>
              <a:ext uri="{FF2B5EF4-FFF2-40B4-BE49-F238E27FC236}">
                <a16:creationId xmlns:a16="http://schemas.microsoft.com/office/drawing/2014/main" id="{BDF23B52-0982-4EA0-8B8E-50C7830628B7}"/>
              </a:ext>
            </a:extLst>
          </p:cNvPr>
          <p:cNvSpPr txBox="1"/>
          <p:nvPr/>
        </p:nvSpPr>
        <p:spPr>
          <a:xfrm>
            <a:off x="2958778" y="3832961"/>
            <a:ext cx="570814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Overpopulations 	   global warming 	     fresh water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40C5399-375C-4576-8980-3E21A7970AC7}"/>
              </a:ext>
            </a:extLst>
          </p:cNvPr>
          <p:cNvSpPr txBox="1"/>
          <p:nvPr/>
        </p:nvSpPr>
        <p:spPr>
          <a:xfrm>
            <a:off x="1297650" y="6329839"/>
            <a:ext cx="6730472"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 Security  	 		 traffic 				        pollution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416204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C09A420-3F86-4BD5-92E4-1BFFD88F36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3626" y="675862"/>
            <a:ext cx="8685398" cy="5685182"/>
          </a:xfrm>
          <a:prstGeom prst="rect">
            <a:avLst/>
          </a:prstGeom>
        </p:spPr>
      </p:pic>
      <p:sp>
        <p:nvSpPr>
          <p:cNvPr id="5" name="مربع نص 4">
            <a:extLst>
              <a:ext uri="{FF2B5EF4-FFF2-40B4-BE49-F238E27FC236}">
                <a16:creationId xmlns:a16="http://schemas.microsoft.com/office/drawing/2014/main" id="{D39BDFFD-31FE-4C9C-9963-FFA3D41870EE}"/>
              </a:ext>
            </a:extLst>
          </p:cNvPr>
          <p:cNvSpPr txBox="1"/>
          <p:nvPr/>
        </p:nvSpPr>
        <p:spPr>
          <a:xfrm>
            <a:off x="2140231" y="2630559"/>
            <a:ext cx="337267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have been doing</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EEFDA6A-53EF-44ED-9D92-E196D01FBAFB}"/>
              </a:ext>
            </a:extLst>
          </p:cNvPr>
          <p:cNvSpPr txBox="1"/>
          <p:nvPr/>
        </p:nvSpPr>
        <p:spPr>
          <a:xfrm>
            <a:off x="874648" y="3246783"/>
            <a:ext cx="337267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have met</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9D6665D-F980-48BD-906B-5E0C44D15308}"/>
              </a:ext>
            </a:extLst>
          </p:cNvPr>
          <p:cNvSpPr txBox="1"/>
          <p:nvPr/>
        </p:nvSpPr>
        <p:spPr>
          <a:xfrm>
            <a:off x="2915483" y="3882890"/>
            <a:ext cx="337267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have been working</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AC8E001-C4BF-48DD-8049-7345906ECD4B}"/>
              </a:ext>
            </a:extLst>
          </p:cNvPr>
          <p:cNvSpPr txBox="1"/>
          <p:nvPr/>
        </p:nvSpPr>
        <p:spPr>
          <a:xfrm>
            <a:off x="2451655" y="4518993"/>
            <a:ext cx="337267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have traveled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484111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0824C1F-FFEB-45B0-B687-4C732B5EC8C6}"/>
              </a:ext>
            </a:extLst>
          </p:cNvPr>
          <p:cNvPicPr>
            <a:picLocks noChangeAspect="1"/>
          </p:cNvPicPr>
          <p:nvPr/>
        </p:nvPicPr>
        <p:blipFill>
          <a:blip r:embed="rId2"/>
          <a:stretch>
            <a:fillRect/>
          </a:stretch>
        </p:blipFill>
        <p:spPr>
          <a:xfrm>
            <a:off x="226391" y="251792"/>
            <a:ext cx="8679070" cy="6308034"/>
          </a:xfrm>
          <a:prstGeom prst="rect">
            <a:avLst/>
          </a:prstGeom>
        </p:spPr>
      </p:pic>
      <p:sp>
        <p:nvSpPr>
          <p:cNvPr id="5" name="مربع نص 4">
            <a:extLst>
              <a:ext uri="{FF2B5EF4-FFF2-40B4-BE49-F238E27FC236}">
                <a16:creationId xmlns:a16="http://schemas.microsoft.com/office/drawing/2014/main" id="{04D23B41-1458-4A71-A8FD-301B9ACFF21D}"/>
              </a:ext>
            </a:extLst>
          </p:cNvPr>
          <p:cNvSpPr txBox="1"/>
          <p:nvPr/>
        </p:nvSpPr>
        <p:spPr>
          <a:xfrm>
            <a:off x="2632409" y="1932812"/>
            <a:ext cx="306787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interested in working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FEDF97A-CF50-4E05-AE44-7B79CC3A9D86}"/>
              </a:ext>
            </a:extLst>
          </p:cNvPr>
          <p:cNvSpPr txBox="1"/>
          <p:nvPr/>
        </p:nvSpPr>
        <p:spPr>
          <a:xfrm>
            <a:off x="3909398" y="4187687"/>
            <a:ext cx="2796203"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using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A21C5E2-1B5A-4EB5-A1BD-F5326C2BEFD0}"/>
              </a:ext>
            </a:extLst>
          </p:cNvPr>
          <p:cNvSpPr txBox="1"/>
          <p:nvPr/>
        </p:nvSpPr>
        <p:spPr>
          <a:xfrm>
            <a:off x="3969032" y="5546034"/>
            <a:ext cx="255103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speaking</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D98B971-0C3F-41F0-A56D-A2D9F0C1626D}"/>
              </a:ext>
            </a:extLst>
          </p:cNvPr>
          <p:cNvSpPr txBox="1"/>
          <p:nvPr/>
        </p:nvSpPr>
        <p:spPr>
          <a:xfrm>
            <a:off x="3531710" y="5864084"/>
            <a:ext cx="255103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writing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744207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AD9E84E-035D-41C3-AE64-47B7B184B4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5384" y="304800"/>
            <a:ext cx="8062512" cy="6361043"/>
          </a:xfrm>
          <a:prstGeom prst="rect">
            <a:avLst/>
          </a:prstGeom>
        </p:spPr>
      </p:pic>
      <p:sp>
        <p:nvSpPr>
          <p:cNvPr id="5" name="مربع نص 4">
            <a:extLst>
              <a:ext uri="{FF2B5EF4-FFF2-40B4-BE49-F238E27FC236}">
                <a16:creationId xmlns:a16="http://schemas.microsoft.com/office/drawing/2014/main" id="{4F8923BA-041A-47A1-8E74-DB2EE4CEC154}"/>
              </a:ext>
            </a:extLst>
          </p:cNvPr>
          <p:cNvSpPr txBox="1"/>
          <p:nvPr/>
        </p:nvSpPr>
        <p:spPr>
          <a:xfrm>
            <a:off x="3240161" y="907774"/>
            <a:ext cx="3372673"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interested in using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391BDF8-4F70-4E72-B576-5E872AFF2899}"/>
              </a:ext>
            </a:extLst>
          </p:cNvPr>
          <p:cNvSpPr txBox="1"/>
          <p:nvPr/>
        </p:nvSpPr>
        <p:spPr>
          <a:xfrm>
            <a:off x="3684108" y="2001078"/>
            <a:ext cx="288897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studying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E03DD45-4B94-448D-8036-775258DB0166}"/>
              </a:ext>
            </a:extLst>
          </p:cNvPr>
          <p:cNvSpPr txBox="1"/>
          <p:nvPr/>
        </p:nvSpPr>
        <p:spPr>
          <a:xfrm>
            <a:off x="3743744" y="2299250"/>
            <a:ext cx="259079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finding  </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CE1B0F4-79C4-4903-8B5D-802C07B6C429}"/>
              </a:ext>
            </a:extLst>
          </p:cNvPr>
          <p:cNvSpPr txBox="1"/>
          <p:nvPr/>
        </p:nvSpPr>
        <p:spPr>
          <a:xfrm>
            <a:off x="5261117" y="2623928"/>
            <a:ext cx="259079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finding  </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1E66A27-6668-4732-A938-2BCA0B49D360}"/>
              </a:ext>
            </a:extLst>
          </p:cNvPr>
          <p:cNvSpPr txBox="1"/>
          <p:nvPr/>
        </p:nvSpPr>
        <p:spPr>
          <a:xfrm>
            <a:off x="3127517" y="3790119"/>
            <a:ext cx="3207022"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interested in having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7539529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F37E450-80B2-48EC-8B8B-0F7AD6CED4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1548" y="198784"/>
            <a:ext cx="8640417" cy="6487515"/>
          </a:xfrm>
          <a:prstGeom prst="rect">
            <a:avLst/>
          </a:prstGeom>
        </p:spPr>
      </p:pic>
    </p:spTree>
    <p:extLst>
      <p:ext uri="{BB962C8B-B14F-4D97-AF65-F5344CB8AC3E}">
        <p14:creationId xmlns:p14="http://schemas.microsoft.com/office/powerpoint/2010/main" val="12774598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0369C08-BA6B-4896-9D3D-8FAA267AE7A3}"/>
              </a:ext>
            </a:extLst>
          </p:cNvPr>
          <p:cNvPicPr>
            <a:picLocks noChangeAspect="1"/>
          </p:cNvPicPr>
          <p:nvPr/>
        </p:nvPicPr>
        <p:blipFill>
          <a:blip r:embed="rId2"/>
          <a:stretch>
            <a:fillRect/>
          </a:stretch>
        </p:blipFill>
        <p:spPr>
          <a:xfrm>
            <a:off x="334906" y="371061"/>
            <a:ext cx="8570124" cy="6308035"/>
          </a:xfrm>
          <a:prstGeom prst="rect">
            <a:avLst/>
          </a:prstGeom>
        </p:spPr>
      </p:pic>
      <p:sp>
        <p:nvSpPr>
          <p:cNvPr id="5" name="مربع نص 4">
            <a:extLst>
              <a:ext uri="{FF2B5EF4-FFF2-40B4-BE49-F238E27FC236}">
                <a16:creationId xmlns:a16="http://schemas.microsoft.com/office/drawing/2014/main" id="{EC57C769-C1DA-4821-BAB5-5960179FDBC7}"/>
              </a:ext>
            </a:extLst>
          </p:cNvPr>
          <p:cNvSpPr txBox="1"/>
          <p:nvPr/>
        </p:nvSpPr>
        <p:spPr>
          <a:xfrm>
            <a:off x="334907" y="995332"/>
            <a:ext cx="847418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 has been working with snakes since he was a little boy.</a:t>
            </a:r>
          </a:p>
        </p:txBody>
      </p:sp>
      <p:sp>
        <p:nvSpPr>
          <p:cNvPr id="6" name="مربع نص 5">
            <a:extLst>
              <a:ext uri="{FF2B5EF4-FFF2-40B4-BE49-F238E27FC236}">
                <a16:creationId xmlns:a16="http://schemas.microsoft.com/office/drawing/2014/main" id="{DE28FDC0-33CA-4F3B-9E81-26D7A7A06B61}"/>
              </a:ext>
            </a:extLst>
          </p:cNvPr>
          <p:cNvSpPr txBox="1"/>
          <p:nvPr/>
        </p:nvSpPr>
        <p:spPr>
          <a:xfrm>
            <a:off x="341535" y="2207907"/>
            <a:ext cx="847418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Tony’s father has been handling snakes for twenty years.</a:t>
            </a:r>
          </a:p>
        </p:txBody>
      </p:sp>
      <p:sp>
        <p:nvSpPr>
          <p:cNvPr id="7" name="مربع نص 6">
            <a:extLst>
              <a:ext uri="{FF2B5EF4-FFF2-40B4-BE49-F238E27FC236}">
                <a16:creationId xmlns:a16="http://schemas.microsoft.com/office/drawing/2014/main" id="{262A37BD-D71F-4ABE-B221-D35F1E17AE45}"/>
              </a:ext>
            </a:extLst>
          </p:cNvPr>
          <p:cNvSpPr txBox="1"/>
          <p:nvPr/>
        </p:nvSpPr>
        <p:spPr>
          <a:xfrm>
            <a:off x="692719" y="3420482"/>
            <a:ext cx="572133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He’s handled nearly 1,000 snakes.</a:t>
            </a:r>
          </a:p>
        </p:txBody>
      </p:sp>
      <p:sp>
        <p:nvSpPr>
          <p:cNvPr id="8" name="مربع نص 7">
            <a:extLst>
              <a:ext uri="{FF2B5EF4-FFF2-40B4-BE49-F238E27FC236}">
                <a16:creationId xmlns:a16="http://schemas.microsoft.com/office/drawing/2014/main" id="{D8D8A3C1-A62C-44F1-A241-BC7319E6984F}"/>
              </a:ext>
            </a:extLst>
          </p:cNvPr>
          <p:cNvSpPr txBox="1"/>
          <p:nvPr/>
        </p:nvSpPr>
        <p:spPr>
          <a:xfrm>
            <a:off x="639709" y="4639681"/>
            <a:ext cx="815973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He’s been earning his living from snakes for five years.</a:t>
            </a:r>
          </a:p>
        </p:txBody>
      </p:sp>
      <p:sp>
        <p:nvSpPr>
          <p:cNvPr id="9" name="مربع نص 8">
            <a:extLst>
              <a:ext uri="{FF2B5EF4-FFF2-40B4-BE49-F238E27FC236}">
                <a16:creationId xmlns:a16="http://schemas.microsoft.com/office/drawing/2014/main" id="{EB0538CA-25A8-4E67-845F-F705FC760A7C}"/>
              </a:ext>
            </a:extLst>
          </p:cNvPr>
          <p:cNvSpPr txBox="1"/>
          <p:nvPr/>
        </p:nvSpPr>
        <p:spPr>
          <a:xfrm>
            <a:off x="766032" y="5905263"/>
            <a:ext cx="815973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because he has been working with them since he was a little boy.</a:t>
            </a:r>
          </a:p>
        </p:txBody>
      </p:sp>
    </p:spTree>
    <p:extLst>
      <p:ext uri="{BB962C8B-B14F-4D97-AF65-F5344CB8AC3E}">
        <p14:creationId xmlns:p14="http://schemas.microsoft.com/office/powerpoint/2010/main" val="1355439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D0963B3-275E-43A0-8851-55FE930037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8538" y="463889"/>
            <a:ext cx="8799443" cy="6105210"/>
          </a:xfrm>
          <a:prstGeom prst="rect">
            <a:avLst/>
          </a:prstGeom>
        </p:spPr>
      </p:pic>
      <p:sp>
        <p:nvSpPr>
          <p:cNvPr id="5" name="مربع نص 4">
            <a:extLst>
              <a:ext uri="{FF2B5EF4-FFF2-40B4-BE49-F238E27FC236}">
                <a16:creationId xmlns:a16="http://schemas.microsoft.com/office/drawing/2014/main" id="{9707C2E9-116C-47FF-BEDD-96921D969D6F}"/>
              </a:ext>
            </a:extLst>
          </p:cNvPr>
          <p:cNvSpPr txBox="1"/>
          <p:nvPr/>
        </p:nvSpPr>
        <p:spPr>
          <a:xfrm>
            <a:off x="4572000" y="1139686"/>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CCDCBD18-6CC4-40F0-B68D-E7DC05C3AF18}"/>
              </a:ext>
            </a:extLst>
          </p:cNvPr>
          <p:cNvSpPr txBox="1"/>
          <p:nvPr/>
        </p:nvSpPr>
        <p:spPr>
          <a:xfrm>
            <a:off x="3670852" y="2346713"/>
            <a:ext cx="5367129" cy="1292662"/>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He has been a sales manager for the last two years.</a:t>
            </a:r>
          </a:p>
          <a:p>
            <a:endParaRPr lang="en-US"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He is interested in signing new contracts.</a:t>
            </a:r>
          </a:p>
        </p:txBody>
      </p:sp>
      <p:sp>
        <p:nvSpPr>
          <p:cNvPr id="7" name="مربع نص 6">
            <a:extLst>
              <a:ext uri="{FF2B5EF4-FFF2-40B4-BE49-F238E27FC236}">
                <a16:creationId xmlns:a16="http://schemas.microsoft.com/office/drawing/2014/main" id="{13F59C31-1625-487A-A156-D384926A16E0}"/>
              </a:ext>
            </a:extLst>
          </p:cNvPr>
          <p:cNvSpPr txBox="1"/>
          <p:nvPr/>
        </p:nvSpPr>
        <p:spPr>
          <a:xfrm>
            <a:off x="3452194" y="4937517"/>
            <a:ext cx="5559286" cy="892552"/>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Ali has been studying for the last ten years.</a:t>
            </a:r>
          </a:p>
          <a:p>
            <a:endParaRPr lang="en-US" sz="11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He has been doing his internship in Dubai.</a:t>
            </a:r>
          </a:p>
        </p:txBody>
      </p:sp>
    </p:spTree>
    <p:extLst>
      <p:ext uri="{BB962C8B-B14F-4D97-AF65-F5344CB8AC3E}">
        <p14:creationId xmlns:p14="http://schemas.microsoft.com/office/powerpoint/2010/main" val="1272708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44899C5-4A62-4B8E-9E1B-5926BA38E2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0073" y="410818"/>
            <a:ext cx="8842277" cy="6228522"/>
          </a:xfrm>
          <a:prstGeom prst="rect">
            <a:avLst/>
          </a:prstGeom>
        </p:spPr>
      </p:pic>
      <p:sp>
        <p:nvSpPr>
          <p:cNvPr id="5" name="مربع نص 4">
            <a:extLst>
              <a:ext uri="{FF2B5EF4-FFF2-40B4-BE49-F238E27FC236}">
                <a16:creationId xmlns:a16="http://schemas.microsoft.com/office/drawing/2014/main" id="{403406C8-2256-4508-A9F8-96303EA52DF7}"/>
              </a:ext>
            </a:extLst>
          </p:cNvPr>
          <p:cNvSpPr txBox="1"/>
          <p:nvPr/>
        </p:nvSpPr>
        <p:spPr>
          <a:xfrm>
            <a:off x="4956313" y="218660"/>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A2D5C733-7143-4AF7-B091-5679683531F4}"/>
              </a:ext>
            </a:extLst>
          </p:cNvPr>
          <p:cNvSpPr txBox="1"/>
          <p:nvPr/>
        </p:nvSpPr>
        <p:spPr>
          <a:xfrm>
            <a:off x="1046920" y="1432313"/>
            <a:ext cx="6586330" cy="249299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How did you find out about the job?</a:t>
            </a:r>
            <a:endParaRPr lang="en-US" sz="2000" dirty="0">
              <a:solidFill>
                <a:srgbClr val="0000CC"/>
              </a:solidFill>
              <a:latin typeface="Comic Sans MS" panose="030F0702030302020204" pitchFamily="66" charset="0"/>
            </a:endParaRPr>
          </a:p>
          <a:p>
            <a:endParaRPr lang="en-US" sz="36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Why are you applying for it?</a:t>
            </a:r>
            <a:endParaRPr lang="en-US" sz="2000" dirty="0">
              <a:solidFill>
                <a:srgbClr val="C00000"/>
              </a:solidFill>
              <a:latin typeface="Comic Sans MS" panose="030F0702030302020204" pitchFamily="66" charset="0"/>
            </a:endParaRPr>
          </a:p>
          <a:p>
            <a:endParaRPr lang="en-US" sz="3200" dirty="0">
              <a:solidFill>
                <a:srgbClr val="C00000"/>
              </a:solidFill>
              <a:latin typeface="Comic Sans MS" panose="030F0702030302020204" pitchFamily="66" charset="0"/>
            </a:endParaRPr>
          </a:p>
          <a:p>
            <a:r>
              <a:rPr lang="en-US" sz="2800" dirty="0">
                <a:solidFill>
                  <a:srgbClr val="0000CC"/>
                </a:solidFill>
                <a:latin typeface="Comic Sans MS" panose="030F0702030302020204" pitchFamily="66" charset="0"/>
              </a:rPr>
              <a:t>What are some of your strengths?</a:t>
            </a:r>
          </a:p>
        </p:txBody>
      </p:sp>
    </p:spTree>
    <p:extLst>
      <p:ext uri="{BB962C8B-B14F-4D97-AF65-F5344CB8AC3E}">
        <p14:creationId xmlns:p14="http://schemas.microsoft.com/office/powerpoint/2010/main" val="38202428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9400280-523D-4E42-85EC-D2EA932052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1825" y="397565"/>
            <a:ext cx="8587131" cy="5735125"/>
          </a:xfrm>
          <a:prstGeom prst="rect">
            <a:avLst/>
          </a:prstGeom>
        </p:spPr>
      </p:pic>
    </p:spTree>
    <p:extLst>
      <p:ext uri="{BB962C8B-B14F-4D97-AF65-F5344CB8AC3E}">
        <p14:creationId xmlns:p14="http://schemas.microsoft.com/office/powerpoint/2010/main" val="35424221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585D105-6B69-4DC7-9D53-57A1F1FE7D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483" y="238539"/>
            <a:ext cx="7444126" cy="6051047"/>
          </a:xfrm>
          <a:prstGeom prst="rect">
            <a:avLst/>
          </a:prstGeom>
        </p:spPr>
      </p:pic>
      <p:sp>
        <p:nvSpPr>
          <p:cNvPr id="5" name="مربع نص 4">
            <a:extLst>
              <a:ext uri="{FF2B5EF4-FFF2-40B4-BE49-F238E27FC236}">
                <a16:creationId xmlns:a16="http://schemas.microsoft.com/office/drawing/2014/main" id="{8EC705C3-25ED-4009-8397-28677450E765}"/>
              </a:ext>
            </a:extLst>
          </p:cNvPr>
          <p:cNvSpPr txBox="1"/>
          <p:nvPr/>
        </p:nvSpPr>
        <p:spPr>
          <a:xfrm>
            <a:off x="4956313" y="154862"/>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2DE942B1-7243-4FAD-95C8-5A1B772876F1}"/>
              </a:ext>
            </a:extLst>
          </p:cNvPr>
          <p:cNvSpPr txBox="1"/>
          <p:nvPr/>
        </p:nvSpPr>
        <p:spPr>
          <a:xfrm>
            <a:off x="1166189" y="568414"/>
            <a:ext cx="6798368"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 man on the left is an architect </a:t>
            </a:r>
          </a:p>
          <a:p>
            <a:r>
              <a:rPr lang="en-US" sz="2400" dirty="0">
                <a:solidFill>
                  <a:srgbClr val="C00000"/>
                </a:solidFill>
                <a:latin typeface="Comic Sans MS" panose="030F0702030302020204" pitchFamily="66" charset="0"/>
              </a:rPr>
              <a:t>The man on the right is a researcher</a:t>
            </a:r>
            <a:endParaRPr lang="en-US"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8A6B42F-DDFF-43CE-9635-73A10208EF74}"/>
              </a:ext>
            </a:extLst>
          </p:cNvPr>
          <p:cNvSpPr txBox="1"/>
          <p:nvPr/>
        </p:nvSpPr>
        <p:spPr>
          <a:xfrm>
            <a:off x="1159565" y="1754484"/>
            <a:ext cx="6798368"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 architect needs to check the blueprints </a:t>
            </a:r>
          </a:p>
          <a:p>
            <a:r>
              <a:rPr lang="en-US" sz="2400" dirty="0">
                <a:solidFill>
                  <a:srgbClr val="C00000"/>
                </a:solidFill>
                <a:latin typeface="Comic Sans MS" panose="030F0702030302020204" pitchFamily="66" charset="0"/>
              </a:rPr>
              <a:t>The researcher needs to search on the web </a:t>
            </a:r>
            <a:endParaRPr lang="en-US"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5035862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1A4169-4E76-4FF7-9118-21317C8B9B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283" y="191600"/>
            <a:ext cx="6718850" cy="6510507"/>
          </a:xfrm>
          <a:prstGeom prst="rect">
            <a:avLst/>
          </a:prstGeom>
        </p:spPr>
      </p:pic>
      <p:sp>
        <p:nvSpPr>
          <p:cNvPr id="5" name="مربع نص 4">
            <a:extLst>
              <a:ext uri="{FF2B5EF4-FFF2-40B4-BE49-F238E27FC236}">
                <a16:creationId xmlns:a16="http://schemas.microsoft.com/office/drawing/2014/main" id="{19BE2E3D-56C5-4E52-BA8C-E1CE58655E2C}"/>
              </a:ext>
            </a:extLst>
          </p:cNvPr>
          <p:cNvSpPr txBox="1"/>
          <p:nvPr/>
        </p:nvSpPr>
        <p:spPr>
          <a:xfrm>
            <a:off x="5337539" y="1703058"/>
            <a:ext cx="3485322"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تصور بأنك تقوم بالتقدم لوظيفة ما ثم أكمل الجدول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2185852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287C2C2-6E8B-44C2-82EF-B7C53523E23C}"/>
              </a:ext>
            </a:extLst>
          </p:cNvPr>
          <p:cNvPicPr>
            <a:picLocks noChangeAspect="1"/>
          </p:cNvPicPr>
          <p:nvPr/>
        </p:nvPicPr>
        <p:blipFill>
          <a:blip r:embed="rId2"/>
          <a:stretch>
            <a:fillRect/>
          </a:stretch>
        </p:blipFill>
        <p:spPr>
          <a:xfrm>
            <a:off x="157279" y="2120350"/>
            <a:ext cx="8787937" cy="3106216"/>
          </a:xfrm>
          <a:prstGeom prst="rect">
            <a:avLst/>
          </a:prstGeom>
        </p:spPr>
      </p:pic>
      <p:sp>
        <p:nvSpPr>
          <p:cNvPr id="5" name="مربع نص 4">
            <a:extLst>
              <a:ext uri="{FF2B5EF4-FFF2-40B4-BE49-F238E27FC236}">
                <a16:creationId xmlns:a16="http://schemas.microsoft.com/office/drawing/2014/main" id="{647C7146-88C2-4330-97D8-7A61554AAEA6}"/>
              </a:ext>
            </a:extLst>
          </p:cNvPr>
          <p:cNvSpPr txBox="1"/>
          <p:nvPr/>
        </p:nvSpPr>
        <p:spPr>
          <a:xfrm>
            <a:off x="574173" y="4698396"/>
            <a:ext cx="780114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 natural disaster   	       endangered species  		economy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462938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B9A396C-CE5B-458F-8AED-14091B93361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70682" y="1288115"/>
            <a:ext cx="8802635" cy="4281769"/>
          </a:xfrm>
          <a:prstGeom prst="rect">
            <a:avLst/>
          </a:prstGeom>
        </p:spPr>
      </p:pic>
      <p:sp>
        <p:nvSpPr>
          <p:cNvPr id="5" name="مربع نص 4">
            <a:extLst>
              <a:ext uri="{FF2B5EF4-FFF2-40B4-BE49-F238E27FC236}">
                <a16:creationId xmlns:a16="http://schemas.microsoft.com/office/drawing/2014/main" id="{A8312CCB-4A30-4E24-8C60-B960580FB964}"/>
              </a:ext>
            </a:extLst>
          </p:cNvPr>
          <p:cNvSpPr txBox="1"/>
          <p:nvPr/>
        </p:nvSpPr>
        <p:spPr>
          <a:xfrm>
            <a:off x="2411897" y="3198166"/>
            <a:ext cx="432020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بكتابة خطاب طلب التقدم على وظيفة ما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5355386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55676E3B-791D-432C-9549-8821C54370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2763" y="516835"/>
            <a:ext cx="8862211" cy="5804451"/>
          </a:xfrm>
          <a:prstGeom prst="rect">
            <a:avLst/>
          </a:prstGeom>
        </p:spPr>
      </p:pic>
      <p:sp>
        <p:nvSpPr>
          <p:cNvPr id="9" name="مربع نص 8">
            <a:extLst>
              <a:ext uri="{FF2B5EF4-FFF2-40B4-BE49-F238E27FC236}">
                <a16:creationId xmlns:a16="http://schemas.microsoft.com/office/drawing/2014/main" id="{0A2656DA-AB5E-467F-A786-7D572B5BC7DC}"/>
              </a:ext>
            </a:extLst>
          </p:cNvPr>
          <p:cNvSpPr txBox="1"/>
          <p:nvPr/>
        </p:nvSpPr>
        <p:spPr>
          <a:xfrm>
            <a:off x="2266123" y="2032779"/>
            <a:ext cx="5698433"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What does Rana do? 		</a:t>
            </a:r>
            <a:r>
              <a:rPr lang="en-US" dirty="0">
                <a:solidFill>
                  <a:srgbClr val="0000CC"/>
                </a:solidFill>
                <a:latin typeface="Comic Sans MS" panose="030F0702030302020204" pitchFamily="66" charset="0"/>
              </a:rPr>
              <a:t>She’s a nurse</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Where does she work? </a:t>
            </a:r>
            <a:r>
              <a:rPr lang="en-US" dirty="0">
                <a:solidFill>
                  <a:srgbClr val="0000CC"/>
                </a:solidFill>
                <a:latin typeface="Comic Sans MS" panose="030F0702030302020204" pitchFamily="66" charset="0"/>
              </a:rPr>
              <a:t>She works in a hospital.</a:t>
            </a:r>
          </a:p>
        </p:txBody>
      </p:sp>
      <p:sp>
        <p:nvSpPr>
          <p:cNvPr id="10" name="مربع نص 9">
            <a:extLst>
              <a:ext uri="{FF2B5EF4-FFF2-40B4-BE49-F238E27FC236}">
                <a16:creationId xmlns:a16="http://schemas.microsoft.com/office/drawing/2014/main" id="{C98858F1-5C4F-4EA6-B679-4C7C698AC729}"/>
              </a:ext>
            </a:extLst>
          </p:cNvPr>
          <p:cNvSpPr txBox="1"/>
          <p:nvPr/>
        </p:nvSpPr>
        <p:spPr>
          <a:xfrm>
            <a:off x="2418523" y="2874294"/>
            <a:ext cx="6248399"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What do you do? 		</a:t>
            </a:r>
            <a:r>
              <a:rPr lang="en-US" dirty="0">
                <a:solidFill>
                  <a:srgbClr val="0000CC"/>
                </a:solidFill>
                <a:latin typeface="Comic Sans MS" panose="030F0702030302020204" pitchFamily="66" charset="0"/>
              </a:rPr>
              <a:t>I’m a chef </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Where do you work? </a:t>
            </a:r>
            <a:r>
              <a:rPr lang="en-US" dirty="0">
                <a:solidFill>
                  <a:srgbClr val="0000CC"/>
                </a:solidFill>
                <a:latin typeface="Comic Sans MS" panose="030F0702030302020204" pitchFamily="66" charset="0"/>
              </a:rPr>
              <a:t>I work in a hotel restaurant.</a:t>
            </a:r>
          </a:p>
        </p:txBody>
      </p:sp>
      <p:sp>
        <p:nvSpPr>
          <p:cNvPr id="11" name="مربع نص 10">
            <a:extLst>
              <a:ext uri="{FF2B5EF4-FFF2-40B4-BE49-F238E27FC236}">
                <a16:creationId xmlns:a16="http://schemas.microsoft.com/office/drawing/2014/main" id="{3ED8A13B-6459-412F-870B-AB92B67DD947}"/>
              </a:ext>
            </a:extLst>
          </p:cNvPr>
          <p:cNvSpPr txBox="1"/>
          <p:nvPr/>
        </p:nvSpPr>
        <p:spPr>
          <a:xfrm>
            <a:off x="2650435" y="3715809"/>
            <a:ext cx="6248399"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What do your uncles do? 			</a:t>
            </a:r>
            <a:r>
              <a:rPr lang="en-US" dirty="0">
                <a:solidFill>
                  <a:srgbClr val="0000CC"/>
                </a:solidFill>
                <a:latin typeface="Comic Sans MS" panose="030F0702030302020204" pitchFamily="66" charset="0"/>
              </a:rPr>
              <a:t>They are lawyers</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Where do they work? 		</a:t>
            </a:r>
            <a:r>
              <a:rPr lang="en-US" dirty="0">
                <a:solidFill>
                  <a:srgbClr val="0000CC"/>
                </a:solidFill>
                <a:latin typeface="Comic Sans MS" panose="030F0702030302020204" pitchFamily="66" charset="0"/>
              </a:rPr>
              <a:t>They work in an office.</a:t>
            </a:r>
          </a:p>
        </p:txBody>
      </p:sp>
      <p:sp>
        <p:nvSpPr>
          <p:cNvPr id="12" name="مربع نص 11">
            <a:extLst>
              <a:ext uri="{FF2B5EF4-FFF2-40B4-BE49-F238E27FC236}">
                <a16:creationId xmlns:a16="http://schemas.microsoft.com/office/drawing/2014/main" id="{57F3841A-905E-4AA5-8A4D-45D6789864D2}"/>
              </a:ext>
            </a:extLst>
          </p:cNvPr>
          <p:cNvSpPr txBox="1"/>
          <p:nvPr/>
        </p:nvSpPr>
        <p:spPr>
          <a:xfrm>
            <a:off x="3074505" y="4570573"/>
            <a:ext cx="5910470"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   What does Aisha’s father do? </a:t>
            </a:r>
            <a:r>
              <a:rPr lang="en-US" dirty="0">
                <a:solidFill>
                  <a:srgbClr val="0000CC"/>
                </a:solidFill>
                <a:latin typeface="Comic Sans MS" panose="030F0702030302020204" pitchFamily="66" charset="0"/>
              </a:rPr>
              <a:t>He’s a sales manager</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Where does he work? </a:t>
            </a:r>
            <a:r>
              <a:rPr lang="en-US" dirty="0">
                <a:solidFill>
                  <a:srgbClr val="0000CC"/>
                </a:solidFill>
                <a:latin typeface="Comic Sans MS" panose="030F0702030302020204" pitchFamily="66" charset="0"/>
              </a:rPr>
              <a:t>He works at the shopping mall</a:t>
            </a:r>
          </a:p>
        </p:txBody>
      </p:sp>
      <p:sp>
        <p:nvSpPr>
          <p:cNvPr id="13" name="مربع نص 12">
            <a:extLst>
              <a:ext uri="{FF2B5EF4-FFF2-40B4-BE49-F238E27FC236}">
                <a16:creationId xmlns:a16="http://schemas.microsoft.com/office/drawing/2014/main" id="{EE59BBE8-8CFE-476B-B234-D73D0CA2F04A}"/>
              </a:ext>
            </a:extLst>
          </p:cNvPr>
          <p:cNvSpPr txBox="1"/>
          <p:nvPr/>
        </p:nvSpPr>
        <p:spPr>
          <a:xfrm>
            <a:off x="2498033" y="5412087"/>
            <a:ext cx="5910470"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   What does Faisal do? 		</a:t>
            </a:r>
            <a:r>
              <a:rPr lang="en-US" dirty="0">
                <a:solidFill>
                  <a:srgbClr val="0000CC"/>
                </a:solidFill>
                <a:latin typeface="Comic Sans MS" panose="030F0702030302020204" pitchFamily="66" charset="0"/>
              </a:rPr>
              <a:t>He’s a car mechanic</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Where does he work? 		</a:t>
            </a:r>
            <a:r>
              <a:rPr lang="en-US" dirty="0">
                <a:solidFill>
                  <a:srgbClr val="0000CC"/>
                </a:solidFill>
                <a:latin typeface="Comic Sans MS" panose="030F0702030302020204" pitchFamily="66" charset="0"/>
              </a:rPr>
              <a:t>He works in a garage.</a:t>
            </a:r>
          </a:p>
        </p:txBody>
      </p:sp>
    </p:spTree>
    <p:extLst>
      <p:ext uri="{BB962C8B-B14F-4D97-AF65-F5344CB8AC3E}">
        <p14:creationId xmlns:p14="http://schemas.microsoft.com/office/powerpoint/2010/main" val="8329273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Effect transition="in" filter="fade">
                                      <p:cBhvr>
                                        <p:cTn id="47" dur="500"/>
                                        <p:tgtEl>
                                          <p:spTgt spid="1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xEl>
                                              <p:pRg st="2" end="2"/>
                                            </p:txEl>
                                          </p:spTgt>
                                        </p:tgtEl>
                                        <p:attrNameLst>
                                          <p:attrName>style.visibility</p:attrName>
                                        </p:attrNameLst>
                                      </p:cBhvr>
                                      <p:to>
                                        <p:strVal val="visible"/>
                                      </p:to>
                                    </p:set>
                                    <p:animEffect transition="in" filter="fade">
                                      <p:cBhvr>
                                        <p:cTn id="5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2" grpId="0" build="p"/>
      <p:bldP spid="1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13AB6D-5153-41CA-ADE7-4DEF4ACD5F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9590" y="265044"/>
            <a:ext cx="8725871" cy="6387548"/>
          </a:xfrm>
          <a:prstGeom prst="rect">
            <a:avLst/>
          </a:prstGeom>
        </p:spPr>
      </p:pic>
      <p:sp>
        <p:nvSpPr>
          <p:cNvPr id="5" name="شكل بيضاوي 4">
            <a:extLst>
              <a:ext uri="{FF2B5EF4-FFF2-40B4-BE49-F238E27FC236}">
                <a16:creationId xmlns:a16="http://schemas.microsoft.com/office/drawing/2014/main" id="{04BB5939-7FE3-4AAE-A633-F4A3E816CC97}"/>
              </a:ext>
            </a:extLst>
          </p:cNvPr>
          <p:cNvSpPr/>
          <p:nvPr/>
        </p:nvSpPr>
        <p:spPr>
          <a:xfrm>
            <a:off x="2001078" y="1722783"/>
            <a:ext cx="927652"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833828CE-08A9-4E60-A403-0AAA3FE4AC02}"/>
              </a:ext>
            </a:extLst>
          </p:cNvPr>
          <p:cNvSpPr/>
          <p:nvPr/>
        </p:nvSpPr>
        <p:spPr>
          <a:xfrm>
            <a:off x="2491407" y="2498033"/>
            <a:ext cx="477079"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C89EBFD6-0671-4869-97E7-CE6125BD7117}"/>
              </a:ext>
            </a:extLst>
          </p:cNvPr>
          <p:cNvSpPr/>
          <p:nvPr/>
        </p:nvSpPr>
        <p:spPr>
          <a:xfrm>
            <a:off x="4485862" y="2498034"/>
            <a:ext cx="1133060"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1F9C2582-554B-4F61-8851-CDE45EAF10DF}"/>
              </a:ext>
            </a:extLst>
          </p:cNvPr>
          <p:cNvSpPr/>
          <p:nvPr/>
        </p:nvSpPr>
        <p:spPr>
          <a:xfrm>
            <a:off x="2113722" y="2922104"/>
            <a:ext cx="60297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D7CA16BD-CD36-4ADB-8D0B-F56401EA686D}"/>
              </a:ext>
            </a:extLst>
          </p:cNvPr>
          <p:cNvSpPr/>
          <p:nvPr/>
        </p:nvSpPr>
        <p:spPr>
          <a:xfrm>
            <a:off x="1808920" y="3306419"/>
            <a:ext cx="60297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AD85B874-6CE1-4F7B-98C8-66B8DEA88FFC}"/>
              </a:ext>
            </a:extLst>
          </p:cNvPr>
          <p:cNvSpPr/>
          <p:nvPr/>
        </p:nvSpPr>
        <p:spPr>
          <a:xfrm>
            <a:off x="2829339" y="3743737"/>
            <a:ext cx="927652"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A1A5075D-15C3-4601-98B0-D4D482DF20EA}"/>
              </a:ext>
            </a:extLst>
          </p:cNvPr>
          <p:cNvSpPr/>
          <p:nvPr/>
        </p:nvSpPr>
        <p:spPr>
          <a:xfrm>
            <a:off x="3776869" y="4134673"/>
            <a:ext cx="477079"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B7A883D0-8C13-413A-B4EF-5AD2902D3E21}"/>
              </a:ext>
            </a:extLst>
          </p:cNvPr>
          <p:cNvSpPr/>
          <p:nvPr/>
        </p:nvSpPr>
        <p:spPr>
          <a:xfrm>
            <a:off x="2955235" y="4545492"/>
            <a:ext cx="543339"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2F681CD2-FD75-4322-99AA-344789C89E9E}"/>
              </a:ext>
            </a:extLst>
          </p:cNvPr>
          <p:cNvSpPr/>
          <p:nvPr/>
        </p:nvSpPr>
        <p:spPr>
          <a:xfrm>
            <a:off x="2703445" y="4956311"/>
            <a:ext cx="357807"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56C4B137-952A-45F9-820B-8B6C8F84141D}"/>
              </a:ext>
            </a:extLst>
          </p:cNvPr>
          <p:cNvSpPr/>
          <p:nvPr/>
        </p:nvSpPr>
        <p:spPr>
          <a:xfrm>
            <a:off x="5181603" y="4943058"/>
            <a:ext cx="357807"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350EA07D-54A0-4E42-A900-3FEE417BF9EA}"/>
              </a:ext>
            </a:extLst>
          </p:cNvPr>
          <p:cNvSpPr/>
          <p:nvPr/>
        </p:nvSpPr>
        <p:spPr>
          <a:xfrm>
            <a:off x="3498573" y="5353874"/>
            <a:ext cx="38431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04C0FEFB-10AF-4932-83BE-2C009EFB8418}"/>
              </a:ext>
            </a:extLst>
          </p:cNvPr>
          <p:cNvSpPr/>
          <p:nvPr/>
        </p:nvSpPr>
        <p:spPr>
          <a:xfrm>
            <a:off x="1577010" y="5724934"/>
            <a:ext cx="38431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شكل بيضاوي 16">
            <a:extLst>
              <a:ext uri="{FF2B5EF4-FFF2-40B4-BE49-F238E27FC236}">
                <a16:creationId xmlns:a16="http://schemas.microsoft.com/office/drawing/2014/main" id="{39789236-5121-44F5-B23F-1D156A7C4D6B}"/>
              </a:ext>
            </a:extLst>
          </p:cNvPr>
          <p:cNvSpPr/>
          <p:nvPr/>
        </p:nvSpPr>
        <p:spPr>
          <a:xfrm>
            <a:off x="3949147" y="6122498"/>
            <a:ext cx="62285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4995724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heel(1)">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heel(1)">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heel(1)">
                                      <p:cBhvr>
                                        <p:cTn id="7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562AE46-8FB3-46E8-8825-3D78351CAC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1322" y="278295"/>
            <a:ext cx="8856903" cy="6374295"/>
          </a:xfrm>
          <a:prstGeom prst="rect">
            <a:avLst/>
          </a:prstGeom>
        </p:spPr>
      </p:pic>
      <p:sp>
        <p:nvSpPr>
          <p:cNvPr id="5" name="مربع نص 4">
            <a:extLst>
              <a:ext uri="{FF2B5EF4-FFF2-40B4-BE49-F238E27FC236}">
                <a16:creationId xmlns:a16="http://schemas.microsoft.com/office/drawing/2014/main" id="{E366AA30-92BA-4CC1-88CB-4D350A7B67BE}"/>
              </a:ext>
            </a:extLst>
          </p:cNvPr>
          <p:cNvSpPr txBox="1"/>
          <p:nvPr/>
        </p:nvSpPr>
        <p:spPr>
          <a:xfrm>
            <a:off x="2769704" y="1099930"/>
            <a:ext cx="12854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who</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847CC45-644C-4706-BECF-34270867C392}"/>
              </a:ext>
            </a:extLst>
          </p:cNvPr>
          <p:cNvSpPr txBox="1"/>
          <p:nvPr/>
        </p:nvSpPr>
        <p:spPr>
          <a:xfrm>
            <a:off x="2259495" y="1451110"/>
            <a:ext cx="12854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which</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F212773-0804-4B41-83F2-8E5C34A9F4F4}"/>
              </a:ext>
            </a:extLst>
          </p:cNvPr>
          <p:cNvSpPr txBox="1"/>
          <p:nvPr/>
        </p:nvSpPr>
        <p:spPr>
          <a:xfrm>
            <a:off x="2663686" y="1842049"/>
            <a:ext cx="12854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which</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30C1CDB-2E55-4046-9176-7E40A4482B46}"/>
              </a:ext>
            </a:extLst>
          </p:cNvPr>
          <p:cNvSpPr txBox="1"/>
          <p:nvPr/>
        </p:nvSpPr>
        <p:spPr>
          <a:xfrm>
            <a:off x="2802834" y="2166725"/>
            <a:ext cx="12854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who</a:t>
            </a:r>
            <a:endParaRPr lang="ar-SA" sz="20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2940784-5B8B-453A-AF1C-92066EFB4768}"/>
              </a:ext>
            </a:extLst>
          </p:cNvPr>
          <p:cNvSpPr txBox="1"/>
          <p:nvPr/>
        </p:nvSpPr>
        <p:spPr>
          <a:xfrm>
            <a:off x="2504660" y="2557664"/>
            <a:ext cx="12854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who</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F045D43-0F2E-4ED5-909E-E941DDD45AC7}"/>
              </a:ext>
            </a:extLst>
          </p:cNvPr>
          <p:cNvSpPr txBox="1"/>
          <p:nvPr/>
        </p:nvSpPr>
        <p:spPr>
          <a:xfrm>
            <a:off x="1934815" y="2902221"/>
            <a:ext cx="12854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who</a:t>
            </a:r>
            <a:endParaRPr lang="ar-SA" sz="20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C9C14C8-8D14-4E76-B975-C6A59856B365}"/>
              </a:ext>
            </a:extLst>
          </p:cNvPr>
          <p:cNvSpPr txBox="1"/>
          <p:nvPr/>
        </p:nvSpPr>
        <p:spPr>
          <a:xfrm>
            <a:off x="357810" y="5009319"/>
            <a:ext cx="858740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Some passengers were sleeping while the pilot was landing the plane</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27A5D972-61E3-448F-B37E-937FE46384C7}"/>
              </a:ext>
            </a:extLst>
          </p:cNvPr>
          <p:cNvSpPr txBox="1"/>
          <p:nvPr/>
        </p:nvSpPr>
        <p:spPr>
          <a:xfrm>
            <a:off x="788509" y="5638797"/>
            <a:ext cx="7176048"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 baby was crying while Nawal was talking on the phone</a:t>
            </a:r>
            <a:endParaRPr lang="ar-SA" sz="2000" dirty="0">
              <a:solidFill>
                <a:srgbClr val="C0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E761BCEF-E4C0-4CB8-AC5C-3F37DE6E0446}"/>
              </a:ext>
            </a:extLst>
          </p:cNvPr>
          <p:cNvSpPr txBox="1"/>
          <p:nvPr/>
        </p:nvSpPr>
        <p:spPr>
          <a:xfrm>
            <a:off x="781882" y="6241769"/>
            <a:ext cx="618876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It was raining while we were playing tennis</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692654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BFAD75B-F7F1-4AA2-B081-F81C6FF430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4938" y="212035"/>
            <a:ext cx="8825154" cy="6467061"/>
          </a:xfrm>
          <a:prstGeom prst="rect">
            <a:avLst/>
          </a:prstGeom>
        </p:spPr>
      </p:pic>
      <p:sp>
        <p:nvSpPr>
          <p:cNvPr id="5" name="مربع نص 4">
            <a:extLst>
              <a:ext uri="{FF2B5EF4-FFF2-40B4-BE49-F238E27FC236}">
                <a16:creationId xmlns:a16="http://schemas.microsoft.com/office/drawing/2014/main" id="{DD736A53-668B-4639-92DB-45AA1F9F2FD6}"/>
              </a:ext>
            </a:extLst>
          </p:cNvPr>
          <p:cNvSpPr txBox="1"/>
          <p:nvPr/>
        </p:nvSpPr>
        <p:spPr>
          <a:xfrm>
            <a:off x="344558" y="596342"/>
            <a:ext cx="858740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Faisal was working on the weekends while he was studying at university</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51D9A16-B6D0-4B97-925C-E933C44ACDDB}"/>
              </a:ext>
            </a:extLst>
          </p:cNvPr>
          <p:cNvSpPr txBox="1"/>
          <p:nvPr/>
        </p:nvSpPr>
        <p:spPr>
          <a:xfrm>
            <a:off x="164938" y="1345091"/>
            <a:ext cx="873389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I was doing my science homework while my sisters were watching a film.</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99F9693-C7F0-4506-8443-A3AB12FD38D9}"/>
              </a:ext>
            </a:extLst>
          </p:cNvPr>
          <p:cNvSpPr txBox="1"/>
          <p:nvPr/>
        </p:nvSpPr>
        <p:spPr>
          <a:xfrm>
            <a:off x="164938" y="2133594"/>
            <a:ext cx="881412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Dan was organizing the conference while you were preparing your speech</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F5F223F-0DD8-452D-ACF7-BC04E28C6F6D}"/>
              </a:ext>
            </a:extLst>
          </p:cNvPr>
          <p:cNvSpPr txBox="1"/>
          <p:nvPr/>
        </p:nvSpPr>
        <p:spPr>
          <a:xfrm>
            <a:off x="2000365" y="3458817"/>
            <a:ext cx="160422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was</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590CC1C-35EF-4EF6-9244-DFBE2984B920}"/>
              </a:ext>
            </a:extLst>
          </p:cNvPr>
          <p:cNvSpPr txBox="1"/>
          <p:nvPr/>
        </p:nvSpPr>
        <p:spPr>
          <a:xfrm>
            <a:off x="5903135" y="3438940"/>
            <a:ext cx="160422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while</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6D07ABDE-1F80-4B99-A2AC-FAD64CADDB62}"/>
              </a:ext>
            </a:extLst>
          </p:cNvPr>
          <p:cNvSpPr txBox="1"/>
          <p:nvPr/>
        </p:nvSpPr>
        <p:spPr>
          <a:xfrm>
            <a:off x="1980489" y="3836503"/>
            <a:ext cx="160422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were</a:t>
            </a:r>
            <a:endParaRPr lang="ar-SA" sz="24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BC1828B4-7DB9-4420-A9DD-C8E682A2919A}"/>
              </a:ext>
            </a:extLst>
          </p:cNvPr>
          <p:cNvSpPr txBox="1"/>
          <p:nvPr/>
        </p:nvSpPr>
        <p:spPr>
          <a:xfrm>
            <a:off x="920314" y="4220818"/>
            <a:ext cx="160422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who</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57907853-EBE5-411D-9831-3DF12FB32018}"/>
              </a:ext>
            </a:extLst>
          </p:cNvPr>
          <p:cNvSpPr txBox="1"/>
          <p:nvPr/>
        </p:nvSpPr>
        <p:spPr>
          <a:xfrm>
            <a:off x="4617669" y="4220818"/>
            <a:ext cx="160422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was</a:t>
            </a:r>
            <a:endParaRPr lang="ar-SA" sz="24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E21C7D77-D58D-4126-AA8F-CF008A21BC16}"/>
              </a:ext>
            </a:extLst>
          </p:cNvPr>
          <p:cNvSpPr txBox="1"/>
          <p:nvPr/>
        </p:nvSpPr>
        <p:spPr>
          <a:xfrm>
            <a:off x="3299080" y="4691272"/>
            <a:ext cx="186927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which/that</a:t>
            </a:r>
            <a:endParaRPr lang="ar-SA" sz="20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BCF26173-8CE5-46A9-A4D0-2B7D98B144F0}"/>
              </a:ext>
            </a:extLst>
          </p:cNvPr>
          <p:cNvSpPr txBox="1"/>
          <p:nvPr/>
        </p:nvSpPr>
        <p:spPr>
          <a:xfrm>
            <a:off x="4544782" y="5049079"/>
            <a:ext cx="169036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who/that</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450462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fade">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294093" y="1791264"/>
            <a:ext cx="4555813" cy="2257274"/>
          </a:xfrm>
        </p:spPr>
        <p:txBody>
          <a:bodyPr/>
          <a:lstStyle/>
          <a:p>
            <a:pPr algn="ctr"/>
            <a:r>
              <a:rPr lang="en-US" sz="11500" dirty="0">
                <a:solidFill>
                  <a:schemeClr val="tx1"/>
                </a:solidFill>
              </a:rPr>
              <a:t>Unit 3 </a:t>
            </a:r>
            <a:endParaRPr lang="ar-SA" sz="11500" dirty="0">
              <a:solidFill>
                <a:schemeClr val="tx1"/>
              </a:solidFill>
            </a:endParaRPr>
          </a:p>
        </p:txBody>
      </p:sp>
    </p:spTree>
    <p:extLst>
      <p:ext uri="{BB962C8B-B14F-4D97-AF65-F5344CB8AC3E}">
        <p14:creationId xmlns:p14="http://schemas.microsoft.com/office/powerpoint/2010/main" val="947235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3BACCF2-3CCB-4E7D-8A68-242B2C52D1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3990" y="397565"/>
            <a:ext cx="8665766" cy="6268278"/>
          </a:xfrm>
          <a:prstGeom prst="rect">
            <a:avLst/>
          </a:prstGeom>
        </p:spPr>
      </p:pic>
      <p:sp>
        <p:nvSpPr>
          <p:cNvPr id="5" name="مربع نص 4">
            <a:extLst>
              <a:ext uri="{FF2B5EF4-FFF2-40B4-BE49-F238E27FC236}">
                <a16:creationId xmlns:a16="http://schemas.microsoft.com/office/drawing/2014/main" id="{61FE013D-F261-4570-9622-DF64B2BB5AA4}"/>
              </a:ext>
            </a:extLst>
          </p:cNvPr>
          <p:cNvSpPr txBox="1"/>
          <p:nvPr/>
        </p:nvSpPr>
        <p:spPr>
          <a:xfrm>
            <a:off x="6227807" y="1391479"/>
            <a:ext cx="194878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B1F7E16-881F-472C-BB23-59FF4DC4425B}"/>
              </a:ext>
            </a:extLst>
          </p:cNvPr>
          <p:cNvSpPr txBox="1"/>
          <p:nvPr/>
        </p:nvSpPr>
        <p:spPr>
          <a:xfrm>
            <a:off x="1973860" y="1643270"/>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tell</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E492BEE-60D0-4B05-9F07-C66FAA237AB3}"/>
              </a:ext>
            </a:extLst>
          </p:cNvPr>
          <p:cNvSpPr txBox="1"/>
          <p:nvPr/>
        </p:nvSpPr>
        <p:spPr>
          <a:xfrm>
            <a:off x="1867842" y="2093841"/>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 course </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15FBE0D-F882-4A23-B4AF-4B6121CF8BB8}"/>
              </a:ext>
            </a:extLst>
          </p:cNvPr>
          <p:cNvSpPr txBox="1"/>
          <p:nvPr/>
        </p:nvSpPr>
        <p:spPr>
          <a:xfrm>
            <a:off x="4319494" y="2093842"/>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be </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9F1607E-F595-40C6-A3D2-2B76696B605D}"/>
              </a:ext>
            </a:extLst>
          </p:cNvPr>
          <p:cNvSpPr txBox="1"/>
          <p:nvPr/>
        </p:nvSpPr>
        <p:spPr>
          <a:xfrm>
            <a:off x="2331667" y="2796211"/>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9CAA2A5-61BA-420D-A6AC-207E60F7BC8A}"/>
              </a:ext>
            </a:extLst>
          </p:cNvPr>
          <p:cNvSpPr txBox="1"/>
          <p:nvPr/>
        </p:nvSpPr>
        <p:spPr>
          <a:xfrm>
            <a:off x="4624294" y="2796208"/>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work</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56F47C2C-06D2-4648-AC76-80DA9F0C7FB8}"/>
              </a:ext>
            </a:extLst>
          </p:cNvPr>
          <p:cNvSpPr txBox="1"/>
          <p:nvPr/>
        </p:nvSpPr>
        <p:spPr>
          <a:xfrm>
            <a:off x="1828086" y="3485324"/>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hope not</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A7A27292-D43B-4131-8C0B-5418A2692EB0}"/>
              </a:ext>
            </a:extLst>
          </p:cNvPr>
          <p:cNvSpPr txBox="1"/>
          <p:nvPr/>
        </p:nvSpPr>
        <p:spPr>
          <a:xfrm>
            <a:off x="1298002" y="3750368"/>
            <a:ext cx="216744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not work</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0110526-9A8E-4ABD-97D2-807A9F17937E}"/>
              </a:ext>
            </a:extLst>
          </p:cNvPr>
          <p:cNvSpPr txBox="1"/>
          <p:nvPr/>
        </p:nvSpPr>
        <p:spPr>
          <a:xfrm>
            <a:off x="4982102" y="3737115"/>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have</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BE24C2B8-112D-4B9B-88F7-9D62A3961D1F}"/>
              </a:ext>
            </a:extLst>
          </p:cNvPr>
          <p:cNvSpPr txBox="1"/>
          <p:nvPr/>
        </p:nvSpPr>
        <p:spPr>
          <a:xfrm>
            <a:off x="1549788" y="4704523"/>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CC5E1C87-1028-4013-B97B-7EAE39AE1864}"/>
              </a:ext>
            </a:extLst>
          </p:cNvPr>
          <p:cNvSpPr txBox="1"/>
          <p:nvPr/>
        </p:nvSpPr>
        <p:spPr>
          <a:xfrm>
            <a:off x="3776154" y="4691272"/>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spend</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2183B59D-FF9F-4146-83BC-B225B06D400E}"/>
              </a:ext>
            </a:extLst>
          </p:cNvPr>
          <p:cNvSpPr txBox="1"/>
          <p:nvPr/>
        </p:nvSpPr>
        <p:spPr>
          <a:xfrm>
            <a:off x="1801581" y="5393633"/>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hope not</a:t>
            </a:r>
            <a:endParaRPr lang="ar-SA" sz="24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492DE8CE-F068-45C3-9415-677333D38419}"/>
              </a:ext>
            </a:extLst>
          </p:cNvPr>
          <p:cNvSpPr txBox="1"/>
          <p:nvPr/>
        </p:nvSpPr>
        <p:spPr>
          <a:xfrm>
            <a:off x="4849584" y="5247862"/>
            <a:ext cx="2081306"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not need</a:t>
            </a:r>
            <a:endParaRPr lang="ar-SA" sz="2400"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41DB3C86-3021-497C-AE28-E41691230DD6}"/>
              </a:ext>
            </a:extLst>
          </p:cNvPr>
          <p:cNvSpPr txBox="1"/>
          <p:nvPr/>
        </p:nvSpPr>
        <p:spPr>
          <a:xfrm>
            <a:off x="3100295" y="5698436"/>
            <a:ext cx="16903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live</a:t>
            </a:r>
            <a:endParaRPr lang="ar-SA" sz="2000" dirty="0">
              <a:solidFill>
                <a:srgbClr val="0000CC"/>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71273AEB-8713-4806-8315-39EACAED7015}"/>
              </a:ext>
            </a:extLst>
          </p:cNvPr>
          <p:cNvSpPr txBox="1"/>
          <p:nvPr/>
        </p:nvSpPr>
        <p:spPr>
          <a:xfrm>
            <a:off x="2808746" y="5936974"/>
            <a:ext cx="2080592"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be able to </a:t>
            </a:r>
            <a:endParaRPr lang="ar-SA" sz="2000" dirty="0">
              <a:solidFill>
                <a:srgbClr val="0000CC"/>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1894C626-37B3-45B3-8BA0-6B8CE7DAADD2}"/>
              </a:ext>
            </a:extLst>
          </p:cNvPr>
          <p:cNvSpPr txBox="1"/>
          <p:nvPr/>
        </p:nvSpPr>
        <p:spPr>
          <a:xfrm>
            <a:off x="2556957" y="6188767"/>
            <a:ext cx="16903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feel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8141037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fade">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fade">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fade">
                                      <p:cBhvr>
                                        <p:cTn id="67" dur="500"/>
                                        <p:tgtEl>
                                          <p:spTgt spid="1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xEl>
                                              <p:pRg st="0" end="0"/>
                                            </p:txEl>
                                          </p:spTgt>
                                        </p:tgtEl>
                                        <p:attrNameLst>
                                          <p:attrName>style.visibility</p:attrName>
                                        </p:attrNameLst>
                                      </p:cBhvr>
                                      <p:to>
                                        <p:strVal val="visible"/>
                                      </p:to>
                                    </p:set>
                                    <p:animEffect transition="in" filter="fade">
                                      <p:cBhvr>
                                        <p:cTn id="72" dur="500"/>
                                        <p:tgtEl>
                                          <p:spTgt spid="1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xEl>
                                              <p:pRg st="0" end="0"/>
                                            </p:txEl>
                                          </p:spTgt>
                                        </p:tgtEl>
                                        <p:attrNameLst>
                                          <p:attrName>style.visibility</p:attrName>
                                        </p:attrNameLst>
                                      </p:cBhvr>
                                      <p:to>
                                        <p:strVal val="visible"/>
                                      </p:to>
                                    </p:set>
                                    <p:animEffect transition="in" filter="fade">
                                      <p:cBhvr>
                                        <p:cTn id="77" dur="500"/>
                                        <p:tgtEl>
                                          <p:spTgt spid="1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0">
                                            <p:txEl>
                                              <p:pRg st="0" end="0"/>
                                            </p:txEl>
                                          </p:spTgt>
                                        </p:tgtEl>
                                        <p:attrNameLst>
                                          <p:attrName>style.visibility</p:attrName>
                                        </p:attrNameLst>
                                      </p:cBhvr>
                                      <p:to>
                                        <p:strVal val="visible"/>
                                      </p:to>
                                    </p:set>
                                    <p:animEffect transition="in" filter="fade">
                                      <p:cBhvr>
                                        <p:cTn id="8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EE6BBA4-78AA-40AD-AE5F-1802A008A9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3762" y="225287"/>
            <a:ext cx="8824463" cy="6440555"/>
          </a:xfrm>
          <a:prstGeom prst="rect">
            <a:avLst/>
          </a:prstGeom>
        </p:spPr>
      </p:pic>
      <p:sp>
        <p:nvSpPr>
          <p:cNvPr id="5" name="مربع نص 4">
            <a:extLst>
              <a:ext uri="{FF2B5EF4-FFF2-40B4-BE49-F238E27FC236}">
                <a16:creationId xmlns:a16="http://schemas.microsoft.com/office/drawing/2014/main" id="{21BF0F6C-3454-4ECA-B0C4-8E4AC8D58692}"/>
              </a:ext>
            </a:extLst>
          </p:cNvPr>
          <p:cNvSpPr txBox="1"/>
          <p:nvPr/>
        </p:nvSpPr>
        <p:spPr>
          <a:xfrm>
            <a:off x="5578451" y="1192696"/>
            <a:ext cx="131268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0B2D03E-03F7-40DB-9BFA-BF85BC8683FB}"/>
              </a:ext>
            </a:extLst>
          </p:cNvPr>
          <p:cNvSpPr txBox="1"/>
          <p:nvPr/>
        </p:nvSpPr>
        <p:spPr>
          <a:xfrm>
            <a:off x="854048" y="1464363"/>
            <a:ext cx="260477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going to become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A7A6653-0CBE-4D49-88D9-F9ADA4D816A8}"/>
              </a:ext>
            </a:extLst>
          </p:cNvPr>
          <p:cNvSpPr txBox="1"/>
          <p:nvPr/>
        </p:nvSpPr>
        <p:spPr>
          <a:xfrm>
            <a:off x="1715438" y="1954696"/>
            <a:ext cx="180372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think so </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E59668E-822C-4666-9534-0EEEC340DDF6}"/>
              </a:ext>
            </a:extLst>
          </p:cNvPr>
          <p:cNvSpPr txBox="1"/>
          <p:nvPr/>
        </p:nvSpPr>
        <p:spPr>
          <a:xfrm>
            <a:off x="5465810" y="1967946"/>
            <a:ext cx="265777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going to sell  </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65E7180-919C-4F56-A5B7-2855F8646B2C}"/>
              </a:ext>
            </a:extLst>
          </p:cNvPr>
          <p:cNvSpPr txBox="1"/>
          <p:nvPr/>
        </p:nvSpPr>
        <p:spPr>
          <a:xfrm>
            <a:off x="2006986" y="2842591"/>
            <a:ext cx="12663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16A3845-3F57-4F2B-AFB7-F5D3225BB1EC}"/>
              </a:ext>
            </a:extLst>
          </p:cNvPr>
          <p:cNvSpPr txBox="1"/>
          <p:nvPr/>
        </p:nvSpPr>
        <p:spPr>
          <a:xfrm>
            <a:off x="4339372" y="2802832"/>
            <a:ext cx="217407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going to be </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994FA81-653C-477F-A540-D2B1CBA2616D}"/>
              </a:ext>
            </a:extLst>
          </p:cNvPr>
          <p:cNvSpPr txBox="1"/>
          <p:nvPr/>
        </p:nvSpPr>
        <p:spPr>
          <a:xfrm>
            <a:off x="3796036" y="3478695"/>
            <a:ext cx="265777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going to pass  </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BD71603E-F6E3-4A7B-8A3D-E68E3004F3C8}"/>
              </a:ext>
            </a:extLst>
          </p:cNvPr>
          <p:cNvSpPr txBox="1"/>
          <p:nvPr/>
        </p:nvSpPr>
        <p:spPr>
          <a:xfrm>
            <a:off x="3550872" y="4174435"/>
            <a:ext cx="265777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going to have  </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608BC8AD-4B96-478A-8479-BE380D232A52}"/>
              </a:ext>
            </a:extLst>
          </p:cNvPr>
          <p:cNvSpPr txBox="1"/>
          <p:nvPr/>
        </p:nvSpPr>
        <p:spPr>
          <a:xfrm>
            <a:off x="1894348" y="4784039"/>
            <a:ext cx="265777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going to go</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A8AAC418-883E-45FA-9AE3-90A2707A515D}"/>
              </a:ext>
            </a:extLst>
          </p:cNvPr>
          <p:cNvSpPr txBox="1"/>
          <p:nvPr/>
        </p:nvSpPr>
        <p:spPr>
          <a:xfrm>
            <a:off x="1881092" y="5367130"/>
            <a:ext cx="344628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not going to know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0889660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fade">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A3C61F-4C33-436E-8137-BA35A0B5BC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4315" y="203661"/>
            <a:ext cx="8097077" cy="6438991"/>
          </a:xfrm>
          <a:prstGeom prst="rect">
            <a:avLst/>
          </a:prstGeom>
        </p:spPr>
      </p:pic>
    </p:spTree>
    <p:extLst>
      <p:ext uri="{BB962C8B-B14F-4D97-AF65-F5344CB8AC3E}">
        <p14:creationId xmlns:p14="http://schemas.microsoft.com/office/powerpoint/2010/main" val="22289589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426B77AA-FF69-438B-99BE-7E886F6AEC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9264" y="834886"/>
            <a:ext cx="8621648" cy="5049078"/>
          </a:xfrm>
          <a:prstGeom prst="rect">
            <a:avLst/>
          </a:prstGeom>
        </p:spPr>
      </p:pic>
      <p:sp>
        <p:nvSpPr>
          <p:cNvPr id="6" name="مربع نص 5">
            <a:extLst>
              <a:ext uri="{FF2B5EF4-FFF2-40B4-BE49-F238E27FC236}">
                <a16:creationId xmlns:a16="http://schemas.microsoft.com/office/drawing/2014/main" id="{598ED86A-3DD5-4D10-B5F7-7C5A81899E3B}"/>
              </a:ext>
            </a:extLst>
          </p:cNvPr>
          <p:cNvSpPr txBox="1"/>
          <p:nvPr/>
        </p:nvSpPr>
        <p:spPr>
          <a:xfrm>
            <a:off x="4943061" y="373221"/>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7" name="مربع نص 6">
            <a:extLst>
              <a:ext uri="{FF2B5EF4-FFF2-40B4-BE49-F238E27FC236}">
                <a16:creationId xmlns:a16="http://schemas.microsoft.com/office/drawing/2014/main" id="{6945C2E1-2F0D-4A30-892B-764F8F789F0E}"/>
              </a:ext>
            </a:extLst>
          </p:cNvPr>
          <p:cNvSpPr txBox="1"/>
          <p:nvPr/>
        </p:nvSpPr>
        <p:spPr>
          <a:xfrm>
            <a:off x="1112467" y="1642118"/>
            <a:ext cx="7315916" cy="4154984"/>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Cars won’t have wheels.</a:t>
            </a:r>
          </a:p>
          <a:p>
            <a:endParaRPr lang="en-US" sz="1100" dirty="0">
              <a:solidFill>
                <a:srgbClr val="C00000"/>
              </a:solidFill>
              <a:latin typeface="Comic Sans MS" panose="030F0702030302020204" pitchFamily="66" charset="0"/>
            </a:endParaRPr>
          </a:p>
          <a:p>
            <a:r>
              <a:rPr lang="en-US" sz="3200" dirty="0">
                <a:solidFill>
                  <a:srgbClr val="C00000"/>
                </a:solidFill>
                <a:latin typeface="Comic Sans MS" panose="030F0702030302020204" pitchFamily="66" charset="0"/>
              </a:rPr>
              <a:t>Cars are going to fly.</a:t>
            </a:r>
          </a:p>
          <a:p>
            <a:endParaRPr lang="en-US" sz="1100" dirty="0">
              <a:solidFill>
                <a:srgbClr val="C00000"/>
              </a:solidFill>
              <a:latin typeface="Comic Sans MS" panose="030F0702030302020204" pitchFamily="66" charset="0"/>
            </a:endParaRPr>
          </a:p>
          <a:p>
            <a:r>
              <a:rPr lang="en-US" sz="3200" dirty="0">
                <a:solidFill>
                  <a:srgbClr val="0000CC"/>
                </a:solidFill>
                <a:latin typeface="Comic Sans MS" panose="030F0702030302020204" pitchFamily="66" charset="0"/>
              </a:rPr>
              <a:t>Robots will carry things.</a:t>
            </a:r>
          </a:p>
          <a:p>
            <a:endParaRPr lang="en-US" sz="1600" dirty="0">
              <a:solidFill>
                <a:srgbClr val="C00000"/>
              </a:solidFill>
              <a:latin typeface="Comic Sans MS" panose="030F0702030302020204" pitchFamily="66" charset="0"/>
            </a:endParaRPr>
          </a:p>
          <a:p>
            <a:r>
              <a:rPr lang="en-US" sz="3200" dirty="0">
                <a:solidFill>
                  <a:srgbClr val="C00000"/>
                </a:solidFill>
                <a:latin typeface="Comic Sans MS" panose="030F0702030302020204" pitchFamily="66" charset="0"/>
              </a:rPr>
              <a:t>Cities in the future won’t have trees.</a:t>
            </a:r>
          </a:p>
          <a:p>
            <a:endParaRPr lang="en-US" sz="1400" dirty="0">
              <a:solidFill>
                <a:srgbClr val="C00000"/>
              </a:solidFill>
              <a:latin typeface="Comic Sans MS" panose="030F0702030302020204" pitchFamily="66" charset="0"/>
            </a:endParaRPr>
          </a:p>
          <a:p>
            <a:r>
              <a:rPr lang="en-US" sz="3200" dirty="0">
                <a:solidFill>
                  <a:srgbClr val="0000CC"/>
                </a:solidFill>
                <a:latin typeface="Comic Sans MS" panose="030F0702030302020204" pitchFamily="66" charset="0"/>
              </a:rPr>
              <a:t>There will be steel sidewalks.</a:t>
            </a:r>
          </a:p>
          <a:p>
            <a:endParaRPr lang="en-US" sz="1200" dirty="0">
              <a:solidFill>
                <a:srgbClr val="C00000"/>
              </a:solidFill>
              <a:latin typeface="Comic Sans MS" panose="030F0702030302020204" pitchFamily="66" charset="0"/>
            </a:endParaRPr>
          </a:p>
          <a:p>
            <a:r>
              <a:rPr lang="en-US" sz="3200" dirty="0">
                <a:solidFill>
                  <a:srgbClr val="C00000"/>
                </a:solidFill>
                <a:latin typeface="Comic Sans MS" panose="030F0702030302020204" pitchFamily="66" charset="0"/>
              </a:rPr>
              <a:t>Cities won’t have bus stops.</a:t>
            </a:r>
            <a:endParaRPr lang="ar-SA" sz="32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285946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B8CE2E3-93D9-4A5D-858A-1986515757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9966" y="232475"/>
            <a:ext cx="8059119" cy="6431795"/>
          </a:xfrm>
          <a:prstGeom prst="rect">
            <a:avLst/>
          </a:prstGeom>
        </p:spPr>
      </p:pic>
      <p:sp>
        <p:nvSpPr>
          <p:cNvPr id="5" name="مربع نص 4">
            <a:extLst>
              <a:ext uri="{FF2B5EF4-FFF2-40B4-BE49-F238E27FC236}">
                <a16:creationId xmlns:a16="http://schemas.microsoft.com/office/drawing/2014/main" id="{DB962409-BBE6-4425-86AC-952DE5DD4319}"/>
              </a:ext>
            </a:extLst>
          </p:cNvPr>
          <p:cNvSpPr txBox="1"/>
          <p:nvPr/>
        </p:nvSpPr>
        <p:spPr>
          <a:xfrm>
            <a:off x="2262752" y="666428"/>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E44E69F-9E2F-4713-9F3B-49938115F161}"/>
              </a:ext>
            </a:extLst>
          </p:cNvPr>
          <p:cNvSpPr txBox="1"/>
          <p:nvPr/>
        </p:nvSpPr>
        <p:spPr>
          <a:xfrm>
            <a:off x="1051301" y="94281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live</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B36EACC-2946-44A6-8840-D6AA6CEE4AC3}"/>
              </a:ext>
            </a:extLst>
          </p:cNvPr>
          <p:cNvSpPr txBox="1"/>
          <p:nvPr/>
        </p:nvSpPr>
        <p:spPr>
          <a:xfrm>
            <a:off x="1097795" y="1206285"/>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80F4DA3-ADE9-44B5-B6CD-348204BF2B9D}"/>
              </a:ext>
            </a:extLst>
          </p:cNvPr>
          <p:cNvSpPr txBox="1"/>
          <p:nvPr/>
        </p:nvSpPr>
        <p:spPr>
          <a:xfrm>
            <a:off x="3856496" y="1190786"/>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18D17A0-B697-403C-A122-121D95D531F9}"/>
              </a:ext>
            </a:extLst>
          </p:cNvPr>
          <p:cNvSpPr txBox="1"/>
          <p:nvPr/>
        </p:nvSpPr>
        <p:spPr>
          <a:xfrm>
            <a:off x="3063501" y="1482669"/>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watch</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4BD5997-DB29-4952-84D1-2B8BFC3ECFBE}"/>
              </a:ext>
            </a:extLst>
          </p:cNvPr>
          <p:cNvSpPr txBox="1"/>
          <p:nvPr/>
        </p:nvSpPr>
        <p:spPr>
          <a:xfrm>
            <a:off x="1960539" y="1743555"/>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do</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BBA630A0-8897-40FF-A365-ACACADCE18F4}"/>
              </a:ext>
            </a:extLst>
          </p:cNvPr>
          <p:cNvSpPr txBox="1"/>
          <p:nvPr/>
        </p:nvSpPr>
        <p:spPr>
          <a:xfrm>
            <a:off x="1043554" y="2019939"/>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B65B07E-C5C5-4489-81A8-C02571D4E195}"/>
              </a:ext>
            </a:extLst>
          </p:cNvPr>
          <p:cNvSpPr txBox="1"/>
          <p:nvPr/>
        </p:nvSpPr>
        <p:spPr>
          <a:xfrm>
            <a:off x="901487" y="2265327"/>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95D1FE64-5453-4313-9A6F-6D2F509A9246}"/>
              </a:ext>
            </a:extLst>
          </p:cNvPr>
          <p:cNvSpPr txBox="1"/>
          <p:nvPr/>
        </p:nvSpPr>
        <p:spPr>
          <a:xfrm>
            <a:off x="4791562" y="2265327"/>
            <a:ext cx="146975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affects</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73810DA8-B599-43B7-8005-5F68C779469E}"/>
              </a:ext>
            </a:extLst>
          </p:cNvPr>
          <p:cNvSpPr txBox="1"/>
          <p:nvPr/>
        </p:nvSpPr>
        <p:spPr>
          <a:xfrm>
            <a:off x="3133242" y="286976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wants</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97D6838C-7D2B-4DF5-BAB7-2662A00093DF}"/>
              </a:ext>
            </a:extLst>
          </p:cNvPr>
          <p:cNvSpPr txBox="1"/>
          <p:nvPr/>
        </p:nvSpPr>
        <p:spPr>
          <a:xfrm>
            <a:off x="3102245" y="314873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D7A26E34-7474-4EB4-B16E-80C49CFB4314}"/>
              </a:ext>
            </a:extLst>
          </p:cNvPr>
          <p:cNvSpPr txBox="1"/>
          <p:nvPr/>
        </p:nvSpPr>
        <p:spPr>
          <a:xfrm>
            <a:off x="3071250" y="3427704"/>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take</a:t>
            </a:r>
            <a:endParaRPr lang="ar-SA" sz="24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4DCFFA4F-DFF9-4001-9B54-2C2675C608C2}"/>
              </a:ext>
            </a:extLst>
          </p:cNvPr>
          <p:cNvSpPr txBox="1"/>
          <p:nvPr/>
        </p:nvSpPr>
        <p:spPr>
          <a:xfrm>
            <a:off x="3130662" y="367309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makes</a:t>
            </a:r>
            <a:endParaRPr lang="ar-SA" sz="2400"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4908DF59-97F9-446D-924B-77D3FC74C407}"/>
              </a:ext>
            </a:extLst>
          </p:cNvPr>
          <p:cNvSpPr txBox="1"/>
          <p:nvPr/>
        </p:nvSpPr>
        <p:spPr>
          <a:xfrm>
            <a:off x="3655023" y="3949479"/>
            <a:ext cx="146975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cut down</a:t>
            </a:r>
            <a:endParaRPr lang="ar-SA" sz="2400" dirty="0">
              <a:solidFill>
                <a:srgbClr val="0000CC"/>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5D7E98E5-0E6C-4119-B66C-F4B85BD2BE66}"/>
              </a:ext>
            </a:extLst>
          </p:cNvPr>
          <p:cNvSpPr txBox="1"/>
          <p:nvPr/>
        </p:nvSpPr>
        <p:spPr>
          <a:xfrm>
            <a:off x="1128798" y="4181951"/>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burn</a:t>
            </a:r>
            <a:endParaRPr lang="ar-SA" sz="2400" dirty="0">
              <a:solidFill>
                <a:srgbClr val="0000CC"/>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B670D4E4-C8E9-45E9-A460-7F17FE2157FA}"/>
              </a:ext>
            </a:extLst>
          </p:cNvPr>
          <p:cNvSpPr txBox="1"/>
          <p:nvPr/>
        </p:nvSpPr>
        <p:spPr>
          <a:xfrm>
            <a:off x="4179381" y="4194868"/>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means</a:t>
            </a:r>
            <a:endParaRPr lang="ar-SA" sz="2400" dirty="0">
              <a:solidFill>
                <a:srgbClr val="0000CC"/>
              </a:solidFill>
              <a:latin typeface="Comic Sans MS" panose="030F0702030302020204" pitchFamily="66" charset="0"/>
            </a:endParaRPr>
          </a:p>
        </p:txBody>
      </p:sp>
      <p:sp>
        <p:nvSpPr>
          <p:cNvPr id="21" name="مربع نص 20">
            <a:extLst>
              <a:ext uri="{FF2B5EF4-FFF2-40B4-BE49-F238E27FC236}">
                <a16:creationId xmlns:a16="http://schemas.microsoft.com/office/drawing/2014/main" id="{6EE74358-EAAE-4E0C-A692-561FE08E9437}"/>
              </a:ext>
            </a:extLst>
          </p:cNvPr>
          <p:cNvSpPr txBox="1"/>
          <p:nvPr/>
        </p:nvSpPr>
        <p:spPr>
          <a:xfrm>
            <a:off x="3990819" y="450225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22" name="مربع نص 21">
            <a:extLst>
              <a:ext uri="{FF2B5EF4-FFF2-40B4-BE49-F238E27FC236}">
                <a16:creationId xmlns:a16="http://schemas.microsoft.com/office/drawing/2014/main" id="{D527AA8C-7DEC-4C39-9260-3DD81E0BCDDA}"/>
              </a:ext>
            </a:extLst>
          </p:cNvPr>
          <p:cNvSpPr txBox="1"/>
          <p:nvPr/>
        </p:nvSpPr>
        <p:spPr>
          <a:xfrm>
            <a:off x="3631776" y="4747642"/>
            <a:ext cx="138709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affects</a:t>
            </a:r>
            <a:endParaRPr lang="ar-SA" sz="2400" dirty="0">
              <a:solidFill>
                <a:srgbClr val="0000CC"/>
              </a:solidFill>
              <a:latin typeface="Comic Sans MS" panose="030F0702030302020204" pitchFamily="66" charset="0"/>
            </a:endParaRPr>
          </a:p>
        </p:txBody>
      </p:sp>
      <p:sp>
        <p:nvSpPr>
          <p:cNvPr id="23" name="مربع نص 22">
            <a:extLst>
              <a:ext uri="{FF2B5EF4-FFF2-40B4-BE49-F238E27FC236}">
                <a16:creationId xmlns:a16="http://schemas.microsoft.com/office/drawing/2014/main" id="{285F602F-3F8A-48F9-B1B8-E96329E739B4}"/>
              </a:ext>
            </a:extLst>
          </p:cNvPr>
          <p:cNvSpPr txBox="1"/>
          <p:nvPr/>
        </p:nvSpPr>
        <p:spPr>
          <a:xfrm>
            <a:off x="2838777" y="507052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talk</a:t>
            </a:r>
            <a:endParaRPr lang="ar-SA" sz="2400" dirty="0">
              <a:solidFill>
                <a:srgbClr val="0000CC"/>
              </a:solidFill>
              <a:latin typeface="Comic Sans MS" panose="030F0702030302020204" pitchFamily="66" charset="0"/>
            </a:endParaRPr>
          </a:p>
        </p:txBody>
      </p:sp>
      <p:sp>
        <p:nvSpPr>
          <p:cNvPr id="24" name="مربع نص 23">
            <a:extLst>
              <a:ext uri="{FF2B5EF4-FFF2-40B4-BE49-F238E27FC236}">
                <a16:creationId xmlns:a16="http://schemas.microsoft.com/office/drawing/2014/main" id="{43E55529-D197-43C1-A7BA-31A920818DCC}"/>
              </a:ext>
            </a:extLst>
          </p:cNvPr>
          <p:cNvSpPr txBox="1"/>
          <p:nvPr/>
        </p:nvSpPr>
        <p:spPr>
          <a:xfrm>
            <a:off x="1549834" y="5331410"/>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a:t>
            </a:r>
            <a:endParaRPr lang="ar-SA" sz="2400" dirty="0">
              <a:solidFill>
                <a:srgbClr val="0000CC"/>
              </a:solidFill>
              <a:latin typeface="Comic Sans MS" panose="030F0702030302020204" pitchFamily="66" charset="0"/>
            </a:endParaRPr>
          </a:p>
        </p:txBody>
      </p:sp>
      <p:sp>
        <p:nvSpPr>
          <p:cNvPr id="25" name="مربع نص 24">
            <a:extLst>
              <a:ext uri="{FF2B5EF4-FFF2-40B4-BE49-F238E27FC236}">
                <a16:creationId xmlns:a16="http://schemas.microsoft.com/office/drawing/2014/main" id="{243F7281-30E3-41D1-92EB-B2317DECF648}"/>
              </a:ext>
            </a:extLst>
          </p:cNvPr>
          <p:cNvSpPr txBox="1"/>
          <p:nvPr/>
        </p:nvSpPr>
        <p:spPr>
          <a:xfrm>
            <a:off x="5111860" y="5607795"/>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know</a:t>
            </a:r>
            <a:endParaRPr lang="ar-SA" sz="2400" dirty="0">
              <a:solidFill>
                <a:srgbClr val="0000CC"/>
              </a:solidFill>
              <a:latin typeface="Comic Sans MS" panose="030F0702030302020204" pitchFamily="66" charset="0"/>
            </a:endParaRPr>
          </a:p>
        </p:txBody>
      </p:sp>
      <p:sp>
        <p:nvSpPr>
          <p:cNvPr id="26" name="مربع نص 25">
            <a:extLst>
              <a:ext uri="{FF2B5EF4-FFF2-40B4-BE49-F238E27FC236}">
                <a16:creationId xmlns:a16="http://schemas.microsoft.com/office/drawing/2014/main" id="{CEFD5313-98BF-46DC-A58E-55E697B90C84}"/>
              </a:ext>
            </a:extLst>
          </p:cNvPr>
          <p:cNvSpPr txBox="1"/>
          <p:nvPr/>
        </p:nvSpPr>
        <p:spPr>
          <a:xfrm>
            <a:off x="3156489" y="5853183"/>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27" name="مربع نص 26">
            <a:extLst>
              <a:ext uri="{FF2B5EF4-FFF2-40B4-BE49-F238E27FC236}">
                <a16:creationId xmlns:a16="http://schemas.microsoft.com/office/drawing/2014/main" id="{50408B1E-9BEB-4980-91DD-BCF2B80C09ED}"/>
              </a:ext>
            </a:extLst>
          </p:cNvPr>
          <p:cNvSpPr txBox="1"/>
          <p:nvPr/>
        </p:nvSpPr>
        <p:spPr>
          <a:xfrm>
            <a:off x="1681566" y="6145066"/>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needs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379156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fade">
                                      <p:cBhvr>
                                        <p:cTn id="1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2422220-4836-4748-A3F1-B005A6E0CC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1791" y="132519"/>
            <a:ext cx="8719931" cy="6533324"/>
          </a:xfrm>
          <a:prstGeom prst="rect">
            <a:avLst/>
          </a:prstGeom>
        </p:spPr>
      </p:pic>
      <p:sp>
        <p:nvSpPr>
          <p:cNvPr id="5" name="شكل بيضاوي 4">
            <a:extLst>
              <a:ext uri="{FF2B5EF4-FFF2-40B4-BE49-F238E27FC236}">
                <a16:creationId xmlns:a16="http://schemas.microsoft.com/office/drawing/2014/main" id="{8B602DC7-DA65-4F92-B2E7-CA734223A217}"/>
              </a:ext>
            </a:extLst>
          </p:cNvPr>
          <p:cNvSpPr/>
          <p:nvPr/>
        </p:nvSpPr>
        <p:spPr>
          <a:xfrm>
            <a:off x="3114263" y="2756455"/>
            <a:ext cx="1364974"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C2E079C3-BF32-4C16-B3A6-7BE22E2B9A26}"/>
              </a:ext>
            </a:extLst>
          </p:cNvPr>
          <p:cNvSpPr/>
          <p:nvPr/>
        </p:nvSpPr>
        <p:spPr>
          <a:xfrm>
            <a:off x="2564296" y="3160646"/>
            <a:ext cx="748747"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20F4A83-2BCE-46D2-B851-4430D64127A4}"/>
              </a:ext>
            </a:extLst>
          </p:cNvPr>
          <p:cNvSpPr/>
          <p:nvPr/>
        </p:nvSpPr>
        <p:spPr>
          <a:xfrm>
            <a:off x="2862470" y="4094926"/>
            <a:ext cx="1046923"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332CA597-65E1-4CE6-A997-0E1A2E516666}"/>
              </a:ext>
            </a:extLst>
          </p:cNvPr>
          <p:cNvSpPr/>
          <p:nvPr/>
        </p:nvSpPr>
        <p:spPr>
          <a:xfrm>
            <a:off x="3531704" y="4697899"/>
            <a:ext cx="1046923"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2FE2950D-5F1B-4051-9D60-3A3510B612E9}"/>
              </a:ext>
            </a:extLst>
          </p:cNvPr>
          <p:cNvSpPr/>
          <p:nvPr/>
        </p:nvSpPr>
        <p:spPr>
          <a:xfrm>
            <a:off x="1895060" y="5658681"/>
            <a:ext cx="1543880"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B96DF82D-4523-449A-8BE9-4C0671F0D5E8}"/>
              </a:ext>
            </a:extLst>
          </p:cNvPr>
          <p:cNvSpPr/>
          <p:nvPr/>
        </p:nvSpPr>
        <p:spPr>
          <a:xfrm>
            <a:off x="3425687" y="5638802"/>
            <a:ext cx="1046923"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ربع نص 10">
            <a:extLst>
              <a:ext uri="{FF2B5EF4-FFF2-40B4-BE49-F238E27FC236}">
                <a16:creationId xmlns:a16="http://schemas.microsoft.com/office/drawing/2014/main" id="{FBABFE94-016E-4172-A3C9-2B25F707917A}"/>
              </a:ext>
            </a:extLst>
          </p:cNvPr>
          <p:cNvSpPr txBox="1"/>
          <p:nvPr/>
        </p:nvSpPr>
        <p:spPr>
          <a:xfrm>
            <a:off x="3796750" y="6095931"/>
            <a:ext cx="2657775" cy="461665"/>
          </a:xfrm>
          <a:prstGeom prst="rect">
            <a:avLst/>
          </a:prstGeom>
          <a:noFill/>
        </p:spPr>
        <p:txBody>
          <a:bodyPr wrap="square" rtlCol="1">
            <a:spAutoFit/>
          </a:bodyPr>
          <a:lstStyle/>
          <a:p>
            <a:r>
              <a:rPr lang="ar-SA" sz="2400" b="1" dirty="0">
                <a:solidFill>
                  <a:srgbClr val="0000CC"/>
                </a:solidFill>
                <a:latin typeface="Comic Sans MS" panose="030F0702030302020204" pitchFamily="66" charset="0"/>
              </a:rPr>
              <a:t>كلا الاجابتين صحيحة</a:t>
            </a:r>
          </a:p>
        </p:txBody>
      </p:sp>
    </p:spTree>
    <p:extLst>
      <p:ext uri="{BB962C8B-B14F-4D97-AF65-F5344CB8AC3E}">
        <p14:creationId xmlns:p14="http://schemas.microsoft.com/office/powerpoint/2010/main" val="41031420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823BCBE-82E5-455B-8314-131DC1EF5B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296" y="278296"/>
            <a:ext cx="8680174" cy="6463704"/>
          </a:xfrm>
          <a:prstGeom prst="rect">
            <a:avLst/>
          </a:prstGeom>
        </p:spPr>
      </p:pic>
      <p:sp>
        <p:nvSpPr>
          <p:cNvPr id="5" name="مربع نص 4">
            <a:extLst>
              <a:ext uri="{FF2B5EF4-FFF2-40B4-BE49-F238E27FC236}">
                <a16:creationId xmlns:a16="http://schemas.microsoft.com/office/drawing/2014/main" id="{C560FA8D-35D9-423D-BD5F-94ACE908B604}"/>
              </a:ext>
            </a:extLst>
          </p:cNvPr>
          <p:cNvSpPr txBox="1"/>
          <p:nvPr/>
        </p:nvSpPr>
        <p:spPr>
          <a:xfrm>
            <a:off x="4505028" y="2319128"/>
            <a:ext cx="265777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am going to fly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650A1D4-3BD7-45D4-9398-577EC83D9011}"/>
              </a:ext>
            </a:extLst>
          </p:cNvPr>
          <p:cNvSpPr txBox="1"/>
          <p:nvPr/>
        </p:nvSpPr>
        <p:spPr>
          <a:xfrm>
            <a:off x="787790" y="2524536"/>
            <a:ext cx="265777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am going to go </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ED2215D-0FFE-4A95-97A9-FE8ABF4C51EE}"/>
              </a:ext>
            </a:extLst>
          </p:cNvPr>
          <p:cNvSpPr txBox="1"/>
          <p:nvPr/>
        </p:nvSpPr>
        <p:spPr>
          <a:xfrm>
            <a:off x="4975482" y="2551040"/>
            <a:ext cx="2657775"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are going to spend </a:t>
            </a:r>
            <a:endParaRPr lang="ar-SA"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52C84BA-3969-4EAC-A102-13E3E1EC90F1}"/>
              </a:ext>
            </a:extLst>
          </p:cNvPr>
          <p:cNvSpPr txBox="1"/>
          <p:nvPr/>
        </p:nvSpPr>
        <p:spPr>
          <a:xfrm>
            <a:off x="3862296" y="2763076"/>
            <a:ext cx="19686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take</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02B1305-91DA-4C6D-BC10-A01EE455A406}"/>
              </a:ext>
            </a:extLst>
          </p:cNvPr>
          <p:cNvSpPr txBox="1"/>
          <p:nvPr/>
        </p:nvSpPr>
        <p:spPr>
          <a:xfrm>
            <a:off x="5571828" y="2975112"/>
            <a:ext cx="182288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will buy</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3A78C53-F1A3-4C39-917F-331439BDFF84}"/>
              </a:ext>
            </a:extLst>
          </p:cNvPr>
          <p:cNvSpPr txBox="1"/>
          <p:nvPr/>
        </p:nvSpPr>
        <p:spPr>
          <a:xfrm>
            <a:off x="3418350" y="5234607"/>
            <a:ext cx="19686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going to be</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37351332-0EEB-439D-82A2-60E7E5703421}"/>
              </a:ext>
            </a:extLst>
          </p:cNvPr>
          <p:cNvSpPr txBox="1"/>
          <p:nvPr/>
        </p:nvSpPr>
        <p:spPr>
          <a:xfrm>
            <a:off x="2318416" y="5486399"/>
            <a:ext cx="182288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will go</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8938806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3BB62E8-998A-43C8-9B92-E34F7F481B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8041" y="662609"/>
            <a:ext cx="8626415" cy="5088834"/>
          </a:xfrm>
          <a:prstGeom prst="rect">
            <a:avLst/>
          </a:prstGeom>
        </p:spPr>
      </p:pic>
      <p:sp>
        <p:nvSpPr>
          <p:cNvPr id="5" name="مربع نص 4">
            <a:extLst>
              <a:ext uri="{FF2B5EF4-FFF2-40B4-BE49-F238E27FC236}">
                <a16:creationId xmlns:a16="http://schemas.microsoft.com/office/drawing/2014/main" id="{38E665D9-94E3-4625-8F4F-67CA28B8F335}"/>
              </a:ext>
            </a:extLst>
          </p:cNvPr>
          <p:cNvSpPr txBox="1"/>
          <p:nvPr/>
        </p:nvSpPr>
        <p:spPr>
          <a:xfrm>
            <a:off x="5274365" y="200944"/>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967516F5-24B4-418D-B98B-EEF897137B2F}"/>
              </a:ext>
            </a:extLst>
          </p:cNvPr>
          <p:cNvSpPr txBox="1"/>
          <p:nvPr/>
        </p:nvSpPr>
        <p:spPr>
          <a:xfrm>
            <a:off x="795129" y="1946916"/>
            <a:ext cx="797780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will be writing a report for class next week</a:t>
            </a:r>
          </a:p>
        </p:txBody>
      </p:sp>
      <p:sp>
        <p:nvSpPr>
          <p:cNvPr id="7" name="مربع نص 6">
            <a:extLst>
              <a:ext uri="{FF2B5EF4-FFF2-40B4-BE49-F238E27FC236}">
                <a16:creationId xmlns:a16="http://schemas.microsoft.com/office/drawing/2014/main" id="{FC336750-C081-41EB-BED1-28B8B8406A7B}"/>
              </a:ext>
            </a:extLst>
          </p:cNvPr>
          <p:cNvSpPr txBox="1"/>
          <p:nvPr/>
        </p:nvSpPr>
        <p:spPr>
          <a:xfrm>
            <a:off x="667104" y="3000464"/>
            <a:ext cx="826485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will be visiting some relatives in Australia this summer.</a:t>
            </a:r>
          </a:p>
        </p:txBody>
      </p:sp>
      <p:sp>
        <p:nvSpPr>
          <p:cNvPr id="8" name="مربع نص 7">
            <a:extLst>
              <a:ext uri="{FF2B5EF4-FFF2-40B4-BE49-F238E27FC236}">
                <a16:creationId xmlns:a16="http://schemas.microsoft.com/office/drawing/2014/main" id="{C566C158-FCC8-4D87-B2EB-249D2971AB96}"/>
              </a:ext>
            </a:extLst>
          </p:cNvPr>
          <p:cNvSpPr txBox="1"/>
          <p:nvPr/>
        </p:nvSpPr>
        <p:spPr>
          <a:xfrm>
            <a:off x="607470" y="4040760"/>
            <a:ext cx="826485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am going to be studying in college in five years</a:t>
            </a:r>
          </a:p>
        </p:txBody>
      </p:sp>
      <p:sp>
        <p:nvSpPr>
          <p:cNvPr id="9" name="مربع نص 8">
            <a:extLst>
              <a:ext uri="{FF2B5EF4-FFF2-40B4-BE49-F238E27FC236}">
                <a16:creationId xmlns:a16="http://schemas.microsoft.com/office/drawing/2014/main" id="{67B5D755-6D1C-4D32-A4B4-49EFCF5B41CC}"/>
              </a:ext>
            </a:extLst>
          </p:cNvPr>
          <p:cNvSpPr txBox="1"/>
          <p:nvPr/>
        </p:nvSpPr>
        <p:spPr>
          <a:xfrm>
            <a:off x="269544" y="5028047"/>
            <a:ext cx="8609411"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I am going to be working as a biologist in 10 years</a:t>
            </a:r>
          </a:p>
        </p:txBody>
      </p:sp>
    </p:spTree>
    <p:extLst>
      <p:ext uri="{BB962C8B-B14F-4D97-AF65-F5344CB8AC3E}">
        <p14:creationId xmlns:p14="http://schemas.microsoft.com/office/powerpoint/2010/main" val="40709415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357B201-30BF-4F5B-BEB2-6C32D6FADB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026" y="278297"/>
            <a:ext cx="8799443" cy="6362476"/>
          </a:xfrm>
          <a:prstGeom prst="rect">
            <a:avLst/>
          </a:prstGeom>
        </p:spPr>
      </p:pic>
      <p:sp>
        <p:nvSpPr>
          <p:cNvPr id="5" name="مربع نص 4">
            <a:extLst>
              <a:ext uri="{FF2B5EF4-FFF2-40B4-BE49-F238E27FC236}">
                <a16:creationId xmlns:a16="http://schemas.microsoft.com/office/drawing/2014/main" id="{82A7EC1A-F168-423D-9482-09D3339DC867}"/>
              </a:ext>
            </a:extLst>
          </p:cNvPr>
          <p:cNvSpPr txBox="1"/>
          <p:nvPr/>
        </p:nvSpPr>
        <p:spPr>
          <a:xfrm>
            <a:off x="1046921" y="3199424"/>
            <a:ext cx="3074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Yes , she will </a:t>
            </a:r>
          </a:p>
        </p:txBody>
      </p:sp>
      <p:sp>
        <p:nvSpPr>
          <p:cNvPr id="6" name="مربع نص 5">
            <a:extLst>
              <a:ext uri="{FF2B5EF4-FFF2-40B4-BE49-F238E27FC236}">
                <a16:creationId xmlns:a16="http://schemas.microsoft.com/office/drawing/2014/main" id="{DFDF7CAE-A469-40CC-B7E9-4629EA99BB5C}"/>
              </a:ext>
            </a:extLst>
          </p:cNvPr>
          <p:cNvSpPr txBox="1"/>
          <p:nvPr/>
        </p:nvSpPr>
        <p:spPr>
          <a:xfrm>
            <a:off x="1040297" y="3961423"/>
            <a:ext cx="307450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Yes , they will </a:t>
            </a:r>
          </a:p>
        </p:txBody>
      </p:sp>
      <p:sp>
        <p:nvSpPr>
          <p:cNvPr id="7" name="مربع نص 6">
            <a:extLst>
              <a:ext uri="{FF2B5EF4-FFF2-40B4-BE49-F238E27FC236}">
                <a16:creationId xmlns:a16="http://schemas.microsoft.com/office/drawing/2014/main" id="{430C18AB-4277-41AC-9D57-20AF6D21876F}"/>
              </a:ext>
            </a:extLst>
          </p:cNvPr>
          <p:cNvSpPr txBox="1"/>
          <p:nvPr/>
        </p:nvSpPr>
        <p:spPr>
          <a:xfrm>
            <a:off x="993914" y="4743303"/>
            <a:ext cx="621527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No, we aren’t. We’re going to be flying in a plane</a:t>
            </a:r>
          </a:p>
        </p:txBody>
      </p:sp>
      <p:sp>
        <p:nvSpPr>
          <p:cNvPr id="8" name="مربع نص 7">
            <a:extLst>
              <a:ext uri="{FF2B5EF4-FFF2-40B4-BE49-F238E27FC236}">
                <a16:creationId xmlns:a16="http://schemas.microsoft.com/office/drawing/2014/main" id="{007EB8F4-D2E5-424E-ABAA-07E415081648}"/>
              </a:ext>
            </a:extLst>
          </p:cNvPr>
          <p:cNvSpPr txBox="1"/>
          <p:nvPr/>
        </p:nvSpPr>
        <p:spPr>
          <a:xfrm>
            <a:off x="1106558" y="5399288"/>
            <a:ext cx="365097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Yes , they are </a:t>
            </a:r>
          </a:p>
        </p:txBody>
      </p:sp>
      <p:sp>
        <p:nvSpPr>
          <p:cNvPr id="9" name="مربع نص 8">
            <a:extLst>
              <a:ext uri="{FF2B5EF4-FFF2-40B4-BE49-F238E27FC236}">
                <a16:creationId xmlns:a16="http://schemas.microsoft.com/office/drawing/2014/main" id="{42EFE6AE-ACF3-489B-BB2B-89684ABEE5B4}"/>
              </a:ext>
            </a:extLst>
          </p:cNvPr>
          <p:cNvSpPr txBox="1"/>
          <p:nvPr/>
        </p:nvSpPr>
        <p:spPr>
          <a:xfrm>
            <a:off x="967409" y="6187790"/>
            <a:ext cx="6056243"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No, I won’t. I’ll be launching my rocket tomorrow</a:t>
            </a:r>
          </a:p>
        </p:txBody>
      </p:sp>
    </p:spTree>
    <p:extLst>
      <p:ext uri="{BB962C8B-B14F-4D97-AF65-F5344CB8AC3E}">
        <p14:creationId xmlns:p14="http://schemas.microsoft.com/office/powerpoint/2010/main" val="6189058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4278F2F-FEA1-4E8F-9C86-6E781A1C1C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125" y="232011"/>
            <a:ext cx="8816454" cy="6492151"/>
          </a:xfrm>
          <a:prstGeom prst="rect">
            <a:avLst/>
          </a:prstGeom>
        </p:spPr>
      </p:pic>
    </p:spTree>
    <p:extLst>
      <p:ext uri="{BB962C8B-B14F-4D97-AF65-F5344CB8AC3E}">
        <p14:creationId xmlns:p14="http://schemas.microsoft.com/office/powerpoint/2010/main" val="36881967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E58C628-5168-4BAD-967D-E1CB797D9B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6421" y="606287"/>
            <a:ext cx="8551157" cy="5645426"/>
          </a:xfrm>
          <a:prstGeom prst="rect">
            <a:avLst/>
          </a:prstGeom>
        </p:spPr>
      </p:pic>
      <p:sp>
        <p:nvSpPr>
          <p:cNvPr id="5" name="مربع نص 4">
            <a:extLst>
              <a:ext uri="{FF2B5EF4-FFF2-40B4-BE49-F238E27FC236}">
                <a16:creationId xmlns:a16="http://schemas.microsoft.com/office/drawing/2014/main" id="{47A89862-BA98-43E6-844E-07884E70A573}"/>
              </a:ext>
            </a:extLst>
          </p:cNvPr>
          <p:cNvSpPr txBox="1"/>
          <p:nvPr/>
        </p:nvSpPr>
        <p:spPr>
          <a:xfrm>
            <a:off x="4943061" y="373221"/>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637E5FC4-1ABA-4CE6-BED4-2CC30E4182C7}"/>
              </a:ext>
            </a:extLst>
          </p:cNvPr>
          <p:cNvSpPr txBox="1"/>
          <p:nvPr/>
        </p:nvSpPr>
        <p:spPr>
          <a:xfrm>
            <a:off x="556591" y="1284484"/>
            <a:ext cx="787179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There is no reason anyone would want a computer in their home</a:t>
            </a:r>
          </a:p>
        </p:txBody>
      </p:sp>
      <p:sp>
        <p:nvSpPr>
          <p:cNvPr id="7" name="مربع نص 6">
            <a:extLst>
              <a:ext uri="{FF2B5EF4-FFF2-40B4-BE49-F238E27FC236}">
                <a16:creationId xmlns:a16="http://schemas.microsoft.com/office/drawing/2014/main" id="{94B9533B-7987-449C-A8A3-7A6337C197D8}"/>
              </a:ext>
            </a:extLst>
          </p:cNvPr>
          <p:cNvSpPr txBox="1"/>
          <p:nvPr/>
        </p:nvSpPr>
        <p:spPr>
          <a:xfrm>
            <a:off x="828264" y="2351286"/>
            <a:ext cx="640742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He accurately predicted the moon landing</a:t>
            </a:r>
          </a:p>
        </p:txBody>
      </p:sp>
      <p:sp>
        <p:nvSpPr>
          <p:cNvPr id="8" name="مربع نص 7">
            <a:extLst>
              <a:ext uri="{FF2B5EF4-FFF2-40B4-BE49-F238E27FC236}">
                <a16:creationId xmlns:a16="http://schemas.microsoft.com/office/drawing/2014/main" id="{CE96F2BD-F3DD-4FD2-91CD-14AD46E7F687}"/>
              </a:ext>
            </a:extLst>
          </p:cNvPr>
          <p:cNvSpPr txBox="1"/>
          <p:nvPr/>
        </p:nvSpPr>
        <p:spPr>
          <a:xfrm>
            <a:off x="795136" y="3524103"/>
            <a:ext cx="787179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He predicted that space travel would soon become common</a:t>
            </a:r>
          </a:p>
        </p:txBody>
      </p:sp>
      <p:sp>
        <p:nvSpPr>
          <p:cNvPr id="9" name="مربع نص 8">
            <a:extLst>
              <a:ext uri="{FF2B5EF4-FFF2-40B4-BE49-F238E27FC236}">
                <a16:creationId xmlns:a16="http://schemas.microsoft.com/office/drawing/2014/main" id="{68E42D56-8F08-45C2-8A40-7A85D84233C6}"/>
              </a:ext>
            </a:extLst>
          </p:cNvPr>
          <p:cNvSpPr txBox="1"/>
          <p:nvPr/>
        </p:nvSpPr>
        <p:spPr>
          <a:xfrm>
            <a:off x="296421" y="4630659"/>
            <a:ext cx="831087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Science and technology will affect the future in very powerful ways</a:t>
            </a:r>
          </a:p>
        </p:txBody>
      </p:sp>
      <p:sp>
        <p:nvSpPr>
          <p:cNvPr id="10" name="مربع نص 9">
            <a:extLst>
              <a:ext uri="{FF2B5EF4-FFF2-40B4-BE49-F238E27FC236}">
                <a16:creationId xmlns:a16="http://schemas.microsoft.com/office/drawing/2014/main" id="{2F244F01-F191-45B0-A27B-C5F0E8EFAA4D}"/>
              </a:ext>
            </a:extLst>
          </p:cNvPr>
          <p:cNvSpPr txBox="1"/>
          <p:nvPr/>
        </p:nvSpPr>
        <p:spPr>
          <a:xfrm>
            <a:off x="674107" y="5697458"/>
            <a:ext cx="645556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It will depend on how we decide to use it.</a:t>
            </a:r>
          </a:p>
        </p:txBody>
      </p:sp>
    </p:spTree>
    <p:extLst>
      <p:ext uri="{BB962C8B-B14F-4D97-AF65-F5344CB8AC3E}">
        <p14:creationId xmlns:p14="http://schemas.microsoft.com/office/powerpoint/2010/main" val="879106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FB7E0EA-6CF2-4EA7-A760-C2207F5D8E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1790" y="344557"/>
            <a:ext cx="8719931" cy="6334539"/>
          </a:xfrm>
          <a:prstGeom prst="rect">
            <a:avLst/>
          </a:prstGeom>
        </p:spPr>
      </p:pic>
      <p:sp>
        <p:nvSpPr>
          <p:cNvPr id="5" name="مربع نص 4">
            <a:extLst>
              <a:ext uri="{FF2B5EF4-FFF2-40B4-BE49-F238E27FC236}">
                <a16:creationId xmlns:a16="http://schemas.microsoft.com/office/drawing/2014/main" id="{054B7230-8FE6-48E0-8A62-E953C7513EF8}"/>
              </a:ext>
            </a:extLst>
          </p:cNvPr>
          <p:cNvSpPr txBox="1"/>
          <p:nvPr/>
        </p:nvSpPr>
        <p:spPr>
          <a:xfrm>
            <a:off x="5141844" y="125896"/>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073F999A-F621-4073-AE36-0FF0E703BC73}"/>
              </a:ext>
            </a:extLst>
          </p:cNvPr>
          <p:cNvSpPr txBox="1"/>
          <p:nvPr/>
        </p:nvSpPr>
        <p:spPr>
          <a:xfrm>
            <a:off x="1027046" y="3809025"/>
            <a:ext cx="5943598" cy="1015663"/>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 will move to a large house.</a:t>
            </a:r>
          </a:p>
          <a:p>
            <a:endParaRPr lang="en-US" sz="12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He will be travelling all over the world.</a:t>
            </a:r>
          </a:p>
        </p:txBody>
      </p:sp>
    </p:spTree>
    <p:extLst>
      <p:ext uri="{BB962C8B-B14F-4D97-AF65-F5344CB8AC3E}">
        <p14:creationId xmlns:p14="http://schemas.microsoft.com/office/powerpoint/2010/main" val="7133688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FA88B55-D56D-406E-926E-BF1EC32363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9995" y="251791"/>
            <a:ext cx="8705222" cy="6467061"/>
          </a:xfrm>
          <a:prstGeom prst="rect">
            <a:avLst/>
          </a:prstGeom>
        </p:spPr>
      </p:pic>
      <p:sp>
        <p:nvSpPr>
          <p:cNvPr id="5" name="مربع نص 4">
            <a:extLst>
              <a:ext uri="{FF2B5EF4-FFF2-40B4-BE49-F238E27FC236}">
                <a16:creationId xmlns:a16="http://schemas.microsoft.com/office/drawing/2014/main" id="{7CEF0AB4-397C-4D2F-BAC2-F6E1842FB4BB}"/>
              </a:ext>
            </a:extLst>
          </p:cNvPr>
          <p:cNvSpPr txBox="1"/>
          <p:nvPr/>
        </p:nvSpPr>
        <p:spPr>
          <a:xfrm>
            <a:off x="755374" y="1701930"/>
            <a:ext cx="7885043" cy="2246769"/>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          </a:t>
            </a:r>
            <a:r>
              <a:rPr lang="en-US" sz="2800" dirty="0">
                <a:solidFill>
                  <a:srgbClr val="0000CC"/>
                </a:solidFill>
                <a:latin typeface="Comic Sans MS" panose="030F0702030302020204" pitchFamily="66" charset="0"/>
              </a:rPr>
              <a:t>I am going to visit my aunt and uncle. We are going to drive to their house which is about 50 km from the center of town. Maybe we will spend the night there and return on Saturday morning.</a:t>
            </a:r>
          </a:p>
        </p:txBody>
      </p:sp>
      <p:sp>
        <p:nvSpPr>
          <p:cNvPr id="6" name="مربع نص 5">
            <a:extLst>
              <a:ext uri="{FF2B5EF4-FFF2-40B4-BE49-F238E27FC236}">
                <a16:creationId xmlns:a16="http://schemas.microsoft.com/office/drawing/2014/main" id="{B9314502-6FFB-4B09-AB2C-41AEEEA1AFB3}"/>
              </a:ext>
            </a:extLst>
          </p:cNvPr>
          <p:cNvSpPr txBox="1"/>
          <p:nvPr/>
        </p:nvSpPr>
        <p:spPr>
          <a:xfrm>
            <a:off x="748749" y="4345741"/>
            <a:ext cx="8155256" cy="2246769"/>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           I am going to study and do my homework. Then I’m going to meet my friends at the mall. We’ll go shopping and then have a burger at restaurant. Then maybe we’ll go to a friend’s house to watch a DVD.</a:t>
            </a:r>
          </a:p>
        </p:txBody>
      </p:sp>
    </p:spTree>
    <p:extLst>
      <p:ext uri="{BB962C8B-B14F-4D97-AF65-F5344CB8AC3E}">
        <p14:creationId xmlns:p14="http://schemas.microsoft.com/office/powerpoint/2010/main" val="41994041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C9FCF83-5DF4-42DA-B5DE-98504657CE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297" y="185530"/>
            <a:ext cx="8680174" cy="6540618"/>
          </a:xfrm>
          <a:prstGeom prst="rect">
            <a:avLst/>
          </a:prstGeom>
        </p:spPr>
      </p:pic>
    </p:spTree>
    <p:extLst>
      <p:ext uri="{BB962C8B-B14F-4D97-AF65-F5344CB8AC3E}">
        <p14:creationId xmlns:p14="http://schemas.microsoft.com/office/powerpoint/2010/main" val="34331342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81DCF40-F8A2-4F1C-9638-C2C6D8D56B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4800" y="304801"/>
            <a:ext cx="8664081" cy="5459895"/>
          </a:xfrm>
          <a:prstGeom prst="rect">
            <a:avLst/>
          </a:prstGeom>
        </p:spPr>
      </p:pic>
      <p:sp>
        <p:nvSpPr>
          <p:cNvPr id="5" name="مربع نص 4">
            <a:extLst>
              <a:ext uri="{FF2B5EF4-FFF2-40B4-BE49-F238E27FC236}">
                <a16:creationId xmlns:a16="http://schemas.microsoft.com/office/drawing/2014/main" id="{A2FA0158-DC23-4BE7-BD96-64E88F63E4C6}"/>
              </a:ext>
            </a:extLst>
          </p:cNvPr>
          <p:cNvSpPr txBox="1"/>
          <p:nvPr/>
        </p:nvSpPr>
        <p:spPr>
          <a:xfrm>
            <a:off x="5141844" y="205408"/>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73819111-6FDF-4672-AC33-996C94E1A978}"/>
              </a:ext>
            </a:extLst>
          </p:cNvPr>
          <p:cNvSpPr txBox="1"/>
          <p:nvPr/>
        </p:nvSpPr>
        <p:spPr>
          <a:xfrm>
            <a:off x="694318" y="660449"/>
            <a:ext cx="7885043" cy="1384995"/>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Both the buildings show towers. In photo A, the tower is a modern skyscraper. In photo B, the tower is part of a castle.</a:t>
            </a:r>
          </a:p>
        </p:txBody>
      </p:sp>
      <p:sp>
        <p:nvSpPr>
          <p:cNvPr id="7" name="مربع نص 6">
            <a:extLst>
              <a:ext uri="{FF2B5EF4-FFF2-40B4-BE49-F238E27FC236}">
                <a16:creationId xmlns:a16="http://schemas.microsoft.com/office/drawing/2014/main" id="{9A2817F8-51D6-4C04-8457-1A6B722FBB55}"/>
              </a:ext>
            </a:extLst>
          </p:cNvPr>
          <p:cNvSpPr txBox="1"/>
          <p:nvPr/>
        </p:nvSpPr>
        <p:spPr>
          <a:xfrm>
            <a:off x="687694" y="2482624"/>
            <a:ext cx="7885043" cy="1384995"/>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In photo A, the tower is probably made from glass and metal. In photo B, the tower was made from brick.</a:t>
            </a:r>
          </a:p>
        </p:txBody>
      </p:sp>
      <p:sp>
        <p:nvSpPr>
          <p:cNvPr id="8" name="مربع نص 7">
            <a:extLst>
              <a:ext uri="{FF2B5EF4-FFF2-40B4-BE49-F238E27FC236}">
                <a16:creationId xmlns:a16="http://schemas.microsoft.com/office/drawing/2014/main" id="{D820C4A1-9D7C-45C6-9C4A-30D2BF764279}"/>
              </a:ext>
            </a:extLst>
          </p:cNvPr>
          <p:cNvSpPr txBox="1"/>
          <p:nvPr/>
        </p:nvSpPr>
        <p:spPr>
          <a:xfrm>
            <a:off x="681070" y="4212034"/>
            <a:ext cx="7885043" cy="1384995"/>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The architects will probably make the modern skyscrapers ‘greener’ by installing wind turbines and solar panels on the roof.</a:t>
            </a:r>
          </a:p>
        </p:txBody>
      </p:sp>
    </p:spTree>
    <p:extLst>
      <p:ext uri="{BB962C8B-B14F-4D97-AF65-F5344CB8AC3E}">
        <p14:creationId xmlns:p14="http://schemas.microsoft.com/office/powerpoint/2010/main" val="16784428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63CE70-F3FB-4FAB-8066-71B9056C71BD}"/>
              </a:ext>
            </a:extLst>
          </p:cNvPr>
          <p:cNvPicPr>
            <a:picLocks noChangeAspect="1"/>
          </p:cNvPicPr>
          <p:nvPr/>
        </p:nvPicPr>
        <p:blipFill>
          <a:blip r:embed="rId2"/>
          <a:stretch>
            <a:fillRect/>
          </a:stretch>
        </p:blipFill>
        <p:spPr>
          <a:xfrm>
            <a:off x="208181" y="715617"/>
            <a:ext cx="8369058" cy="4863547"/>
          </a:xfrm>
          <a:prstGeom prst="rect">
            <a:avLst/>
          </a:prstGeom>
        </p:spPr>
      </p:pic>
      <p:sp>
        <p:nvSpPr>
          <p:cNvPr id="5" name="مربع نص 4">
            <a:extLst>
              <a:ext uri="{FF2B5EF4-FFF2-40B4-BE49-F238E27FC236}">
                <a16:creationId xmlns:a16="http://schemas.microsoft.com/office/drawing/2014/main" id="{2E1039F6-56E0-4CDF-8E35-DFD1072138D4}"/>
              </a:ext>
            </a:extLst>
          </p:cNvPr>
          <p:cNvSpPr txBox="1"/>
          <p:nvPr/>
        </p:nvSpPr>
        <p:spPr>
          <a:xfrm>
            <a:off x="1016561" y="1828797"/>
            <a:ext cx="7928656" cy="367793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She lives in Blumenau, Santa Catarina, Brazil.</a:t>
            </a:r>
          </a:p>
          <a:p>
            <a:endParaRPr lang="en-US"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Carolina’s sister, brother, and father watch TV every evening.</a:t>
            </a:r>
          </a:p>
          <a:p>
            <a:endParaRPr lang="en-US" sz="2000"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She is interested in global warming.</a:t>
            </a:r>
          </a:p>
          <a:p>
            <a:endParaRPr lang="en-US" sz="2000" dirty="0">
              <a:solidFill>
                <a:srgbClr val="C00000"/>
              </a:solidFill>
              <a:latin typeface="Comic Sans MS" panose="030F0702030302020204" pitchFamily="66" charset="0"/>
            </a:endParaRPr>
          </a:p>
          <a:p>
            <a:endParaRPr lang="en-US" sz="11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They talk about the rain forests and global warming.</a:t>
            </a:r>
          </a:p>
          <a:p>
            <a:endParaRPr lang="en-US" sz="2000"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The whole world needs to help reduce global warming.</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769356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animEffect transition="in" filter="fade">
                                      <p:cBhvr>
                                        <p:cTn id="3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CD1F06B-77F5-4AEF-A171-9041D220D8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5312" y="145775"/>
            <a:ext cx="8809905" cy="6612834"/>
          </a:xfrm>
          <a:prstGeom prst="rect">
            <a:avLst/>
          </a:prstGeom>
        </p:spPr>
      </p:pic>
      <p:sp>
        <p:nvSpPr>
          <p:cNvPr id="5" name="مربع نص 4">
            <a:extLst>
              <a:ext uri="{FF2B5EF4-FFF2-40B4-BE49-F238E27FC236}">
                <a16:creationId xmlns:a16="http://schemas.microsoft.com/office/drawing/2014/main" id="{5FE6267A-8B02-47E3-B1C3-01221023A32D}"/>
              </a:ext>
            </a:extLst>
          </p:cNvPr>
          <p:cNvSpPr txBox="1"/>
          <p:nvPr/>
        </p:nvSpPr>
        <p:spPr>
          <a:xfrm>
            <a:off x="4041914" y="2869096"/>
            <a:ext cx="3485322" cy="1200329"/>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تحدث عن مدينتك أو احدى المدن داخل المملكة وما هي التطورات التي قد تحدث مستقبلا بها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6355511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85E04F8-8AD8-41F9-8FDC-A9F6F631C7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77007" y="331304"/>
            <a:ext cx="8728454" cy="6374295"/>
          </a:xfrm>
          <a:prstGeom prst="rect">
            <a:avLst/>
          </a:prstGeom>
        </p:spPr>
      </p:pic>
      <p:sp>
        <p:nvSpPr>
          <p:cNvPr id="5" name="مربع نص 4">
            <a:extLst>
              <a:ext uri="{FF2B5EF4-FFF2-40B4-BE49-F238E27FC236}">
                <a16:creationId xmlns:a16="http://schemas.microsoft.com/office/drawing/2014/main" id="{265A4D8F-578B-4B79-86C5-9BB84A22A454}"/>
              </a:ext>
            </a:extLst>
          </p:cNvPr>
          <p:cNvSpPr txBox="1"/>
          <p:nvPr/>
        </p:nvSpPr>
        <p:spPr>
          <a:xfrm>
            <a:off x="3061253" y="2228671"/>
            <a:ext cx="3485322"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بكتابة قطعة عن المستقبل الذي تصورته لهذه المدينة</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60797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C736E11-3BA9-4FE3-A346-69A5373D5D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3509" y="198784"/>
            <a:ext cx="8787142" cy="6520068"/>
          </a:xfrm>
          <a:prstGeom prst="rect">
            <a:avLst/>
          </a:prstGeom>
        </p:spPr>
      </p:pic>
      <p:sp>
        <p:nvSpPr>
          <p:cNvPr id="2" name="شكل بيضاوي 1">
            <a:extLst>
              <a:ext uri="{FF2B5EF4-FFF2-40B4-BE49-F238E27FC236}">
                <a16:creationId xmlns:a16="http://schemas.microsoft.com/office/drawing/2014/main" id="{2A3DF5C9-7E8A-484B-AEB5-2E6A526F2710}"/>
              </a:ext>
            </a:extLst>
          </p:cNvPr>
          <p:cNvSpPr/>
          <p:nvPr/>
        </p:nvSpPr>
        <p:spPr>
          <a:xfrm>
            <a:off x="5247861" y="1497496"/>
            <a:ext cx="1603513" cy="53008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شكل بيضاوي 4">
            <a:extLst>
              <a:ext uri="{FF2B5EF4-FFF2-40B4-BE49-F238E27FC236}">
                <a16:creationId xmlns:a16="http://schemas.microsoft.com/office/drawing/2014/main" id="{3DBA7CA2-A81C-44CF-A62B-98FE0BDFA512}"/>
              </a:ext>
            </a:extLst>
          </p:cNvPr>
          <p:cNvSpPr/>
          <p:nvPr/>
        </p:nvSpPr>
        <p:spPr>
          <a:xfrm>
            <a:off x="3306417" y="2206486"/>
            <a:ext cx="1265584" cy="53008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5E13EFDE-0149-4328-BB1E-9A49CA8E78D5}"/>
              </a:ext>
            </a:extLst>
          </p:cNvPr>
          <p:cNvSpPr/>
          <p:nvPr/>
        </p:nvSpPr>
        <p:spPr>
          <a:xfrm>
            <a:off x="1007165" y="2928732"/>
            <a:ext cx="689114"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شكل بيضاوي 6">
            <a:extLst>
              <a:ext uri="{FF2B5EF4-FFF2-40B4-BE49-F238E27FC236}">
                <a16:creationId xmlns:a16="http://schemas.microsoft.com/office/drawing/2014/main" id="{E049F5C6-B7BB-4649-8AB8-A3DBCB638E00}"/>
              </a:ext>
            </a:extLst>
          </p:cNvPr>
          <p:cNvSpPr/>
          <p:nvPr/>
        </p:nvSpPr>
        <p:spPr>
          <a:xfrm>
            <a:off x="5161726" y="3584716"/>
            <a:ext cx="1689648"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شكل بيضاوي 7">
            <a:extLst>
              <a:ext uri="{FF2B5EF4-FFF2-40B4-BE49-F238E27FC236}">
                <a16:creationId xmlns:a16="http://schemas.microsoft.com/office/drawing/2014/main" id="{DA46F464-DD28-4DDA-8844-AD6DD0ED7D00}"/>
              </a:ext>
            </a:extLst>
          </p:cNvPr>
          <p:cNvSpPr/>
          <p:nvPr/>
        </p:nvSpPr>
        <p:spPr>
          <a:xfrm>
            <a:off x="5128593" y="4267205"/>
            <a:ext cx="1139685"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شكل بيضاوي 8">
            <a:extLst>
              <a:ext uri="{FF2B5EF4-FFF2-40B4-BE49-F238E27FC236}">
                <a16:creationId xmlns:a16="http://schemas.microsoft.com/office/drawing/2014/main" id="{A96BF8F9-066F-429F-A9E5-76B879BC3005}"/>
              </a:ext>
            </a:extLst>
          </p:cNvPr>
          <p:cNvSpPr/>
          <p:nvPr/>
        </p:nvSpPr>
        <p:spPr>
          <a:xfrm>
            <a:off x="1013787" y="4909937"/>
            <a:ext cx="1139685"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شكل بيضاوي 9">
            <a:extLst>
              <a:ext uri="{FF2B5EF4-FFF2-40B4-BE49-F238E27FC236}">
                <a16:creationId xmlns:a16="http://schemas.microsoft.com/office/drawing/2014/main" id="{ABAF50BB-98A7-45AB-8DF4-9726A09634C7}"/>
              </a:ext>
            </a:extLst>
          </p:cNvPr>
          <p:cNvSpPr/>
          <p:nvPr/>
        </p:nvSpPr>
        <p:spPr>
          <a:xfrm>
            <a:off x="1020415" y="5605677"/>
            <a:ext cx="1391481"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شكل بيضاوي 10">
            <a:extLst>
              <a:ext uri="{FF2B5EF4-FFF2-40B4-BE49-F238E27FC236}">
                <a16:creationId xmlns:a16="http://schemas.microsoft.com/office/drawing/2014/main" id="{78B46BE5-962D-4428-9D44-AA208A6EFFBE}"/>
              </a:ext>
            </a:extLst>
          </p:cNvPr>
          <p:cNvSpPr/>
          <p:nvPr/>
        </p:nvSpPr>
        <p:spPr>
          <a:xfrm>
            <a:off x="921026" y="6248407"/>
            <a:ext cx="1391481"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2200552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heel(1)">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FA8CD8A-6B56-4219-84F0-9C9BF79C63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3113" y="331304"/>
            <a:ext cx="8778609" cy="6361044"/>
          </a:xfrm>
          <a:prstGeom prst="rect">
            <a:avLst/>
          </a:prstGeom>
        </p:spPr>
      </p:pic>
      <p:sp>
        <p:nvSpPr>
          <p:cNvPr id="5" name="مربع نص 4">
            <a:extLst>
              <a:ext uri="{FF2B5EF4-FFF2-40B4-BE49-F238E27FC236}">
                <a16:creationId xmlns:a16="http://schemas.microsoft.com/office/drawing/2014/main" id="{C3812A29-4618-48B6-BF27-70EF1E527D26}"/>
              </a:ext>
            </a:extLst>
          </p:cNvPr>
          <p:cNvSpPr txBox="1"/>
          <p:nvPr/>
        </p:nvSpPr>
        <p:spPr>
          <a:xfrm>
            <a:off x="967409" y="742121"/>
            <a:ext cx="543339" cy="295465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a:t>
            </a:r>
          </a:p>
          <a:p>
            <a:r>
              <a:rPr lang="en-US" sz="2400" dirty="0">
                <a:solidFill>
                  <a:srgbClr val="0000CC"/>
                </a:solidFill>
                <a:latin typeface="Comic Sans MS" panose="030F0702030302020204" pitchFamily="66" charset="0"/>
              </a:rPr>
              <a:t>c</a:t>
            </a:r>
          </a:p>
          <a:p>
            <a:r>
              <a:rPr lang="en-US" sz="2400" dirty="0">
                <a:solidFill>
                  <a:srgbClr val="0000CC"/>
                </a:solidFill>
                <a:latin typeface="Comic Sans MS" panose="030F0702030302020204" pitchFamily="66" charset="0"/>
              </a:rPr>
              <a:t>a</a:t>
            </a:r>
          </a:p>
          <a:p>
            <a:endParaRPr lang="en-US" sz="1200" dirty="0">
              <a:solidFill>
                <a:srgbClr val="0000CC"/>
              </a:solidFill>
              <a:latin typeface="Comic Sans MS" panose="030F0702030302020204" pitchFamily="66" charset="0"/>
            </a:endParaRPr>
          </a:p>
          <a:p>
            <a:r>
              <a:rPr lang="en-US" sz="2400" dirty="0">
                <a:solidFill>
                  <a:srgbClr val="0000CC"/>
                </a:solidFill>
                <a:latin typeface="Comic Sans MS" panose="030F0702030302020204" pitchFamily="66" charset="0"/>
              </a:rPr>
              <a:t>d</a:t>
            </a:r>
          </a:p>
          <a:p>
            <a:endParaRPr lang="en-US" sz="1400" dirty="0">
              <a:solidFill>
                <a:srgbClr val="0000CC"/>
              </a:solidFill>
              <a:latin typeface="Comic Sans MS" panose="030F0702030302020204" pitchFamily="66" charset="0"/>
            </a:endParaRPr>
          </a:p>
          <a:p>
            <a:r>
              <a:rPr lang="en-US" sz="2400" dirty="0">
                <a:solidFill>
                  <a:srgbClr val="0000CC"/>
                </a:solidFill>
                <a:latin typeface="Comic Sans MS" panose="030F0702030302020204" pitchFamily="66" charset="0"/>
              </a:rPr>
              <a:t>e</a:t>
            </a:r>
          </a:p>
          <a:p>
            <a:endParaRPr lang="en-US" sz="1400" dirty="0">
              <a:solidFill>
                <a:srgbClr val="0000CC"/>
              </a:solidFill>
              <a:latin typeface="Comic Sans MS" panose="030F0702030302020204" pitchFamily="66" charset="0"/>
            </a:endParaRPr>
          </a:p>
          <a:p>
            <a:r>
              <a:rPr lang="en-US" sz="2400" dirty="0">
                <a:solidFill>
                  <a:srgbClr val="0000CC"/>
                </a:solidFill>
                <a:latin typeface="Comic Sans MS" panose="030F0702030302020204" pitchFamily="66" charset="0"/>
              </a:rPr>
              <a:t>b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6947955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0307B30-EC00-4B22-A65C-7EF9F3F8BFCE}"/>
              </a:ext>
            </a:extLst>
          </p:cNvPr>
          <p:cNvPicPr>
            <a:picLocks noChangeAspect="1"/>
          </p:cNvPicPr>
          <p:nvPr/>
        </p:nvPicPr>
        <p:blipFill>
          <a:blip r:embed="rId2"/>
          <a:stretch>
            <a:fillRect/>
          </a:stretch>
        </p:blipFill>
        <p:spPr>
          <a:xfrm>
            <a:off x="191794" y="1338470"/>
            <a:ext cx="8786813" cy="3617843"/>
          </a:xfrm>
          <a:prstGeom prst="rect">
            <a:avLst/>
          </a:prstGeom>
        </p:spPr>
      </p:pic>
      <p:sp>
        <p:nvSpPr>
          <p:cNvPr id="5" name="مربع نص 4">
            <a:extLst>
              <a:ext uri="{FF2B5EF4-FFF2-40B4-BE49-F238E27FC236}">
                <a16:creationId xmlns:a16="http://schemas.microsoft.com/office/drawing/2014/main" id="{026F7A2C-AC11-4F80-8204-13564F5FC36B}"/>
              </a:ext>
            </a:extLst>
          </p:cNvPr>
          <p:cNvSpPr txBox="1"/>
          <p:nvPr/>
        </p:nvSpPr>
        <p:spPr>
          <a:xfrm>
            <a:off x="6029739" y="797292"/>
            <a:ext cx="2623931"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كل طالب يجيب عن نفسه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2490307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738BDFA-6299-446E-8BAA-6DE09D58C1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026" y="143028"/>
            <a:ext cx="8799444" cy="6550673"/>
          </a:xfrm>
          <a:prstGeom prst="rect">
            <a:avLst/>
          </a:prstGeom>
        </p:spPr>
      </p:pic>
      <p:sp>
        <p:nvSpPr>
          <p:cNvPr id="5" name="مربع نص 4">
            <a:extLst>
              <a:ext uri="{FF2B5EF4-FFF2-40B4-BE49-F238E27FC236}">
                <a16:creationId xmlns:a16="http://schemas.microsoft.com/office/drawing/2014/main" id="{399D8460-900C-4354-8EDB-7DF101B7B9BB}"/>
              </a:ext>
            </a:extLst>
          </p:cNvPr>
          <p:cNvSpPr txBox="1"/>
          <p:nvPr/>
        </p:nvSpPr>
        <p:spPr>
          <a:xfrm>
            <a:off x="3339549" y="1197162"/>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do they ? </a:t>
            </a:r>
          </a:p>
          <a:p>
            <a:r>
              <a:rPr lang="en-US" sz="2000" dirty="0">
                <a:solidFill>
                  <a:srgbClr val="0000CC"/>
                </a:solidFill>
                <a:latin typeface="Comic Sans MS" panose="030F0702030302020204" pitchFamily="66" charset="0"/>
              </a:rPr>
              <a:t>No , they don’t </a:t>
            </a:r>
          </a:p>
        </p:txBody>
      </p:sp>
      <p:sp>
        <p:nvSpPr>
          <p:cNvPr id="6" name="مربع نص 5">
            <a:extLst>
              <a:ext uri="{FF2B5EF4-FFF2-40B4-BE49-F238E27FC236}">
                <a16:creationId xmlns:a16="http://schemas.microsoft.com/office/drawing/2014/main" id="{40B074C9-F070-4E67-A67C-2715C4FFDF06}"/>
              </a:ext>
            </a:extLst>
          </p:cNvPr>
          <p:cNvSpPr txBox="1"/>
          <p:nvPr/>
        </p:nvSpPr>
        <p:spPr>
          <a:xfrm>
            <a:off x="4114801" y="1866397"/>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won’t it ? </a:t>
            </a:r>
          </a:p>
          <a:p>
            <a:r>
              <a:rPr lang="en-US" sz="2000" dirty="0">
                <a:solidFill>
                  <a:srgbClr val="0000CC"/>
                </a:solidFill>
                <a:latin typeface="Comic Sans MS" panose="030F0702030302020204" pitchFamily="66" charset="0"/>
              </a:rPr>
              <a:t>Yes , it will </a:t>
            </a:r>
          </a:p>
        </p:txBody>
      </p:sp>
      <p:sp>
        <p:nvSpPr>
          <p:cNvPr id="7" name="مربع نص 6">
            <a:extLst>
              <a:ext uri="{FF2B5EF4-FFF2-40B4-BE49-F238E27FC236}">
                <a16:creationId xmlns:a16="http://schemas.microsoft.com/office/drawing/2014/main" id="{600919EF-F496-49BF-A674-335507827C35}"/>
              </a:ext>
            </a:extLst>
          </p:cNvPr>
          <p:cNvSpPr txBox="1"/>
          <p:nvPr/>
        </p:nvSpPr>
        <p:spPr>
          <a:xfrm>
            <a:off x="3498574" y="2522378"/>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does it ? </a:t>
            </a:r>
          </a:p>
          <a:p>
            <a:r>
              <a:rPr lang="en-US" sz="2000" dirty="0">
                <a:solidFill>
                  <a:srgbClr val="0000CC"/>
                </a:solidFill>
                <a:latin typeface="Comic Sans MS" panose="030F0702030302020204" pitchFamily="66" charset="0"/>
              </a:rPr>
              <a:t>No , it doesn’t </a:t>
            </a:r>
          </a:p>
        </p:txBody>
      </p:sp>
      <p:sp>
        <p:nvSpPr>
          <p:cNvPr id="8" name="مربع نص 7">
            <a:extLst>
              <a:ext uri="{FF2B5EF4-FFF2-40B4-BE49-F238E27FC236}">
                <a16:creationId xmlns:a16="http://schemas.microsoft.com/office/drawing/2014/main" id="{2C5C8BC4-B664-4C81-A113-0F185F9AE781}"/>
              </a:ext>
            </a:extLst>
          </p:cNvPr>
          <p:cNvSpPr txBox="1"/>
          <p:nvPr/>
        </p:nvSpPr>
        <p:spPr>
          <a:xfrm>
            <a:off x="3313043" y="3171737"/>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are they ? </a:t>
            </a:r>
          </a:p>
          <a:p>
            <a:r>
              <a:rPr lang="en-US" sz="2000" dirty="0">
                <a:solidFill>
                  <a:srgbClr val="0000CC"/>
                </a:solidFill>
                <a:latin typeface="Comic Sans MS" panose="030F0702030302020204" pitchFamily="66" charset="0"/>
              </a:rPr>
              <a:t>No , they are not </a:t>
            </a:r>
          </a:p>
        </p:txBody>
      </p:sp>
      <p:sp>
        <p:nvSpPr>
          <p:cNvPr id="9" name="مربع نص 8">
            <a:extLst>
              <a:ext uri="{FF2B5EF4-FFF2-40B4-BE49-F238E27FC236}">
                <a16:creationId xmlns:a16="http://schemas.microsoft.com/office/drawing/2014/main" id="{91B83B1F-8930-418E-9231-1ED344179A88}"/>
              </a:ext>
            </a:extLst>
          </p:cNvPr>
          <p:cNvSpPr txBox="1"/>
          <p:nvPr/>
        </p:nvSpPr>
        <p:spPr>
          <a:xfrm>
            <a:off x="4267201" y="3834344"/>
            <a:ext cx="2796207"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              isn’t it ? </a:t>
            </a:r>
          </a:p>
          <a:p>
            <a:r>
              <a:rPr lang="en-US" sz="2000" dirty="0">
                <a:solidFill>
                  <a:srgbClr val="0000CC"/>
                </a:solidFill>
                <a:latin typeface="Comic Sans MS" panose="030F0702030302020204" pitchFamily="66" charset="0"/>
              </a:rPr>
              <a:t>Yes , it is </a:t>
            </a:r>
          </a:p>
        </p:txBody>
      </p:sp>
      <p:sp>
        <p:nvSpPr>
          <p:cNvPr id="10" name="مربع نص 9">
            <a:extLst>
              <a:ext uri="{FF2B5EF4-FFF2-40B4-BE49-F238E27FC236}">
                <a16:creationId xmlns:a16="http://schemas.microsoft.com/office/drawing/2014/main" id="{EF54DB9E-459C-4E37-A3CE-CAD38B3DE670}"/>
              </a:ext>
            </a:extLst>
          </p:cNvPr>
          <p:cNvSpPr txBox="1"/>
          <p:nvPr/>
        </p:nvSpPr>
        <p:spPr>
          <a:xfrm>
            <a:off x="4280453" y="4483701"/>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    will we ? </a:t>
            </a:r>
          </a:p>
          <a:p>
            <a:r>
              <a:rPr lang="en-US" sz="2000" dirty="0">
                <a:solidFill>
                  <a:srgbClr val="0000CC"/>
                </a:solidFill>
                <a:latin typeface="Comic Sans MS" panose="030F0702030302020204" pitchFamily="66" charset="0"/>
              </a:rPr>
              <a:t>No , we won’t </a:t>
            </a:r>
          </a:p>
        </p:txBody>
      </p:sp>
      <p:sp>
        <p:nvSpPr>
          <p:cNvPr id="11" name="مربع نص 10">
            <a:extLst>
              <a:ext uri="{FF2B5EF4-FFF2-40B4-BE49-F238E27FC236}">
                <a16:creationId xmlns:a16="http://schemas.microsoft.com/office/drawing/2014/main" id="{0A252219-3ECE-4BE3-80BA-55DF6052AB0C}"/>
              </a:ext>
            </a:extLst>
          </p:cNvPr>
          <p:cNvSpPr txBox="1"/>
          <p:nvPr/>
        </p:nvSpPr>
        <p:spPr>
          <a:xfrm>
            <a:off x="3233531" y="5133056"/>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is she ? </a:t>
            </a:r>
          </a:p>
          <a:p>
            <a:r>
              <a:rPr lang="en-US" sz="2000" dirty="0">
                <a:solidFill>
                  <a:srgbClr val="0000CC"/>
                </a:solidFill>
                <a:latin typeface="Comic Sans MS" panose="030F0702030302020204" pitchFamily="66" charset="0"/>
              </a:rPr>
              <a:t>No , she isn’t </a:t>
            </a:r>
          </a:p>
        </p:txBody>
      </p:sp>
      <p:sp>
        <p:nvSpPr>
          <p:cNvPr id="12" name="مربع نص 11">
            <a:extLst>
              <a:ext uri="{FF2B5EF4-FFF2-40B4-BE49-F238E27FC236}">
                <a16:creationId xmlns:a16="http://schemas.microsoft.com/office/drawing/2014/main" id="{240CC3C4-C8BF-4A23-969A-5FE9BCD86E92}"/>
              </a:ext>
            </a:extLst>
          </p:cNvPr>
          <p:cNvSpPr txBox="1"/>
          <p:nvPr/>
        </p:nvSpPr>
        <p:spPr>
          <a:xfrm>
            <a:off x="3995530" y="5815543"/>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         aren’t you ? </a:t>
            </a:r>
          </a:p>
          <a:p>
            <a:r>
              <a:rPr lang="en-US" sz="2000" dirty="0">
                <a:solidFill>
                  <a:srgbClr val="0000CC"/>
                </a:solidFill>
                <a:latin typeface="Comic Sans MS" panose="030F0702030302020204" pitchFamily="66" charset="0"/>
              </a:rPr>
              <a:t>Yes , I am </a:t>
            </a:r>
          </a:p>
        </p:txBody>
      </p:sp>
    </p:spTree>
    <p:extLst>
      <p:ext uri="{BB962C8B-B14F-4D97-AF65-F5344CB8AC3E}">
        <p14:creationId xmlns:p14="http://schemas.microsoft.com/office/powerpoint/2010/main" val="3864693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fade">
                                      <p:cBhvr>
                                        <p:cTn id="57" dur="500"/>
                                        <p:tgtEl>
                                          <p:spTgt spid="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5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5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
                                            <p:txEl>
                                              <p:pRg st="1" end="1"/>
                                            </p:txEl>
                                          </p:spTgt>
                                        </p:tgtEl>
                                        <p:attrNameLst>
                                          <p:attrName>style.visibility</p:attrName>
                                        </p:attrNameLst>
                                      </p:cBhvr>
                                      <p:to>
                                        <p:strVal val="visible"/>
                                      </p:to>
                                    </p:set>
                                    <p:animEffect transition="in" filter="fade">
                                      <p:cBhvr>
                                        <p:cTn id="77" dur="500"/>
                                        <p:tgtEl>
                                          <p:spTgt spid="11">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2">
                                            <p:txEl>
                                              <p:pRg st="0" end="0"/>
                                            </p:txEl>
                                          </p:spTgt>
                                        </p:tgtEl>
                                        <p:attrNameLst>
                                          <p:attrName>style.visibility</p:attrName>
                                        </p:attrNameLst>
                                      </p:cBhvr>
                                      <p:to>
                                        <p:strVal val="visible"/>
                                      </p:to>
                                    </p:set>
                                    <p:animEffect transition="in" filter="fade">
                                      <p:cBhvr>
                                        <p:cTn id="82" dur="500"/>
                                        <p:tgtEl>
                                          <p:spTgt spid="12">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
                                            <p:txEl>
                                              <p:pRg st="1" end="1"/>
                                            </p:txEl>
                                          </p:spTgt>
                                        </p:tgtEl>
                                        <p:attrNameLst>
                                          <p:attrName>style.visibility</p:attrName>
                                        </p:attrNameLst>
                                      </p:cBhvr>
                                      <p:to>
                                        <p:strVal val="visible"/>
                                      </p:to>
                                    </p:set>
                                    <p:animEffect transition="in" filter="fade">
                                      <p:cBhvr>
                                        <p:cTn id="8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795127" y="1791264"/>
            <a:ext cx="7871792" cy="2257274"/>
          </a:xfrm>
        </p:spPr>
        <p:txBody>
          <a:bodyPr/>
          <a:lstStyle/>
          <a:p>
            <a:pPr rtl="0"/>
            <a:r>
              <a:rPr lang="en-US" sz="9600" dirty="0">
                <a:solidFill>
                  <a:schemeClr val="tx1"/>
                </a:solidFill>
              </a:rPr>
              <a:t>Expansion 1 – 3 </a:t>
            </a:r>
            <a:endParaRPr lang="ar-SA" sz="9600" dirty="0">
              <a:solidFill>
                <a:schemeClr val="tx1"/>
              </a:solidFill>
            </a:endParaRPr>
          </a:p>
        </p:txBody>
      </p:sp>
    </p:spTree>
    <p:extLst>
      <p:ext uri="{BB962C8B-B14F-4D97-AF65-F5344CB8AC3E}">
        <p14:creationId xmlns:p14="http://schemas.microsoft.com/office/powerpoint/2010/main" val="12093540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4505ECC-6ED8-484D-9114-F10370E96A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5719" y="152981"/>
            <a:ext cx="8726180" cy="6526115"/>
          </a:xfrm>
          <a:prstGeom prst="rect">
            <a:avLst/>
          </a:prstGeom>
        </p:spPr>
      </p:pic>
      <p:sp>
        <p:nvSpPr>
          <p:cNvPr id="5" name="مربع نص 4">
            <a:extLst>
              <a:ext uri="{FF2B5EF4-FFF2-40B4-BE49-F238E27FC236}">
                <a16:creationId xmlns:a16="http://schemas.microsoft.com/office/drawing/2014/main" id="{59639C81-D231-4323-85F1-349B65B126D9}"/>
              </a:ext>
            </a:extLst>
          </p:cNvPr>
          <p:cNvSpPr txBox="1"/>
          <p:nvPr/>
        </p:nvSpPr>
        <p:spPr>
          <a:xfrm>
            <a:off x="3607903" y="1998917"/>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global warming </a:t>
            </a:r>
          </a:p>
        </p:txBody>
      </p:sp>
      <p:sp>
        <p:nvSpPr>
          <p:cNvPr id="6" name="مربع نص 5">
            <a:extLst>
              <a:ext uri="{FF2B5EF4-FFF2-40B4-BE49-F238E27FC236}">
                <a16:creationId xmlns:a16="http://schemas.microsoft.com/office/drawing/2014/main" id="{A726B1B6-36CB-4859-8F5F-09FC5E233491}"/>
              </a:ext>
            </a:extLst>
          </p:cNvPr>
          <p:cNvSpPr txBox="1"/>
          <p:nvPr/>
        </p:nvSpPr>
        <p:spPr>
          <a:xfrm>
            <a:off x="1030355" y="2509125"/>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Traffic </a:t>
            </a:r>
          </a:p>
        </p:txBody>
      </p:sp>
      <p:sp>
        <p:nvSpPr>
          <p:cNvPr id="7" name="مربع نص 6">
            <a:extLst>
              <a:ext uri="{FF2B5EF4-FFF2-40B4-BE49-F238E27FC236}">
                <a16:creationId xmlns:a16="http://schemas.microsoft.com/office/drawing/2014/main" id="{B91FEEE7-3053-46F9-A2BD-828FC70EC495}"/>
              </a:ext>
            </a:extLst>
          </p:cNvPr>
          <p:cNvSpPr txBox="1"/>
          <p:nvPr/>
        </p:nvSpPr>
        <p:spPr>
          <a:xfrm>
            <a:off x="2236305" y="3092223"/>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motivation</a:t>
            </a:r>
          </a:p>
        </p:txBody>
      </p:sp>
      <p:sp>
        <p:nvSpPr>
          <p:cNvPr id="8" name="مربع نص 7">
            <a:extLst>
              <a:ext uri="{FF2B5EF4-FFF2-40B4-BE49-F238E27FC236}">
                <a16:creationId xmlns:a16="http://schemas.microsoft.com/office/drawing/2014/main" id="{703B08BA-8F45-485A-8537-ABCA139A4BA7}"/>
              </a:ext>
            </a:extLst>
          </p:cNvPr>
          <p:cNvSpPr txBox="1"/>
          <p:nvPr/>
        </p:nvSpPr>
        <p:spPr>
          <a:xfrm>
            <a:off x="1659835" y="3628934"/>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steel</a:t>
            </a:r>
          </a:p>
        </p:txBody>
      </p:sp>
      <p:sp>
        <p:nvSpPr>
          <p:cNvPr id="9" name="مربع نص 8">
            <a:extLst>
              <a:ext uri="{FF2B5EF4-FFF2-40B4-BE49-F238E27FC236}">
                <a16:creationId xmlns:a16="http://schemas.microsoft.com/office/drawing/2014/main" id="{60776543-2CF8-4C00-A621-7CB4908DAA08}"/>
              </a:ext>
            </a:extLst>
          </p:cNvPr>
          <p:cNvSpPr txBox="1"/>
          <p:nvPr/>
        </p:nvSpPr>
        <p:spPr>
          <a:xfrm>
            <a:off x="2143542" y="4099386"/>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natural disaster </a:t>
            </a:r>
          </a:p>
        </p:txBody>
      </p:sp>
      <p:sp>
        <p:nvSpPr>
          <p:cNvPr id="10" name="مربع نص 9">
            <a:extLst>
              <a:ext uri="{FF2B5EF4-FFF2-40B4-BE49-F238E27FC236}">
                <a16:creationId xmlns:a16="http://schemas.microsoft.com/office/drawing/2014/main" id="{DC8CEE32-D9E7-414F-B49D-72F84442611F}"/>
              </a:ext>
            </a:extLst>
          </p:cNvPr>
          <p:cNvSpPr txBox="1"/>
          <p:nvPr/>
        </p:nvSpPr>
        <p:spPr>
          <a:xfrm>
            <a:off x="2415210" y="4742117"/>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microscope</a:t>
            </a:r>
          </a:p>
        </p:txBody>
      </p:sp>
      <p:sp>
        <p:nvSpPr>
          <p:cNvPr id="11" name="مربع نص 10">
            <a:extLst>
              <a:ext uri="{FF2B5EF4-FFF2-40B4-BE49-F238E27FC236}">
                <a16:creationId xmlns:a16="http://schemas.microsoft.com/office/drawing/2014/main" id="{2F3F9DB1-CC8C-42B0-AA08-94F9F4406315}"/>
              </a:ext>
            </a:extLst>
          </p:cNvPr>
          <p:cNvSpPr txBox="1"/>
          <p:nvPr/>
        </p:nvSpPr>
        <p:spPr>
          <a:xfrm>
            <a:off x="1593575" y="5272203"/>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qualification</a:t>
            </a:r>
          </a:p>
        </p:txBody>
      </p:sp>
      <p:sp>
        <p:nvSpPr>
          <p:cNvPr id="12" name="مربع نص 11">
            <a:extLst>
              <a:ext uri="{FF2B5EF4-FFF2-40B4-BE49-F238E27FC236}">
                <a16:creationId xmlns:a16="http://schemas.microsoft.com/office/drawing/2014/main" id="{B0848DBB-F64D-49BC-99B2-D7FE61ABCC78}"/>
              </a:ext>
            </a:extLst>
          </p:cNvPr>
          <p:cNvSpPr txBox="1"/>
          <p:nvPr/>
        </p:nvSpPr>
        <p:spPr>
          <a:xfrm>
            <a:off x="2401958" y="5815539"/>
            <a:ext cx="186524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rockets</a:t>
            </a:r>
          </a:p>
        </p:txBody>
      </p:sp>
      <p:sp>
        <p:nvSpPr>
          <p:cNvPr id="13" name="مربع نص 12">
            <a:extLst>
              <a:ext uri="{FF2B5EF4-FFF2-40B4-BE49-F238E27FC236}">
                <a16:creationId xmlns:a16="http://schemas.microsoft.com/office/drawing/2014/main" id="{C938019C-8055-4B23-9B31-021B5E5E6D84}"/>
              </a:ext>
            </a:extLst>
          </p:cNvPr>
          <p:cNvSpPr txBox="1"/>
          <p:nvPr/>
        </p:nvSpPr>
        <p:spPr>
          <a:xfrm>
            <a:off x="5204795" y="5835419"/>
            <a:ext cx="186524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satellites</a:t>
            </a:r>
          </a:p>
        </p:txBody>
      </p:sp>
    </p:spTree>
    <p:extLst>
      <p:ext uri="{BB962C8B-B14F-4D97-AF65-F5344CB8AC3E}">
        <p14:creationId xmlns:p14="http://schemas.microsoft.com/office/powerpoint/2010/main" val="1107499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C75C9E9-0320-462F-A831-D38B2A11E3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2035" y="251792"/>
            <a:ext cx="8786191" cy="5936973"/>
          </a:xfrm>
          <a:prstGeom prst="rect">
            <a:avLst/>
          </a:prstGeom>
        </p:spPr>
      </p:pic>
      <p:sp>
        <p:nvSpPr>
          <p:cNvPr id="5" name="مربع نص 4">
            <a:extLst>
              <a:ext uri="{FF2B5EF4-FFF2-40B4-BE49-F238E27FC236}">
                <a16:creationId xmlns:a16="http://schemas.microsoft.com/office/drawing/2014/main" id="{CE6D9288-0FDD-4A68-A8D4-D6DC8D9D43C0}"/>
              </a:ext>
            </a:extLst>
          </p:cNvPr>
          <p:cNvSpPr txBox="1"/>
          <p:nvPr/>
        </p:nvSpPr>
        <p:spPr>
          <a:xfrm>
            <a:off x="414132" y="2810544"/>
            <a:ext cx="3031436" cy="1569660"/>
          </a:xfrm>
          <a:prstGeom prst="rect">
            <a:avLst/>
          </a:prstGeom>
          <a:noFill/>
        </p:spPr>
        <p:txBody>
          <a:bodyPr wrap="square" rtlCol="1">
            <a:spAutoFit/>
          </a:bodyPr>
          <a:lstStyle/>
          <a:p>
            <a:pPr algn="ctr"/>
            <a:r>
              <a:rPr lang="en-US" sz="3200" dirty="0">
                <a:solidFill>
                  <a:srgbClr val="0000CC"/>
                </a:solidFill>
                <a:latin typeface="Comic Sans MS" panose="030F0702030302020204" pitchFamily="66" charset="0"/>
              </a:rPr>
              <a:t>global warming </a:t>
            </a:r>
          </a:p>
          <a:p>
            <a:pPr algn="ctr"/>
            <a:r>
              <a:rPr lang="en-US" sz="3200" dirty="0">
                <a:solidFill>
                  <a:srgbClr val="0000CC"/>
                </a:solidFill>
                <a:latin typeface="Comic Sans MS" panose="030F0702030302020204" pitchFamily="66" charset="0"/>
              </a:rPr>
              <a:t>Poverty </a:t>
            </a:r>
          </a:p>
          <a:p>
            <a:pPr algn="ctr"/>
            <a:r>
              <a:rPr lang="en-US" sz="3200" dirty="0">
                <a:solidFill>
                  <a:srgbClr val="0000CC"/>
                </a:solidFill>
                <a:latin typeface="Comic Sans MS" panose="030F0702030302020204" pitchFamily="66" charset="0"/>
              </a:rPr>
              <a:t>Disease </a:t>
            </a:r>
          </a:p>
        </p:txBody>
      </p:sp>
      <p:sp>
        <p:nvSpPr>
          <p:cNvPr id="7" name="مربع نص 6">
            <a:extLst>
              <a:ext uri="{FF2B5EF4-FFF2-40B4-BE49-F238E27FC236}">
                <a16:creationId xmlns:a16="http://schemas.microsoft.com/office/drawing/2014/main" id="{CA557769-991D-4023-AFF5-5D32E04CBA7F}"/>
              </a:ext>
            </a:extLst>
          </p:cNvPr>
          <p:cNvSpPr txBox="1"/>
          <p:nvPr/>
        </p:nvSpPr>
        <p:spPr>
          <a:xfrm>
            <a:off x="3057942" y="2803919"/>
            <a:ext cx="3031436" cy="2062103"/>
          </a:xfrm>
          <a:prstGeom prst="rect">
            <a:avLst/>
          </a:prstGeom>
          <a:noFill/>
        </p:spPr>
        <p:txBody>
          <a:bodyPr wrap="square" rtlCol="1">
            <a:spAutoFit/>
          </a:bodyPr>
          <a:lstStyle/>
          <a:p>
            <a:pPr algn="ctr"/>
            <a:r>
              <a:rPr lang="en-US" sz="3200" dirty="0">
                <a:solidFill>
                  <a:srgbClr val="C00000"/>
                </a:solidFill>
                <a:latin typeface="Comic Sans MS" panose="030F0702030302020204" pitchFamily="66" charset="0"/>
              </a:rPr>
              <a:t>Flexibility </a:t>
            </a:r>
          </a:p>
          <a:p>
            <a:pPr algn="ctr"/>
            <a:r>
              <a:rPr lang="en-US" sz="3200" dirty="0">
                <a:solidFill>
                  <a:srgbClr val="C00000"/>
                </a:solidFill>
                <a:latin typeface="Comic Sans MS" panose="030F0702030302020204" pitchFamily="66" charset="0"/>
              </a:rPr>
              <a:t>Adaptability </a:t>
            </a:r>
          </a:p>
          <a:p>
            <a:pPr algn="ctr"/>
            <a:r>
              <a:rPr lang="en-US" sz="3200" dirty="0">
                <a:solidFill>
                  <a:srgbClr val="C00000"/>
                </a:solidFill>
                <a:latin typeface="Comic Sans MS" panose="030F0702030302020204" pitchFamily="66" charset="0"/>
              </a:rPr>
              <a:t>Integrity </a:t>
            </a:r>
          </a:p>
          <a:p>
            <a:pPr algn="ctr"/>
            <a:r>
              <a:rPr lang="en-US" sz="3200" dirty="0">
                <a:solidFill>
                  <a:srgbClr val="C00000"/>
                </a:solidFill>
                <a:latin typeface="Comic Sans MS" panose="030F0702030302020204" pitchFamily="66" charset="0"/>
              </a:rPr>
              <a:t>Honesty </a:t>
            </a:r>
          </a:p>
        </p:txBody>
      </p:sp>
      <p:sp>
        <p:nvSpPr>
          <p:cNvPr id="8" name="مربع نص 7">
            <a:extLst>
              <a:ext uri="{FF2B5EF4-FFF2-40B4-BE49-F238E27FC236}">
                <a16:creationId xmlns:a16="http://schemas.microsoft.com/office/drawing/2014/main" id="{E3238C0B-99B5-47BE-BB0E-FFB581A86F6B}"/>
              </a:ext>
            </a:extLst>
          </p:cNvPr>
          <p:cNvSpPr txBox="1"/>
          <p:nvPr/>
        </p:nvSpPr>
        <p:spPr>
          <a:xfrm>
            <a:off x="5953543" y="2770791"/>
            <a:ext cx="3031436" cy="2062103"/>
          </a:xfrm>
          <a:prstGeom prst="rect">
            <a:avLst/>
          </a:prstGeom>
          <a:noFill/>
        </p:spPr>
        <p:txBody>
          <a:bodyPr wrap="square" rtlCol="1">
            <a:spAutoFit/>
          </a:bodyPr>
          <a:lstStyle/>
          <a:p>
            <a:pPr algn="ctr"/>
            <a:r>
              <a:rPr lang="en-US" sz="3200" dirty="0">
                <a:solidFill>
                  <a:srgbClr val="0000CC"/>
                </a:solidFill>
                <a:latin typeface="Comic Sans MS" panose="030F0702030302020204" pitchFamily="66" charset="0"/>
              </a:rPr>
              <a:t>Rocket </a:t>
            </a:r>
          </a:p>
          <a:p>
            <a:pPr algn="ctr"/>
            <a:r>
              <a:rPr lang="en-US" sz="3200" dirty="0">
                <a:solidFill>
                  <a:srgbClr val="0000CC"/>
                </a:solidFill>
                <a:latin typeface="Comic Sans MS" panose="030F0702030302020204" pitchFamily="66" charset="0"/>
              </a:rPr>
              <a:t>Satellite </a:t>
            </a:r>
          </a:p>
          <a:p>
            <a:pPr algn="ctr"/>
            <a:r>
              <a:rPr lang="en-US" sz="3200" dirty="0">
                <a:solidFill>
                  <a:srgbClr val="0000CC"/>
                </a:solidFill>
                <a:latin typeface="Comic Sans MS" panose="030F0702030302020204" pitchFamily="66" charset="0"/>
              </a:rPr>
              <a:t>Submarine </a:t>
            </a:r>
          </a:p>
          <a:p>
            <a:pPr algn="ctr"/>
            <a:r>
              <a:rPr lang="en-US" sz="3200" dirty="0">
                <a:solidFill>
                  <a:srgbClr val="0000CC"/>
                </a:solidFill>
                <a:latin typeface="Comic Sans MS" panose="030F0702030302020204" pitchFamily="66" charset="0"/>
              </a:rPr>
              <a:t>Microscope </a:t>
            </a:r>
          </a:p>
        </p:txBody>
      </p:sp>
    </p:spTree>
    <p:extLst>
      <p:ext uri="{BB962C8B-B14F-4D97-AF65-F5344CB8AC3E}">
        <p14:creationId xmlns:p14="http://schemas.microsoft.com/office/powerpoint/2010/main" val="10386693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fade">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fade">
                                      <p:cBhvr>
                                        <p:cTn id="6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6AA3B6C-B4A1-439C-9891-D364169932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3964" y="384313"/>
            <a:ext cx="8545236" cy="6228521"/>
          </a:xfrm>
          <a:prstGeom prst="rect">
            <a:avLst/>
          </a:prstGeom>
        </p:spPr>
      </p:pic>
      <p:sp>
        <p:nvSpPr>
          <p:cNvPr id="5" name="مربع نص 4">
            <a:extLst>
              <a:ext uri="{FF2B5EF4-FFF2-40B4-BE49-F238E27FC236}">
                <a16:creationId xmlns:a16="http://schemas.microsoft.com/office/drawing/2014/main" id="{CA8BCDD4-3264-40BB-BE23-8C6185F56132}"/>
              </a:ext>
            </a:extLst>
          </p:cNvPr>
          <p:cNvSpPr txBox="1"/>
          <p:nvPr/>
        </p:nvSpPr>
        <p:spPr>
          <a:xfrm>
            <a:off x="2634018" y="1310184"/>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26C97AD-7A20-4D82-BB2C-54228236D4D7}"/>
              </a:ext>
            </a:extLst>
          </p:cNvPr>
          <p:cNvSpPr txBox="1"/>
          <p:nvPr/>
        </p:nvSpPr>
        <p:spPr>
          <a:xfrm>
            <a:off x="4506040" y="1285161"/>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living</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C373061-BBF6-4364-827A-714E449D02F6}"/>
              </a:ext>
            </a:extLst>
          </p:cNvPr>
          <p:cNvSpPr txBox="1"/>
          <p:nvPr/>
        </p:nvSpPr>
        <p:spPr>
          <a:xfrm>
            <a:off x="2060812" y="1749189"/>
            <a:ext cx="182880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living</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1781839-BD3D-47B5-9307-7470A6371833}"/>
              </a:ext>
            </a:extLst>
          </p:cNvPr>
          <p:cNvSpPr txBox="1"/>
          <p:nvPr/>
        </p:nvSpPr>
        <p:spPr>
          <a:xfrm>
            <a:off x="3209500" y="2486170"/>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B90205B-3F1C-4AE7-AAE4-5A807A1C5046}"/>
              </a:ext>
            </a:extLst>
          </p:cNvPr>
          <p:cNvSpPr txBox="1"/>
          <p:nvPr/>
        </p:nvSpPr>
        <p:spPr>
          <a:xfrm>
            <a:off x="5079246" y="2486170"/>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taking</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4CDA00A-B783-49B8-80CA-CA2F9D4D58AE}"/>
              </a:ext>
            </a:extLst>
          </p:cNvPr>
          <p:cNvSpPr txBox="1"/>
          <p:nvPr/>
        </p:nvSpPr>
        <p:spPr>
          <a:xfrm>
            <a:off x="2144972" y="2936548"/>
            <a:ext cx="174464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taking</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9B180227-F227-4EE6-AA83-5D87160679DD}"/>
              </a:ext>
            </a:extLst>
          </p:cNvPr>
          <p:cNvSpPr txBox="1"/>
          <p:nvPr/>
        </p:nvSpPr>
        <p:spPr>
          <a:xfrm>
            <a:off x="2254152" y="3386927"/>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226A724F-DB44-4B79-ABE1-9956D2EBC1D3}"/>
              </a:ext>
            </a:extLst>
          </p:cNvPr>
          <p:cNvSpPr txBox="1"/>
          <p:nvPr/>
        </p:nvSpPr>
        <p:spPr>
          <a:xfrm>
            <a:off x="4314970" y="3373279"/>
            <a:ext cx="15348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working</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6175BCBC-0A50-404F-A9CB-33E298447297}"/>
              </a:ext>
            </a:extLst>
          </p:cNvPr>
          <p:cNvSpPr txBox="1"/>
          <p:nvPr/>
        </p:nvSpPr>
        <p:spPr>
          <a:xfrm>
            <a:off x="3029803" y="3850953"/>
            <a:ext cx="2049443"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am not working </a:t>
            </a:r>
            <a:endParaRPr lang="ar-SA" sz="20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DD5EFB29-A5F6-470E-AF57-5E871D9BE3C9}"/>
              </a:ext>
            </a:extLst>
          </p:cNvPr>
          <p:cNvSpPr txBox="1"/>
          <p:nvPr/>
        </p:nvSpPr>
        <p:spPr>
          <a:xfrm>
            <a:off x="6157419" y="3810010"/>
            <a:ext cx="18401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looking</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A763E69F-49E6-4BF7-9ECA-803A5E6ECFFF}"/>
              </a:ext>
            </a:extLst>
          </p:cNvPr>
          <p:cNvSpPr txBox="1"/>
          <p:nvPr/>
        </p:nvSpPr>
        <p:spPr>
          <a:xfrm>
            <a:off x="2841009" y="4260387"/>
            <a:ext cx="184016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 looking</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2ECC3C36-50AE-47D0-AEE4-1CB552919D7C}"/>
              </a:ext>
            </a:extLst>
          </p:cNvPr>
          <p:cNvSpPr txBox="1"/>
          <p:nvPr/>
        </p:nvSpPr>
        <p:spPr>
          <a:xfrm>
            <a:off x="2049437" y="5597869"/>
            <a:ext cx="182879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going</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82163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34C969D-A7E8-48B9-962A-77EBE023516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44467"/>
          <a:stretch/>
        </p:blipFill>
        <p:spPr>
          <a:xfrm>
            <a:off x="278296" y="198784"/>
            <a:ext cx="8680174" cy="5910468"/>
          </a:xfrm>
          <a:prstGeom prst="rect">
            <a:avLst/>
          </a:prstGeom>
        </p:spPr>
      </p:pic>
      <p:sp>
        <p:nvSpPr>
          <p:cNvPr id="5" name="مربع نص 4">
            <a:extLst>
              <a:ext uri="{FF2B5EF4-FFF2-40B4-BE49-F238E27FC236}">
                <a16:creationId xmlns:a16="http://schemas.microsoft.com/office/drawing/2014/main" id="{D5F07D41-5230-4C67-B21C-97CD506E9C01}"/>
              </a:ext>
            </a:extLst>
          </p:cNvPr>
          <p:cNvSpPr txBox="1"/>
          <p:nvPr/>
        </p:nvSpPr>
        <p:spPr>
          <a:xfrm>
            <a:off x="1775791" y="1378226"/>
            <a:ext cx="95415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8F21947-4EF4-4814-ABBC-53ACEE2C11D4}"/>
              </a:ext>
            </a:extLst>
          </p:cNvPr>
          <p:cNvSpPr txBox="1"/>
          <p:nvPr/>
        </p:nvSpPr>
        <p:spPr>
          <a:xfrm>
            <a:off x="2869095" y="1914937"/>
            <a:ext cx="95415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83E94A0-6162-496D-A8F9-3B49992D7844}"/>
              </a:ext>
            </a:extLst>
          </p:cNvPr>
          <p:cNvSpPr txBox="1"/>
          <p:nvPr/>
        </p:nvSpPr>
        <p:spPr>
          <a:xfrm>
            <a:off x="3246781" y="2279371"/>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think</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7F445AD-D39D-43AD-B8DD-907C9B62D070}"/>
              </a:ext>
            </a:extLst>
          </p:cNvPr>
          <p:cNvSpPr txBox="1"/>
          <p:nvPr/>
        </p:nvSpPr>
        <p:spPr>
          <a:xfrm>
            <a:off x="2710069" y="2604047"/>
            <a:ext cx="17559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finishing</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5D171BD-3069-45A5-99CA-7A47E0E3662D}"/>
              </a:ext>
            </a:extLst>
          </p:cNvPr>
          <p:cNvSpPr txBox="1"/>
          <p:nvPr/>
        </p:nvSpPr>
        <p:spPr>
          <a:xfrm>
            <a:off x="2855841" y="3412432"/>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C026CE17-BBE3-4FCD-B33F-0CE3DD91B5E9}"/>
              </a:ext>
            </a:extLst>
          </p:cNvPr>
          <p:cNvSpPr txBox="1"/>
          <p:nvPr/>
        </p:nvSpPr>
        <p:spPr>
          <a:xfrm>
            <a:off x="1934816" y="3723856"/>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doing</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CE131104-4887-486B-B17E-C040A1470218}"/>
              </a:ext>
            </a:extLst>
          </p:cNvPr>
          <p:cNvSpPr txBox="1"/>
          <p:nvPr/>
        </p:nvSpPr>
        <p:spPr>
          <a:xfrm>
            <a:off x="2590797" y="4300323"/>
            <a:ext cx="17559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am making</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3A210CD-11FA-40AA-AE1C-E4C8581B9F48}"/>
              </a:ext>
            </a:extLst>
          </p:cNvPr>
          <p:cNvSpPr txBox="1"/>
          <p:nvPr/>
        </p:nvSpPr>
        <p:spPr>
          <a:xfrm>
            <a:off x="5095457" y="4273820"/>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94913C15-4823-4AF4-A7DF-487048DADACE}"/>
              </a:ext>
            </a:extLst>
          </p:cNvPr>
          <p:cNvSpPr txBox="1"/>
          <p:nvPr/>
        </p:nvSpPr>
        <p:spPr>
          <a:xfrm>
            <a:off x="2869092" y="4803907"/>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80606FEF-69E9-4EA3-9984-59C3D71495F3}"/>
              </a:ext>
            </a:extLst>
          </p:cNvPr>
          <p:cNvSpPr txBox="1"/>
          <p:nvPr/>
        </p:nvSpPr>
        <p:spPr>
          <a:xfrm>
            <a:off x="3213655" y="5148465"/>
            <a:ext cx="188843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are meeting </a:t>
            </a:r>
            <a:endParaRPr lang="ar-SA" sz="20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AA8E696D-4E68-4110-ABBC-546917F463AB}"/>
              </a:ext>
            </a:extLst>
          </p:cNvPr>
          <p:cNvSpPr txBox="1"/>
          <p:nvPr/>
        </p:nvSpPr>
        <p:spPr>
          <a:xfrm>
            <a:off x="3796744" y="5678549"/>
            <a:ext cx="188843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don’t know</a:t>
            </a:r>
            <a:endParaRPr lang="ar-SA" sz="20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4DB016C1-A5E0-4DCA-8BD4-4AF9FEDFDF53}"/>
              </a:ext>
            </a:extLst>
          </p:cNvPr>
          <p:cNvSpPr txBox="1"/>
          <p:nvPr/>
        </p:nvSpPr>
        <p:spPr>
          <a:xfrm>
            <a:off x="6804990" y="5638795"/>
            <a:ext cx="86801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60108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F0F4F66-5DE4-4A93-97A1-0DA7181B13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0251" y="450376"/>
            <a:ext cx="8598089" cy="6196084"/>
          </a:xfrm>
          <a:prstGeom prst="rect">
            <a:avLst/>
          </a:prstGeom>
        </p:spPr>
      </p:pic>
      <p:sp>
        <p:nvSpPr>
          <p:cNvPr id="5" name="مربع نص 4">
            <a:extLst>
              <a:ext uri="{FF2B5EF4-FFF2-40B4-BE49-F238E27FC236}">
                <a16:creationId xmlns:a16="http://schemas.microsoft.com/office/drawing/2014/main" id="{0FA55962-2A1B-4E19-BF02-341A3766E7AE}"/>
              </a:ext>
            </a:extLst>
          </p:cNvPr>
          <p:cNvSpPr txBox="1"/>
          <p:nvPr/>
        </p:nvSpPr>
        <p:spPr>
          <a:xfrm>
            <a:off x="2841013" y="1285161"/>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75A9091-3029-4021-A5E1-93BA5EB26B69}"/>
              </a:ext>
            </a:extLst>
          </p:cNvPr>
          <p:cNvSpPr txBox="1"/>
          <p:nvPr/>
        </p:nvSpPr>
        <p:spPr>
          <a:xfrm>
            <a:off x="4383208" y="1326105"/>
            <a:ext cx="177193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been working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AB1150B-1230-45AF-A139-531366623BC1}"/>
              </a:ext>
            </a:extLst>
          </p:cNvPr>
          <p:cNvSpPr txBox="1"/>
          <p:nvPr/>
        </p:nvSpPr>
        <p:spPr>
          <a:xfrm>
            <a:off x="2133600" y="1901591"/>
            <a:ext cx="239745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working </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8145AB7-5818-40AB-957A-A32A5F327B9E}"/>
              </a:ext>
            </a:extLst>
          </p:cNvPr>
          <p:cNvSpPr txBox="1"/>
          <p:nvPr/>
        </p:nvSpPr>
        <p:spPr>
          <a:xfrm>
            <a:off x="3320954" y="2543029"/>
            <a:ext cx="177193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met</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762F37F-A368-452A-8107-97264BD23DF5}"/>
              </a:ext>
            </a:extLst>
          </p:cNvPr>
          <p:cNvSpPr txBox="1"/>
          <p:nvPr/>
        </p:nvSpPr>
        <p:spPr>
          <a:xfrm>
            <a:off x="1351128" y="2843280"/>
            <a:ext cx="191295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haven’t made </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B5ADD9F-88C5-4E7D-82DD-312837087F8C}"/>
              </a:ext>
            </a:extLst>
          </p:cNvPr>
          <p:cNvSpPr txBox="1"/>
          <p:nvPr/>
        </p:nvSpPr>
        <p:spPr>
          <a:xfrm>
            <a:off x="3004789" y="4060208"/>
            <a:ext cx="115778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6B56A43-F7E6-4641-AFEE-DC5E6BD3D3DA}"/>
              </a:ext>
            </a:extLst>
          </p:cNvPr>
          <p:cNvSpPr txBox="1"/>
          <p:nvPr/>
        </p:nvSpPr>
        <p:spPr>
          <a:xfrm>
            <a:off x="4383214" y="4060208"/>
            <a:ext cx="189475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been saving </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90BCD643-84CE-4950-BB31-C1DC33FA673C}"/>
              </a:ext>
            </a:extLst>
          </p:cNvPr>
          <p:cNvSpPr txBox="1"/>
          <p:nvPr/>
        </p:nvSpPr>
        <p:spPr>
          <a:xfrm>
            <a:off x="1994848" y="4387753"/>
            <a:ext cx="2372432"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saving</a:t>
            </a:r>
            <a:endParaRPr lang="ar-SA" sz="20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0115B0CE-3ED3-4D17-9D04-CBA08D2EF27C}"/>
              </a:ext>
            </a:extLst>
          </p:cNvPr>
          <p:cNvSpPr txBox="1"/>
          <p:nvPr/>
        </p:nvSpPr>
        <p:spPr>
          <a:xfrm>
            <a:off x="1967554" y="4865425"/>
            <a:ext cx="312533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tried</a:t>
            </a:r>
            <a:endParaRPr lang="ar-SA" sz="20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F87543A0-2D6B-4F68-845F-52FB47B50963}"/>
              </a:ext>
            </a:extLst>
          </p:cNvPr>
          <p:cNvSpPr txBox="1"/>
          <p:nvPr/>
        </p:nvSpPr>
        <p:spPr>
          <a:xfrm>
            <a:off x="3182210" y="5261214"/>
            <a:ext cx="191295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a:t>
            </a:r>
            <a:endParaRPr lang="ar-SA" sz="20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D9B76601-09D2-4FF3-B788-D0BA8E6A8560}"/>
              </a:ext>
            </a:extLst>
          </p:cNvPr>
          <p:cNvSpPr txBox="1"/>
          <p:nvPr/>
        </p:nvSpPr>
        <p:spPr>
          <a:xfrm>
            <a:off x="6077813" y="5304430"/>
            <a:ext cx="2247319"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going</a:t>
            </a:r>
            <a:endParaRPr lang="ar-SA" sz="20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D9C21880-0C88-4C41-A6A4-E0D7CA3D2084}"/>
              </a:ext>
            </a:extLst>
          </p:cNvPr>
          <p:cNvSpPr txBox="1"/>
          <p:nvPr/>
        </p:nvSpPr>
        <p:spPr>
          <a:xfrm>
            <a:off x="4603854" y="5577387"/>
            <a:ext cx="191295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done </a:t>
            </a:r>
            <a:endParaRPr lang="ar-SA" sz="20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87451D5A-1CF5-41A8-A960-D8DC74C1C196}"/>
              </a:ext>
            </a:extLst>
          </p:cNvPr>
          <p:cNvSpPr txBox="1"/>
          <p:nvPr/>
        </p:nvSpPr>
        <p:spPr>
          <a:xfrm>
            <a:off x="4139831" y="5973175"/>
            <a:ext cx="213813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haven’t spent</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664408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31EF865-3C25-4C11-AE7D-5DF94ECBC5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0226" y="464025"/>
            <a:ext cx="8699057" cy="6264322"/>
          </a:xfrm>
          <a:prstGeom prst="rect">
            <a:avLst/>
          </a:prstGeom>
        </p:spPr>
      </p:pic>
      <p:sp>
        <p:nvSpPr>
          <p:cNvPr id="5" name="مربع نص 4">
            <a:extLst>
              <a:ext uri="{FF2B5EF4-FFF2-40B4-BE49-F238E27FC236}">
                <a16:creationId xmlns:a16="http://schemas.microsoft.com/office/drawing/2014/main" id="{6B887157-6DC6-4AE7-ADC1-1B93156FCBAC}"/>
              </a:ext>
            </a:extLst>
          </p:cNvPr>
          <p:cNvSpPr txBox="1"/>
          <p:nvPr/>
        </p:nvSpPr>
        <p:spPr>
          <a:xfrm>
            <a:off x="4831309" y="1355679"/>
            <a:ext cx="219729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do</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7681F10-A655-4F60-A17D-E26772CE5690}"/>
              </a:ext>
            </a:extLst>
          </p:cNvPr>
          <p:cNvSpPr txBox="1"/>
          <p:nvPr/>
        </p:nvSpPr>
        <p:spPr>
          <a:xfrm>
            <a:off x="2991133" y="1931161"/>
            <a:ext cx="219729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do</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F1A2E98-35A0-42F2-84AE-E540C2C14B1D}"/>
              </a:ext>
            </a:extLst>
          </p:cNvPr>
          <p:cNvSpPr txBox="1"/>
          <p:nvPr/>
        </p:nvSpPr>
        <p:spPr>
          <a:xfrm>
            <a:off x="2406551" y="3461989"/>
            <a:ext cx="219729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publish</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CA0449F-AEBC-480F-B986-0E6DF1E26E40}"/>
              </a:ext>
            </a:extLst>
          </p:cNvPr>
          <p:cNvSpPr txBox="1"/>
          <p:nvPr/>
        </p:nvSpPr>
        <p:spPr>
          <a:xfrm>
            <a:off x="5463656" y="3666706"/>
            <a:ext cx="267040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going to give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5598C77-18DB-4898-82CB-CD885C06953E}"/>
              </a:ext>
            </a:extLst>
          </p:cNvPr>
          <p:cNvSpPr txBox="1"/>
          <p:nvPr/>
        </p:nvSpPr>
        <p:spPr>
          <a:xfrm>
            <a:off x="2477064" y="4392316"/>
            <a:ext cx="395103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buy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E67041B-F1DE-47BD-BB2B-66AA8C9B8546}"/>
              </a:ext>
            </a:extLst>
          </p:cNvPr>
          <p:cNvSpPr txBox="1"/>
          <p:nvPr/>
        </p:nvSpPr>
        <p:spPr>
          <a:xfrm>
            <a:off x="3104860" y="4842690"/>
            <a:ext cx="267040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going to get</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C35CE678-CF0C-4F1E-8D9B-D95550023510}"/>
              </a:ext>
            </a:extLst>
          </p:cNvPr>
          <p:cNvSpPr txBox="1"/>
          <p:nvPr/>
        </p:nvSpPr>
        <p:spPr>
          <a:xfrm>
            <a:off x="3257260" y="5568299"/>
            <a:ext cx="267040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be</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1D07FC1F-6695-480C-A6B1-2427B2A15C28}"/>
              </a:ext>
            </a:extLst>
          </p:cNvPr>
          <p:cNvSpPr txBox="1"/>
          <p:nvPr/>
        </p:nvSpPr>
        <p:spPr>
          <a:xfrm>
            <a:off x="3093484" y="6073267"/>
            <a:ext cx="267040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 going to take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9615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A03627-2002-48D4-8266-F2FB5F9C8A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0252" y="287254"/>
            <a:ext cx="8646442" cy="6359206"/>
          </a:xfrm>
          <a:prstGeom prst="rect">
            <a:avLst/>
          </a:prstGeom>
        </p:spPr>
      </p:pic>
      <p:sp>
        <p:nvSpPr>
          <p:cNvPr id="5" name="مربع نص 4">
            <a:extLst>
              <a:ext uri="{FF2B5EF4-FFF2-40B4-BE49-F238E27FC236}">
                <a16:creationId xmlns:a16="http://schemas.microsoft.com/office/drawing/2014/main" id="{142EA975-56C7-40A8-8809-E88627F8C234}"/>
              </a:ext>
            </a:extLst>
          </p:cNvPr>
          <p:cNvSpPr txBox="1"/>
          <p:nvPr/>
        </p:nvSpPr>
        <p:spPr>
          <a:xfrm>
            <a:off x="2668130" y="1335216"/>
            <a:ext cx="526121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my brother will be attending</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AEB6044-E9A2-4FC8-A204-312C70495359}"/>
              </a:ext>
            </a:extLst>
          </p:cNvPr>
          <p:cNvSpPr txBox="1"/>
          <p:nvPr/>
        </p:nvSpPr>
        <p:spPr>
          <a:xfrm>
            <a:off x="1073613" y="2224596"/>
            <a:ext cx="526121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Will you be attending</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7F8B643-3F8E-4E09-B164-60B6FF711280}"/>
              </a:ext>
            </a:extLst>
          </p:cNvPr>
          <p:cNvSpPr txBox="1"/>
          <p:nvPr/>
        </p:nvSpPr>
        <p:spPr>
          <a:xfrm>
            <a:off x="1403436" y="3154921"/>
            <a:ext cx="526121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am going to be working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8FA4396-3ABA-4777-BBE7-1D971F633D5D}"/>
              </a:ext>
            </a:extLst>
          </p:cNvPr>
          <p:cNvSpPr txBox="1"/>
          <p:nvPr/>
        </p:nvSpPr>
        <p:spPr>
          <a:xfrm>
            <a:off x="1198717" y="4082968"/>
            <a:ext cx="526121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Are you going to be living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6E70978F-6B4A-4A08-80FD-9212248716E6}"/>
              </a:ext>
            </a:extLst>
          </p:cNvPr>
          <p:cNvSpPr txBox="1"/>
          <p:nvPr/>
        </p:nvSpPr>
        <p:spPr>
          <a:xfrm>
            <a:off x="1624075" y="5026941"/>
            <a:ext cx="2743210"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will be saving</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ABB72C8-803F-424E-9241-15863F89B83E}"/>
              </a:ext>
            </a:extLst>
          </p:cNvPr>
          <p:cNvSpPr txBox="1"/>
          <p:nvPr/>
        </p:nvSpPr>
        <p:spPr>
          <a:xfrm>
            <a:off x="2156340" y="5982286"/>
            <a:ext cx="526121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 are not going to be working</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45083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D2007FB-0F0E-42AB-B72B-E23AD721FA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4460" y="395789"/>
            <a:ext cx="8784824" cy="5745708"/>
          </a:xfrm>
          <a:prstGeom prst="rect">
            <a:avLst/>
          </a:prstGeom>
        </p:spPr>
      </p:pic>
      <p:sp>
        <p:nvSpPr>
          <p:cNvPr id="5" name="مربع نص 4">
            <a:extLst>
              <a:ext uri="{FF2B5EF4-FFF2-40B4-BE49-F238E27FC236}">
                <a16:creationId xmlns:a16="http://schemas.microsoft.com/office/drawing/2014/main" id="{69E78BA7-9095-4BD9-BCE8-4F1498187B4E}"/>
              </a:ext>
            </a:extLst>
          </p:cNvPr>
          <p:cNvSpPr txBox="1"/>
          <p:nvPr/>
        </p:nvSpPr>
        <p:spPr>
          <a:xfrm>
            <a:off x="3998794" y="1384146"/>
            <a:ext cx="319713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الإجابات من الممكن أن تختلف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186D4647-9117-4E57-A534-BB7434D1A1F9}"/>
              </a:ext>
            </a:extLst>
          </p:cNvPr>
          <p:cNvSpPr txBox="1"/>
          <p:nvPr/>
        </p:nvSpPr>
        <p:spPr>
          <a:xfrm>
            <a:off x="775637" y="2090394"/>
            <a:ext cx="6048244"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She’ll take her math exam’s next week </a:t>
            </a:r>
          </a:p>
          <a:p>
            <a:r>
              <a:rPr lang="en-US" sz="2400" dirty="0">
                <a:solidFill>
                  <a:srgbClr val="C00000"/>
                </a:solidFill>
                <a:latin typeface="Comic Sans MS" panose="030F0702030302020204" pitchFamily="66" charset="0"/>
              </a:rPr>
              <a:t>This summer she is going to travel to </a:t>
            </a:r>
          </a:p>
        </p:txBody>
      </p:sp>
      <p:sp>
        <p:nvSpPr>
          <p:cNvPr id="7" name="مربع نص 6">
            <a:extLst>
              <a:ext uri="{FF2B5EF4-FFF2-40B4-BE49-F238E27FC236}">
                <a16:creationId xmlns:a16="http://schemas.microsoft.com/office/drawing/2014/main" id="{89183260-C848-4FF9-9D7A-026B56DA1399}"/>
              </a:ext>
            </a:extLst>
          </p:cNvPr>
          <p:cNvSpPr txBox="1"/>
          <p:nvPr/>
        </p:nvSpPr>
        <p:spPr>
          <a:xfrm>
            <a:off x="750613" y="4412794"/>
            <a:ext cx="6445318"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 is going to play basketball next week </a:t>
            </a:r>
          </a:p>
          <a:p>
            <a:r>
              <a:rPr lang="en-US" sz="2400" dirty="0">
                <a:solidFill>
                  <a:srgbClr val="C00000"/>
                </a:solidFill>
                <a:latin typeface="Comic Sans MS" panose="030F0702030302020204" pitchFamily="66" charset="0"/>
              </a:rPr>
              <a:t>He is going to start training for the season</a:t>
            </a:r>
          </a:p>
        </p:txBody>
      </p:sp>
    </p:spTree>
    <p:extLst>
      <p:ext uri="{BB962C8B-B14F-4D97-AF65-F5344CB8AC3E}">
        <p14:creationId xmlns:p14="http://schemas.microsoft.com/office/powerpoint/2010/main" val="15956184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3B5CC4F-8C0B-4E6C-81F7-1E524DEB14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5333" y="532263"/>
            <a:ext cx="8836926" cy="6127844"/>
          </a:xfrm>
          <a:prstGeom prst="rect">
            <a:avLst/>
          </a:prstGeom>
        </p:spPr>
      </p:pic>
      <p:sp>
        <p:nvSpPr>
          <p:cNvPr id="5" name="مربع نص 4">
            <a:extLst>
              <a:ext uri="{FF2B5EF4-FFF2-40B4-BE49-F238E27FC236}">
                <a16:creationId xmlns:a16="http://schemas.microsoft.com/office/drawing/2014/main" id="{0B99F963-DE5D-4CE4-8410-FD45275636C7}"/>
              </a:ext>
            </a:extLst>
          </p:cNvPr>
          <p:cNvSpPr txBox="1"/>
          <p:nvPr/>
        </p:nvSpPr>
        <p:spPr>
          <a:xfrm>
            <a:off x="777923" y="3821373"/>
            <a:ext cx="7820168" cy="2462213"/>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Buy a house </a:t>
            </a:r>
            <a:r>
              <a:rPr lang="en-US" sz="2400" dirty="0">
                <a:solidFill>
                  <a:srgbClr val="C00000"/>
                </a:solidFill>
                <a:latin typeface="Comic Sans MS" panose="030F0702030302020204" pitchFamily="66" charset="0"/>
              </a:rPr>
              <a:t>		he saved money		</a:t>
            </a:r>
            <a:r>
              <a:rPr lang="en-US" sz="2400" dirty="0">
                <a:solidFill>
                  <a:srgbClr val="0000CC"/>
                </a:solidFill>
                <a:latin typeface="Comic Sans MS" panose="030F0702030302020204" pitchFamily="66" charset="0"/>
              </a:rPr>
              <a:t>move into the 												      house</a:t>
            </a:r>
          </a:p>
          <a:p>
            <a:endParaRPr lang="en-US" sz="1000" dirty="0">
              <a:solidFill>
                <a:srgbClr val="C00000"/>
              </a:solidFill>
              <a:latin typeface="Comic Sans MS" panose="030F0702030302020204" pitchFamily="66" charset="0"/>
            </a:endParaRPr>
          </a:p>
          <a:p>
            <a:r>
              <a:rPr lang="en-US" sz="2400" dirty="0">
                <a:solidFill>
                  <a:srgbClr val="0000CC"/>
                </a:solidFill>
                <a:latin typeface="Comic Sans MS" panose="030F0702030302020204" pitchFamily="66" charset="0"/>
              </a:rPr>
              <a:t>Do an MA</a:t>
            </a:r>
            <a:r>
              <a:rPr lang="en-US" sz="2400" dirty="0">
                <a:solidFill>
                  <a:srgbClr val="C00000"/>
                </a:solidFill>
                <a:latin typeface="Comic Sans MS" panose="030F0702030302020204" pitchFamily="66" charset="0"/>
              </a:rPr>
              <a:t>		   he got a scholarship   </a:t>
            </a:r>
            <a:r>
              <a:rPr lang="en-US" sz="2400" dirty="0">
                <a:solidFill>
                  <a:srgbClr val="0000CC"/>
                </a:solidFill>
                <a:latin typeface="Comic Sans MS" panose="030F0702030302020204" pitchFamily="66" charset="0"/>
              </a:rPr>
              <a:t>study in another 											         country </a:t>
            </a:r>
          </a:p>
          <a:p>
            <a:r>
              <a:rPr lang="en-US" sz="2400" dirty="0">
                <a:solidFill>
                  <a:srgbClr val="0000CC"/>
                </a:solidFill>
                <a:latin typeface="Comic Sans MS" panose="030F0702030302020204" pitchFamily="66" charset="0"/>
              </a:rPr>
              <a:t>Teach</a:t>
            </a:r>
            <a:r>
              <a:rPr lang="en-US" sz="2400" dirty="0">
                <a:solidFill>
                  <a:srgbClr val="C00000"/>
                </a:solidFill>
                <a:latin typeface="Comic Sans MS" panose="030F0702030302020204" pitchFamily="66" charset="0"/>
              </a:rPr>
              <a:t> </a:t>
            </a:r>
            <a:r>
              <a:rPr lang="en-US" sz="2400" dirty="0">
                <a:solidFill>
                  <a:srgbClr val="0000CC"/>
                </a:solidFill>
                <a:latin typeface="Comic Sans MS" panose="030F0702030302020204" pitchFamily="66" charset="0"/>
              </a:rPr>
              <a:t>at</a:t>
            </a:r>
            <a:r>
              <a:rPr lang="en-US" sz="2400" dirty="0">
                <a:solidFill>
                  <a:srgbClr val="C00000"/>
                </a:solidFill>
                <a:latin typeface="Comic Sans MS" panose="030F0702030302020204" pitchFamily="66" charset="0"/>
              </a:rPr>
              <a:t> 			she applied for 		</a:t>
            </a:r>
            <a:r>
              <a:rPr lang="en-US" sz="2400" dirty="0">
                <a:solidFill>
                  <a:srgbClr val="0000CC"/>
                </a:solidFill>
                <a:latin typeface="Comic Sans MS" panose="030F0702030302020204" pitchFamily="66" charset="0"/>
              </a:rPr>
              <a:t>she got the job</a:t>
            </a:r>
          </a:p>
          <a:p>
            <a:r>
              <a:rPr lang="en-US" sz="2400" dirty="0">
                <a:solidFill>
                  <a:srgbClr val="0000CC"/>
                </a:solidFill>
                <a:latin typeface="Comic Sans MS" panose="030F0702030302020204" pitchFamily="66" charset="0"/>
              </a:rPr>
              <a:t>university</a:t>
            </a:r>
            <a:r>
              <a:rPr lang="en-US" sz="2400" dirty="0">
                <a:solidFill>
                  <a:srgbClr val="C00000"/>
                </a:solidFill>
                <a:latin typeface="Comic Sans MS" panose="030F0702030302020204" pitchFamily="66" charset="0"/>
              </a:rPr>
              <a:t> 		       a job </a:t>
            </a:r>
            <a:endParaRPr lang="ar-SA" sz="24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6218170-F60D-4149-A0AD-5C7C6C22EF39}"/>
              </a:ext>
            </a:extLst>
          </p:cNvPr>
          <p:cNvSpPr txBox="1"/>
          <p:nvPr/>
        </p:nvSpPr>
        <p:spPr>
          <a:xfrm>
            <a:off x="5400954" y="1356850"/>
            <a:ext cx="319713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الإجابات من الممكن أن تختلف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055377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5CE04B3-249D-48F6-998C-87AEDFC820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7546" y="247467"/>
            <a:ext cx="8598090" cy="6444905"/>
          </a:xfrm>
          <a:prstGeom prst="rect">
            <a:avLst/>
          </a:prstGeom>
        </p:spPr>
      </p:pic>
    </p:spTree>
    <p:extLst>
      <p:ext uri="{BB962C8B-B14F-4D97-AF65-F5344CB8AC3E}">
        <p14:creationId xmlns:p14="http://schemas.microsoft.com/office/powerpoint/2010/main" val="36622878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276AB299-8942-4706-AE32-34F7E479CD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6434" y="873457"/>
            <a:ext cx="8585628" cy="5268035"/>
          </a:xfrm>
          <a:prstGeom prst="rect">
            <a:avLst/>
          </a:prstGeom>
        </p:spPr>
      </p:pic>
      <p:sp>
        <p:nvSpPr>
          <p:cNvPr id="6" name="مربع نص 5">
            <a:extLst>
              <a:ext uri="{FF2B5EF4-FFF2-40B4-BE49-F238E27FC236}">
                <a16:creationId xmlns:a16="http://schemas.microsoft.com/office/drawing/2014/main" id="{DB7C85E6-DAB8-4F7F-B245-78ED005032AB}"/>
              </a:ext>
            </a:extLst>
          </p:cNvPr>
          <p:cNvSpPr txBox="1"/>
          <p:nvPr/>
        </p:nvSpPr>
        <p:spPr>
          <a:xfrm>
            <a:off x="4626593" y="674460"/>
            <a:ext cx="319713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الإجابات من الممكن أن تختلف </a:t>
            </a:r>
            <a:endParaRPr lang="ar-SA" sz="2400" b="1" dirty="0">
              <a:solidFill>
                <a:srgbClr val="FF0000"/>
              </a:solidFill>
              <a:highlight>
                <a:srgbClr val="FF0000"/>
              </a:highlight>
              <a:latin typeface="Comic Sans MS" panose="030F0702030302020204" pitchFamily="66" charset="0"/>
            </a:endParaRPr>
          </a:p>
        </p:txBody>
      </p:sp>
      <p:sp>
        <p:nvSpPr>
          <p:cNvPr id="7" name="مربع نص 6">
            <a:extLst>
              <a:ext uri="{FF2B5EF4-FFF2-40B4-BE49-F238E27FC236}">
                <a16:creationId xmlns:a16="http://schemas.microsoft.com/office/drawing/2014/main" id="{FFC65FA3-C4F6-453A-8331-777F1B9D98F7}"/>
              </a:ext>
            </a:extLst>
          </p:cNvPr>
          <p:cNvSpPr txBox="1"/>
          <p:nvPr/>
        </p:nvSpPr>
        <p:spPr>
          <a:xfrm>
            <a:off x="641448" y="1307826"/>
            <a:ext cx="8284190" cy="1139094"/>
          </a:xfrm>
          <a:prstGeom prst="rect">
            <a:avLst/>
          </a:prstGeom>
          <a:noFill/>
        </p:spPr>
        <p:txBody>
          <a:bodyPr wrap="square" rtlCol="1">
            <a:spAutoFit/>
          </a:bodyPr>
          <a:lstStyle/>
          <a:p>
            <a:pPr>
              <a:lnSpc>
                <a:spcPct val="150000"/>
              </a:lnSpc>
            </a:pPr>
            <a:r>
              <a:rPr lang="en-US" sz="2400" dirty="0">
                <a:solidFill>
                  <a:srgbClr val="0000CC"/>
                </a:solidFill>
                <a:latin typeface="Comic Sans MS" panose="030F0702030302020204" pitchFamily="66" charset="0"/>
              </a:rPr>
              <a:t>A civil engineer reads blueprints. </a:t>
            </a:r>
          </a:p>
          <a:p>
            <a:pPr>
              <a:lnSpc>
                <a:spcPct val="150000"/>
              </a:lnSpc>
            </a:pPr>
            <a:r>
              <a:rPr lang="en-US" sz="2400" dirty="0">
                <a:solidFill>
                  <a:srgbClr val="C00000"/>
                </a:solidFill>
                <a:latin typeface="Comic Sans MS" panose="030F0702030302020204" pitchFamily="66" charset="0"/>
              </a:rPr>
              <a:t>A pharmacist distributes pharmaceuticals to customers</a:t>
            </a:r>
          </a:p>
        </p:txBody>
      </p:sp>
      <p:sp>
        <p:nvSpPr>
          <p:cNvPr id="8" name="مربع نص 7">
            <a:extLst>
              <a:ext uri="{FF2B5EF4-FFF2-40B4-BE49-F238E27FC236}">
                <a16:creationId xmlns:a16="http://schemas.microsoft.com/office/drawing/2014/main" id="{236A32BF-C3BE-4089-B861-F983CD313935}"/>
              </a:ext>
            </a:extLst>
          </p:cNvPr>
          <p:cNvSpPr txBox="1"/>
          <p:nvPr/>
        </p:nvSpPr>
        <p:spPr>
          <a:xfrm>
            <a:off x="862086" y="3111606"/>
            <a:ext cx="6685129" cy="1139094"/>
          </a:xfrm>
          <a:prstGeom prst="rect">
            <a:avLst/>
          </a:prstGeom>
          <a:noFill/>
        </p:spPr>
        <p:txBody>
          <a:bodyPr wrap="square" rtlCol="1">
            <a:spAutoFit/>
          </a:bodyPr>
          <a:lstStyle/>
          <a:p>
            <a:pPr>
              <a:lnSpc>
                <a:spcPct val="150000"/>
              </a:lnSpc>
            </a:pPr>
            <a:r>
              <a:rPr lang="en-US" sz="2400" dirty="0">
                <a:solidFill>
                  <a:srgbClr val="0000CC"/>
                </a:solidFill>
                <a:latin typeface="Comic Sans MS" panose="030F0702030302020204" pitchFamily="66" charset="0"/>
              </a:rPr>
              <a:t>Creative , good at math , good at design</a:t>
            </a:r>
          </a:p>
          <a:p>
            <a:pPr>
              <a:lnSpc>
                <a:spcPct val="150000"/>
              </a:lnSpc>
            </a:pPr>
            <a:r>
              <a:rPr lang="en-US" sz="2400" dirty="0">
                <a:solidFill>
                  <a:srgbClr val="C00000"/>
                </a:solidFill>
                <a:latin typeface="Comic Sans MS" panose="030F0702030302020204" pitchFamily="66" charset="0"/>
              </a:rPr>
              <a:t>Organized , polite , careful , tidy</a:t>
            </a:r>
          </a:p>
        </p:txBody>
      </p:sp>
      <p:sp>
        <p:nvSpPr>
          <p:cNvPr id="9" name="مربع نص 8">
            <a:extLst>
              <a:ext uri="{FF2B5EF4-FFF2-40B4-BE49-F238E27FC236}">
                <a16:creationId xmlns:a16="http://schemas.microsoft.com/office/drawing/2014/main" id="{46C4524E-59FC-4A5E-AE0B-6F70237D137A}"/>
              </a:ext>
            </a:extLst>
          </p:cNvPr>
          <p:cNvSpPr txBox="1"/>
          <p:nvPr/>
        </p:nvSpPr>
        <p:spPr>
          <a:xfrm>
            <a:off x="727879" y="4901740"/>
            <a:ext cx="7979393" cy="1139094"/>
          </a:xfrm>
          <a:prstGeom prst="rect">
            <a:avLst/>
          </a:prstGeom>
          <a:noFill/>
        </p:spPr>
        <p:txBody>
          <a:bodyPr wrap="square" rtlCol="1">
            <a:spAutoFit/>
          </a:bodyPr>
          <a:lstStyle/>
          <a:p>
            <a:pPr>
              <a:lnSpc>
                <a:spcPct val="150000"/>
              </a:lnSpc>
            </a:pPr>
            <a:r>
              <a:rPr lang="en-US" sz="2400" dirty="0">
                <a:solidFill>
                  <a:srgbClr val="0000CC"/>
                </a:solidFill>
                <a:latin typeface="Comic Sans MS" panose="030F0702030302020204" pitchFamily="66" charset="0"/>
              </a:rPr>
              <a:t>He needed to study structural engineering.</a:t>
            </a:r>
          </a:p>
          <a:p>
            <a:pPr>
              <a:lnSpc>
                <a:spcPct val="150000"/>
              </a:lnSpc>
            </a:pPr>
            <a:r>
              <a:rPr lang="en-US" sz="2400" dirty="0">
                <a:solidFill>
                  <a:srgbClr val="C00000"/>
                </a:solidFill>
                <a:latin typeface="Comic Sans MS" panose="030F0702030302020204" pitchFamily="66" charset="0"/>
              </a:rPr>
              <a:t>He needed to study pharmacology.</a:t>
            </a:r>
          </a:p>
        </p:txBody>
      </p:sp>
    </p:spTree>
    <p:extLst>
      <p:ext uri="{BB962C8B-B14F-4D97-AF65-F5344CB8AC3E}">
        <p14:creationId xmlns:p14="http://schemas.microsoft.com/office/powerpoint/2010/main" val="3823215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8" grpId="0" build="p"/>
      <p:bldP spid="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F83A55F-4A83-4B09-A206-C945B99F55A4}"/>
              </a:ext>
            </a:extLst>
          </p:cNvPr>
          <p:cNvPicPr>
            <a:picLocks noChangeAspect="1"/>
          </p:cNvPicPr>
          <p:nvPr/>
        </p:nvPicPr>
        <p:blipFill>
          <a:blip r:embed="rId2"/>
          <a:stretch>
            <a:fillRect/>
          </a:stretch>
        </p:blipFill>
        <p:spPr>
          <a:xfrm>
            <a:off x="211288" y="450376"/>
            <a:ext cx="8714348" cy="6237027"/>
          </a:xfrm>
          <a:prstGeom prst="rect">
            <a:avLst/>
          </a:prstGeom>
        </p:spPr>
      </p:pic>
      <p:sp>
        <p:nvSpPr>
          <p:cNvPr id="5" name="مربع نص 4">
            <a:extLst>
              <a:ext uri="{FF2B5EF4-FFF2-40B4-BE49-F238E27FC236}">
                <a16:creationId xmlns:a16="http://schemas.microsoft.com/office/drawing/2014/main" id="{C2F1353E-A9CD-4519-8125-61A6B120AD7D}"/>
              </a:ext>
            </a:extLst>
          </p:cNvPr>
          <p:cNvSpPr txBox="1"/>
          <p:nvPr/>
        </p:nvSpPr>
        <p:spPr>
          <a:xfrm>
            <a:off x="4790364" y="1274962"/>
            <a:ext cx="375669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بالكتابة عن المهنة التي تحلم بها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562510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3FE5341-16B5-4D6C-AD73-54F32B6EF8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2119" y="477673"/>
            <a:ext cx="8647444" cy="6209730"/>
          </a:xfrm>
          <a:prstGeom prst="rect">
            <a:avLst/>
          </a:prstGeom>
        </p:spPr>
      </p:pic>
      <p:sp>
        <p:nvSpPr>
          <p:cNvPr id="3" name="مربع نص 2">
            <a:extLst>
              <a:ext uri="{FF2B5EF4-FFF2-40B4-BE49-F238E27FC236}">
                <a16:creationId xmlns:a16="http://schemas.microsoft.com/office/drawing/2014/main" id="{D0D0A10C-9032-4EC9-9C82-96223FCD0C8E}"/>
              </a:ext>
            </a:extLst>
          </p:cNvPr>
          <p:cNvSpPr txBox="1"/>
          <p:nvPr/>
        </p:nvSpPr>
        <p:spPr>
          <a:xfrm>
            <a:off x="2757492" y="3429000"/>
            <a:ext cx="375669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بالكتابة عن المهنة التي تحلم بها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4167709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376489" y="1873150"/>
            <a:ext cx="4391022" cy="2257274"/>
          </a:xfrm>
        </p:spPr>
        <p:txBody>
          <a:bodyPr/>
          <a:lstStyle/>
          <a:p>
            <a:pPr algn="ctr" rtl="0"/>
            <a:r>
              <a:rPr lang="en-US" sz="11500" dirty="0">
                <a:solidFill>
                  <a:schemeClr val="tx1"/>
                </a:solidFill>
              </a:rPr>
              <a:t>Unit 4 </a:t>
            </a:r>
            <a:endParaRPr lang="ar-SA" sz="11500" dirty="0">
              <a:solidFill>
                <a:schemeClr val="tx1"/>
              </a:solidFill>
            </a:endParaRPr>
          </a:p>
        </p:txBody>
      </p:sp>
    </p:spTree>
    <p:extLst>
      <p:ext uri="{BB962C8B-B14F-4D97-AF65-F5344CB8AC3E}">
        <p14:creationId xmlns:p14="http://schemas.microsoft.com/office/powerpoint/2010/main" val="12964246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34C969D-A7E8-48B9-962A-77EBE023516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55738"/>
          <a:stretch/>
        </p:blipFill>
        <p:spPr>
          <a:xfrm>
            <a:off x="231913" y="728870"/>
            <a:ext cx="8680174" cy="5380382"/>
          </a:xfrm>
          <a:prstGeom prst="rect">
            <a:avLst/>
          </a:prstGeom>
        </p:spPr>
      </p:pic>
      <p:sp>
        <p:nvSpPr>
          <p:cNvPr id="3" name="مربع نص 2">
            <a:extLst>
              <a:ext uri="{FF2B5EF4-FFF2-40B4-BE49-F238E27FC236}">
                <a16:creationId xmlns:a16="http://schemas.microsoft.com/office/drawing/2014/main" id="{D94B174A-8F3F-42F7-A81D-145BFD545096}"/>
              </a:ext>
            </a:extLst>
          </p:cNvPr>
          <p:cNvSpPr txBox="1"/>
          <p:nvPr/>
        </p:nvSpPr>
        <p:spPr>
          <a:xfrm>
            <a:off x="2802830" y="841503"/>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lives</a:t>
            </a:r>
            <a:endParaRPr lang="ar-SA" sz="2400" dirty="0">
              <a:solidFill>
                <a:srgbClr val="0000CC"/>
              </a:solidFill>
              <a:latin typeface="Comic Sans MS" panose="030F0702030302020204" pitchFamily="66" charset="0"/>
            </a:endParaRPr>
          </a:p>
        </p:txBody>
      </p:sp>
      <p:sp>
        <p:nvSpPr>
          <p:cNvPr id="5" name="مربع نص 4">
            <a:extLst>
              <a:ext uri="{FF2B5EF4-FFF2-40B4-BE49-F238E27FC236}">
                <a16:creationId xmlns:a16="http://schemas.microsoft.com/office/drawing/2014/main" id="{1C56DFF2-479B-47E2-9064-7A1EA90D060A}"/>
              </a:ext>
            </a:extLst>
          </p:cNvPr>
          <p:cNvSpPr txBox="1"/>
          <p:nvPr/>
        </p:nvSpPr>
        <p:spPr>
          <a:xfrm>
            <a:off x="5758066" y="868009"/>
            <a:ext cx="1325219"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visiting</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904802D-820C-40F0-A607-86FAE0032EC9}"/>
              </a:ext>
            </a:extLst>
          </p:cNvPr>
          <p:cNvSpPr txBox="1"/>
          <p:nvPr/>
        </p:nvSpPr>
        <p:spPr>
          <a:xfrm>
            <a:off x="2816083" y="1172809"/>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FFFB272-BD8F-4D35-A6D9-AF7D5EDB423F}"/>
              </a:ext>
            </a:extLst>
          </p:cNvPr>
          <p:cNvSpPr txBox="1"/>
          <p:nvPr/>
        </p:nvSpPr>
        <p:spPr>
          <a:xfrm>
            <a:off x="3054624" y="1782406"/>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0B121B9-27C5-4861-9481-E4FF86E75323}"/>
              </a:ext>
            </a:extLst>
          </p:cNvPr>
          <p:cNvSpPr txBox="1"/>
          <p:nvPr/>
        </p:nvSpPr>
        <p:spPr>
          <a:xfrm>
            <a:off x="4671389" y="1795660"/>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going</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1800A8B-68A4-40D9-8099-92C6D4D17E7A}"/>
              </a:ext>
            </a:extLst>
          </p:cNvPr>
          <p:cNvSpPr txBox="1"/>
          <p:nvPr/>
        </p:nvSpPr>
        <p:spPr>
          <a:xfrm>
            <a:off x="2975109" y="2392007"/>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361422A-4373-415A-9E26-B6B87D7A1B17}"/>
              </a:ext>
            </a:extLst>
          </p:cNvPr>
          <p:cNvSpPr txBox="1"/>
          <p:nvPr/>
        </p:nvSpPr>
        <p:spPr>
          <a:xfrm>
            <a:off x="2604050" y="2736566"/>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E66E222-B48B-4F87-8B25-8FB9BE3E00D3}"/>
              </a:ext>
            </a:extLst>
          </p:cNvPr>
          <p:cNvSpPr txBox="1"/>
          <p:nvPr/>
        </p:nvSpPr>
        <p:spPr>
          <a:xfrm>
            <a:off x="6884504" y="2736565"/>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EE427403-ABDF-4473-8F74-262D73F7280D}"/>
              </a:ext>
            </a:extLst>
          </p:cNvPr>
          <p:cNvSpPr txBox="1"/>
          <p:nvPr/>
        </p:nvSpPr>
        <p:spPr>
          <a:xfrm>
            <a:off x="2696814" y="3690723"/>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love</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7216D455-BB7A-40D1-B464-BCB4C7F8AE97}"/>
              </a:ext>
            </a:extLst>
          </p:cNvPr>
          <p:cNvSpPr txBox="1"/>
          <p:nvPr/>
        </p:nvSpPr>
        <p:spPr>
          <a:xfrm>
            <a:off x="3743736" y="4287074"/>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don’t</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7952903E-045B-46FB-9D37-799F636E55A0}"/>
              </a:ext>
            </a:extLst>
          </p:cNvPr>
          <p:cNvSpPr txBox="1"/>
          <p:nvPr/>
        </p:nvSpPr>
        <p:spPr>
          <a:xfrm>
            <a:off x="5333997" y="4326830"/>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come</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70B7136C-9ED9-4B62-B7A7-4F9925DB3C54}"/>
              </a:ext>
            </a:extLst>
          </p:cNvPr>
          <p:cNvSpPr txBox="1"/>
          <p:nvPr/>
        </p:nvSpPr>
        <p:spPr>
          <a:xfrm>
            <a:off x="2988363" y="4936426"/>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E7097E76-1D80-4497-86FF-D823097CC7FF}"/>
              </a:ext>
            </a:extLst>
          </p:cNvPr>
          <p:cNvSpPr txBox="1"/>
          <p:nvPr/>
        </p:nvSpPr>
        <p:spPr>
          <a:xfrm>
            <a:off x="3703980" y="5546029"/>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5323962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241EFC5-A05D-4CA1-8260-2EEE0B3DB2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0116" y="245660"/>
            <a:ext cx="8951053" cy="6509982"/>
          </a:xfrm>
          <a:prstGeom prst="rect">
            <a:avLst/>
          </a:prstGeom>
        </p:spPr>
      </p:pic>
      <p:sp>
        <p:nvSpPr>
          <p:cNvPr id="6" name="مربع نص 5">
            <a:extLst>
              <a:ext uri="{FF2B5EF4-FFF2-40B4-BE49-F238E27FC236}">
                <a16:creationId xmlns:a16="http://schemas.microsoft.com/office/drawing/2014/main" id="{D850DD6F-4AB4-451D-9A5D-17B36AB00169}"/>
              </a:ext>
            </a:extLst>
          </p:cNvPr>
          <p:cNvSpPr txBox="1"/>
          <p:nvPr/>
        </p:nvSpPr>
        <p:spPr>
          <a:xfrm>
            <a:off x="2292824" y="1815152"/>
            <a:ext cx="1501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compact</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1BA61C6-AF9E-4397-B414-DE6A91A3E98F}"/>
              </a:ext>
            </a:extLst>
          </p:cNvPr>
          <p:cNvSpPr txBox="1"/>
          <p:nvPr/>
        </p:nvSpPr>
        <p:spPr>
          <a:xfrm>
            <a:off x="1053147" y="2786421"/>
            <a:ext cx="164910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customize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742EC22-F8CE-4641-9EA7-A1DBEF4D10A9}"/>
              </a:ext>
            </a:extLst>
          </p:cNvPr>
          <p:cNvSpPr txBox="1"/>
          <p:nvPr/>
        </p:nvSpPr>
        <p:spPr>
          <a:xfrm>
            <a:off x="5199801" y="1801504"/>
            <a:ext cx="1501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options</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A91E490-8192-45A0-A862-C6EA466050FE}"/>
              </a:ext>
            </a:extLst>
          </p:cNvPr>
          <p:cNvSpPr txBox="1"/>
          <p:nvPr/>
        </p:nvSpPr>
        <p:spPr>
          <a:xfrm>
            <a:off x="4804016" y="2784146"/>
            <a:ext cx="1501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classic</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D9D34DE-7423-4063-BB05-36F35495E7A6}"/>
              </a:ext>
            </a:extLst>
          </p:cNvPr>
          <p:cNvSpPr txBox="1"/>
          <p:nvPr/>
        </p:nvSpPr>
        <p:spPr>
          <a:xfrm>
            <a:off x="6117384" y="3452886"/>
            <a:ext cx="1501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smooth</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6936776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5B60264-5964-43FE-8802-32B3600FA12E}"/>
              </a:ext>
            </a:extLst>
          </p:cNvPr>
          <p:cNvPicPr>
            <a:picLocks noChangeAspect="1"/>
          </p:cNvPicPr>
          <p:nvPr/>
        </p:nvPicPr>
        <p:blipFill>
          <a:blip r:embed="rId2"/>
          <a:stretch>
            <a:fillRect/>
          </a:stretch>
        </p:blipFill>
        <p:spPr>
          <a:xfrm>
            <a:off x="136478" y="165879"/>
            <a:ext cx="8830101" cy="6609878"/>
          </a:xfrm>
          <a:prstGeom prst="rect">
            <a:avLst/>
          </a:prstGeom>
        </p:spPr>
      </p:pic>
      <p:sp>
        <p:nvSpPr>
          <p:cNvPr id="5" name="مربع نص 4">
            <a:extLst>
              <a:ext uri="{FF2B5EF4-FFF2-40B4-BE49-F238E27FC236}">
                <a16:creationId xmlns:a16="http://schemas.microsoft.com/office/drawing/2014/main" id="{4106A7CF-4798-4BB0-A561-9A69E735E112}"/>
              </a:ext>
            </a:extLst>
          </p:cNvPr>
          <p:cNvSpPr txBox="1"/>
          <p:nvPr/>
        </p:nvSpPr>
        <p:spPr>
          <a:xfrm>
            <a:off x="2210943" y="1883391"/>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made</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0173F9E-DEB9-4EDC-AC0C-7907C9AA58F6}"/>
              </a:ext>
            </a:extLst>
          </p:cNvPr>
          <p:cNvSpPr txBox="1"/>
          <p:nvPr/>
        </p:nvSpPr>
        <p:spPr>
          <a:xfrm>
            <a:off x="766551" y="2144977"/>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bought</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C4FD07A-5CFA-4D7B-A691-9CBDA01EC58F}"/>
              </a:ext>
            </a:extLst>
          </p:cNvPr>
          <p:cNvSpPr txBox="1"/>
          <p:nvPr/>
        </p:nvSpPr>
        <p:spPr>
          <a:xfrm>
            <a:off x="2022146" y="2376987"/>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produced</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B7BA9E4-3D25-4BD7-8F75-132D14AF2BA9}"/>
              </a:ext>
            </a:extLst>
          </p:cNvPr>
          <p:cNvSpPr txBox="1"/>
          <p:nvPr/>
        </p:nvSpPr>
        <p:spPr>
          <a:xfrm>
            <a:off x="739253" y="2636296"/>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sold</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109C460-4527-4F70-950F-FFD70475BDBF}"/>
              </a:ext>
            </a:extLst>
          </p:cNvPr>
          <p:cNvSpPr txBox="1"/>
          <p:nvPr/>
        </p:nvSpPr>
        <p:spPr>
          <a:xfrm>
            <a:off x="2663595" y="2895603"/>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told</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1E16B2A-CE35-4DBF-A6B8-2E0DA3D72107}"/>
              </a:ext>
            </a:extLst>
          </p:cNvPr>
          <p:cNvSpPr txBox="1"/>
          <p:nvPr/>
        </p:nvSpPr>
        <p:spPr>
          <a:xfrm>
            <a:off x="1137321" y="3457438"/>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spent</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53397DF-D7CD-4A3E-84DF-4C0793C879BE}"/>
              </a:ext>
            </a:extLst>
          </p:cNvPr>
          <p:cNvSpPr txBox="1"/>
          <p:nvPr/>
        </p:nvSpPr>
        <p:spPr>
          <a:xfrm>
            <a:off x="536815" y="3948757"/>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are shown</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AEEAE853-D18A-4939-86AB-991FB1D33C84}"/>
              </a:ext>
            </a:extLst>
          </p:cNvPr>
          <p:cNvSpPr txBox="1"/>
          <p:nvPr/>
        </p:nvSpPr>
        <p:spPr>
          <a:xfrm>
            <a:off x="1958461" y="4210341"/>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not launched</a:t>
            </a:r>
            <a:endParaRPr lang="ar-SA" sz="20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C399725-3D24-44F6-A38B-59BA12ECE359}"/>
              </a:ext>
            </a:extLst>
          </p:cNvPr>
          <p:cNvSpPr txBox="1"/>
          <p:nvPr/>
        </p:nvSpPr>
        <p:spPr>
          <a:xfrm>
            <a:off x="3789537" y="4512869"/>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asked</a:t>
            </a:r>
            <a:endParaRPr lang="ar-SA" sz="20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B998F7E6-713F-4889-964D-C7C5D246017B}"/>
              </a:ext>
            </a:extLst>
          </p:cNvPr>
          <p:cNvSpPr txBox="1"/>
          <p:nvPr/>
        </p:nvSpPr>
        <p:spPr>
          <a:xfrm>
            <a:off x="3612117" y="4785824"/>
            <a:ext cx="111000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a:t>
            </a:r>
            <a:endParaRPr lang="ar-SA" sz="20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531C070A-4A75-4493-A866-37D49D407194}"/>
              </a:ext>
            </a:extLst>
          </p:cNvPr>
          <p:cNvSpPr txBox="1"/>
          <p:nvPr/>
        </p:nvSpPr>
        <p:spPr>
          <a:xfrm>
            <a:off x="2574887" y="5031483"/>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been affected</a:t>
            </a:r>
            <a:endParaRPr lang="ar-SA" sz="20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AB7354EA-1977-4A91-AE1E-D872A5499826}"/>
              </a:ext>
            </a:extLst>
          </p:cNvPr>
          <p:cNvSpPr txBox="1"/>
          <p:nvPr/>
        </p:nvSpPr>
        <p:spPr>
          <a:xfrm>
            <a:off x="486773" y="5836703"/>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be spent</a:t>
            </a:r>
            <a:endParaRPr lang="ar-SA" sz="20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6CDDE9EC-23A9-4AE2-AFF4-17099A9AD3EF}"/>
              </a:ext>
            </a:extLst>
          </p:cNvPr>
          <p:cNvSpPr txBox="1"/>
          <p:nvPr/>
        </p:nvSpPr>
        <p:spPr>
          <a:xfrm>
            <a:off x="3011613" y="6082361"/>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be asked</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402906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4AC2075-5447-448D-8915-9EE0750865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0644" y="450374"/>
            <a:ext cx="8559301" cy="5745708"/>
          </a:xfrm>
          <a:prstGeom prst="rect">
            <a:avLst/>
          </a:prstGeom>
        </p:spPr>
      </p:pic>
      <p:sp>
        <p:nvSpPr>
          <p:cNvPr id="5" name="مربع نص 4">
            <a:extLst>
              <a:ext uri="{FF2B5EF4-FFF2-40B4-BE49-F238E27FC236}">
                <a16:creationId xmlns:a16="http://schemas.microsoft.com/office/drawing/2014/main" id="{10D74DE9-BCF5-4748-B788-735D21DC6AEB}"/>
              </a:ext>
            </a:extLst>
          </p:cNvPr>
          <p:cNvSpPr txBox="1"/>
          <p:nvPr/>
        </p:nvSpPr>
        <p:spPr>
          <a:xfrm>
            <a:off x="914398" y="2265531"/>
            <a:ext cx="3725839" cy="2569934"/>
          </a:xfrm>
          <a:prstGeom prst="rect">
            <a:avLst/>
          </a:prstGeom>
          <a:noFill/>
        </p:spPr>
        <p:txBody>
          <a:bodyPr wrap="square" rtlCol="1">
            <a:spAutoFit/>
          </a:bodyPr>
          <a:lstStyle/>
          <a:p>
            <a:r>
              <a:rPr lang="en-US" dirty="0">
                <a:solidFill>
                  <a:srgbClr val="0000CC"/>
                </a:solidFill>
                <a:latin typeface="Comic Sans MS" panose="030F0702030302020204" pitchFamily="66" charset="0"/>
              </a:rPr>
              <a:t>The Longest Marriage</a:t>
            </a:r>
          </a:p>
          <a:p>
            <a:endParaRPr lang="en-US" dirty="0">
              <a:solidFill>
                <a:srgbClr val="C00000"/>
              </a:solidFill>
              <a:latin typeface="Comic Sans MS" panose="030F0702030302020204" pitchFamily="66" charset="0"/>
            </a:endParaRPr>
          </a:p>
          <a:p>
            <a:endParaRPr lang="en-US" sz="1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The Tallest Man</a:t>
            </a:r>
          </a:p>
          <a:p>
            <a:endParaRPr lang="en-US" sz="900" dirty="0">
              <a:solidFill>
                <a:srgbClr val="C00000"/>
              </a:solidFill>
              <a:latin typeface="Comic Sans MS" panose="030F0702030302020204" pitchFamily="66" charset="0"/>
            </a:endParaRPr>
          </a:p>
          <a:p>
            <a:r>
              <a:rPr lang="en-US" dirty="0">
                <a:solidFill>
                  <a:srgbClr val="0000CC"/>
                </a:solidFill>
                <a:latin typeface="Comic Sans MS" panose="030F0702030302020204" pitchFamily="66" charset="0"/>
              </a:rPr>
              <a:t>The Most Expensive Movie</a:t>
            </a:r>
          </a:p>
          <a:p>
            <a:endParaRPr lang="en-US"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The Most Valuable Slice </a:t>
            </a:r>
          </a:p>
          <a:p>
            <a:r>
              <a:rPr lang="en-US" dirty="0">
                <a:solidFill>
                  <a:srgbClr val="C00000"/>
                </a:solidFill>
                <a:latin typeface="Comic Sans MS" panose="030F0702030302020204" pitchFamily="66" charset="0"/>
              </a:rPr>
              <a:t>         of Cake</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8268831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B1F67F8-8F8B-4195-AB41-47226D915F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0701" y="180832"/>
            <a:ext cx="7881858" cy="6490476"/>
          </a:xfrm>
          <a:prstGeom prst="rect">
            <a:avLst/>
          </a:prstGeom>
        </p:spPr>
      </p:pic>
    </p:spTree>
    <p:extLst>
      <p:ext uri="{BB962C8B-B14F-4D97-AF65-F5344CB8AC3E}">
        <p14:creationId xmlns:p14="http://schemas.microsoft.com/office/powerpoint/2010/main" val="14239812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0DA9E24-3348-4E55-ACD7-ECEB711130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6338" y="1050879"/>
            <a:ext cx="8676074" cy="4831307"/>
          </a:xfrm>
          <a:prstGeom prst="rect">
            <a:avLst/>
          </a:prstGeom>
        </p:spPr>
      </p:pic>
      <p:sp>
        <p:nvSpPr>
          <p:cNvPr id="5" name="مربع نص 4">
            <a:extLst>
              <a:ext uri="{FF2B5EF4-FFF2-40B4-BE49-F238E27FC236}">
                <a16:creationId xmlns:a16="http://schemas.microsoft.com/office/drawing/2014/main" id="{DA423C0E-606F-4DA2-A0CA-396FC341D033}"/>
              </a:ext>
            </a:extLst>
          </p:cNvPr>
          <p:cNvSpPr txBox="1"/>
          <p:nvPr/>
        </p:nvSpPr>
        <p:spPr>
          <a:xfrm>
            <a:off x="3643952" y="1009935"/>
            <a:ext cx="328911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more expensive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CA7903A-EAF1-4E36-9963-C58ED0DC35E3}"/>
              </a:ext>
            </a:extLst>
          </p:cNvPr>
          <p:cNvSpPr txBox="1"/>
          <p:nvPr/>
        </p:nvSpPr>
        <p:spPr>
          <a:xfrm>
            <a:off x="2063085" y="1517180"/>
            <a:ext cx="215804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cheaper</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456830F-C38A-4A49-9ABC-BAA961FDA291}"/>
              </a:ext>
            </a:extLst>
          </p:cNvPr>
          <p:cNvSpPr txBox="1"/>
          <p:nvPr/>
        </p:nvSpPr>
        <p:spPr>
          <a:xfrm>
            <a:off x="3509748" y="2172275"/>
            <a:ext cx="328911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more comfortable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AE94777-AEDB-42E5-80B3-1AB91212DDB6}"/>
              </a:ext>
            </a:extLst>
          </p:cNvPr>
          <p:cNvSpPr txBox="1"/>
          <p:nvPr/>
        </p:nvSpPr>
        <p:spPr>
          <a:xfrm>
            <a:off x="5161133" y="2718183"/>
            <a:ext cx="2908979"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more special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24B2E97-9802-4330-BB8A-B897A2335FD6}"/>
              </a:ext>
            </a:extLst>
          </p:cNvPr>
          <p:cNvSpPr txBox="1"/>
          <p:nvPr/>
        </p:nvSpPr>
        <p:spPr>
          <a:xfrm>
            <a:off x="3577986" y="3373277"/>
            <a:ext cx="235498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healthier</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FF6E5B1-97E8-4DB4-81A4-688B248F6602}"/>
              </a:ext>
            </a:extLst>
          </p:cNvPr>
          <p:cNvSpPr txBox="1"/>
          <p:nvPr/>
        </p:nvSpPr>
        <p:spPr>
          <a:xfrm>
            <a:off x="2215479" y="3894168"/>
            <a:ext cx="328911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more refreshing  </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8EF3215-E070-4003-A39E-12AAAA9890FC}"/>
              </a:ext>
            </a:extLst>
          </p:cNvPr>
          <p:cNvSpPr txBox="1"/>
          <p:nvPr/>
        </p:nvSpPr>
        <p:spPr>
          <a:xfrm>
            <a:off x="3280008" y="4549261"/>
            <a:ext cx="2004374"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smaller</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74282C1-16D1-4EDD-824E-51D42B472777}"/>
              </a:ext>
            </a:extLst>
          </p:cNvPr>
          <p:cNvSpPr txBox="1"/>
          <p:nvPr/>
        </p:nvSpPr>
        <p:spPr>
          <a:xfrm>
            <a:off x="3446055" y="5097448"/>
            <a:ext cx="2004375"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larger</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222091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FA05D24-CD5B-4F1F-8AC8-151D047CD8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8363" y="218364"/>
            <a:ext cx="8720920" cy="6474499"/>
          </a:xfrm>
          <a:prstGeom prst="rect">
            <a:avLst/>
          </a:prstGeom>
        </p:spPr>
      </p:pic>
      <p:sp>
        <p:nvSpPr>
          <p:cNvPr id="5" name="مربع نص 4">
            <a:extLst>
              <a:ext uri="{FF2B5EF4-FFF2-40B4-BE49-F238E27FC236}">
                <a16:creationId xmlns:a16="http://schemas.microsoft.com/office/drawing/2014/main" id="{77FDA775-D563-4D51-B86B-23DC6572480C}"/>
              </a:ext>
            </a:extLst>
          </p:cNvPr>
          <p:cNvSpPr txBox="1"/>
          <p:nvPr/>
        </p:nvSpPr>
        <p:spPr>
          <a:xfrm>
            <a:off x="2442949" y="3220872"/>
            <a:ext cx="1856096"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not as warm as</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3E59FBC-151A-4C0E-BAE2-73162CF2E35A}"/>
              </a:ext>
            </a:extLst>
          </p:cNvPr>
          <p:cNvSpPr txBox="1"/>
          <p:nvPr/>
        </p:nvSpPr>
        <p:spPr>
          <a:xfrm>
            <a:off x="6293902" y="3195849"/>
            <a:ext cx="2399722"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not as expensive as</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4D3B7A9-B350-4CD8-AC57-6DDF8A33A747}"/>
              </a:ext>
            </a:extLst>
          </p:cNvPr>
          <p:cNvSpPr txBox="1"/>
          <p:nvPr/>
        </p:nvSpPr>
        <p:spPr>
          <a:xfrm>
            <a:off x="1640002" y="5857169"/>
            <a:ext cx="1856096"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as healthy as</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DEC1FC0-5F77-4C2E-90CE-AFC5FF23CF02}"/>
              </a:ext>
            </a:extLst>
          </p:cNvPr>
          <p:cNvSpPr txBox="1"/>
          <p:nvPr/>
        </p:nvSpPr>
        <p:spPr>
          <a:xfrm>
            <a:off x="6553211" y="5857168"/>
            <a:ext cx="1856096"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as hot as</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726669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E646296-15A3-424A-9DFC-FFFA20366E34}"/>
              </a:ext>
            </a:extLst>
          </p:cNvPr>
          <p:cNvPicPr>
            <a:picLocks noChangeAspect="1"/>
          </p:cNvPicPr>
          <p:nvPr/>
        </p:nvPicPr>
        <p:blipFill>
          <a:blip r:embed="rId2"/>
          <a:stretch>
            <a:fillRect/>
          </a:stretch>
        </p:blipFill>
        <p:spPr>
          <a:xfrm>
            <a:off x="358149" y="750628"/>
            <a:ext cx="8471952" cy="5158854"/>
          </a:xfrm>
          <a:prstGeom prst="rect">
            <a:avLst/>
          </a:prstGeom>
        </p:spPr>
      </p:pic>
      <p:sp>
        <p:nvSpPr>
          <p:cNvPr id="5" name="مربع نص 4">
            <a:extLst>
              <a:ext uri="{FF2B5EF4-FFF2-40B4-BE49-F238E27FC236}">
                <a16:creationId xmlns:a16="http://schemas.microsoft.com/office/drawing/2014/main" id="{C86E9E74-48CB-4955-983E-29ED3FAE3121}"/>
              </a:ext>
            </a:extLst>
          </p:cNvPr>
          <p:cNvSpPr txBox="1"/>
          <p:nvPr/>
        </p:nvSpPr>
        <p:spPr>
          <a:xfrm>
            <a:off x="1364778" y="1583138"/>
            <a:ext cx="18560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smell</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C146218-D378-4C92-A29E-CBDE244C2476}"/>
              </a:ext>
            </a:extLst>
          </p:cNvPr>
          <p:cNvSpPr txBox="1"/>
          <p:nvPr/>
        </p:nvSpPr>
        <p:spPr>
          <a:xfrm>
            <a:off x="1394346" y="2800066"/>
            <a:ext cx="18560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tastes</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05CB6BE-3FE7-4663-B9F2-6DC0F412B5D2}"/>
              </a:ext>
            </a:extLst>
          </p:cNvPr>
          <p:cNvSpPr txBox="1"/>
          <p:nvPr/>
        </p:nvSpPr>
        <p:spPr>
          <a:xfrm>
            <a:off x="2308751" y="3973776"/>
            <a:ext cx="18560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sound</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6413C7D-FE9C-4CDF-B4BC-70C1EBB83B74}"/>
              </a:ext>
            </a:extLst>
          </p:cNvPr>
          <p:cNvSpPr txBox="1"/>
          <p:nvPr/>
        </p:nvSpPr>
        <p:spPr>
          <a:xfrm>
            <a:off x="1380698" y="4601573"/>
            <a:ext cx="18560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look</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18031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C4DCF61-9AE5-4CF8-AB14-E0202B823EED}"/>
              </a:ext>
            </a:extLst>
          </p:cNvPr>
          <p:cNvPicPr>
            <a:picLocks noChangeAspect="1"/>
          </p:cNvPicPr>
          <p:nvPr/>
        </p:nvPicPr>
        <p:blipFill>
          <a:blip r:embed="rId2"/>
          <a:stretch>
            <a:fillRect/>
          </a:stretch>
        </p:blipFill>
        <p:spPr>
          <a:xfrm>
            <a:off x="291698" y="245660"/>
            <a:ext cx="8606479" cy="6400799"/>
          </a:xfrm>
          <a:prstGeom prst="rect">
            <a:avLst/>
          </a:prstGeom>
        </p:spPr>
      </p:pic>
    </p:spTree>
    <p:extLst>
      <p:ext uri="{BB962C8B-B14F-4D97-AF65-F5344CB8AC3E}">
        <p14:creationId xmlns:p14="http://schemas.microsoft.com/office/powerpoint/2010/main" val="4143283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C89EBDA-1E34-43E8-9972-3D00872842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2862" y="1009931"/>
            <a:ext cx="8518844" cy="5158854"/>
          </a:xfrm>
          <a:prstGeom prst="rect">
            <a:avLst/>
          </a:prstGeom>
        </p:spPr>
      </p:pic>
      <p:sp>
        <p:nvSpPr>
          <p:cNvPr id="5" name="مربع نص 4">
            <a:extLst>
              <a:ext uri="{FF2B5EF4-FFF2-40B4-BE49-F238E27FC236}">
                <a16:creationId xmlns:a16="http://schemas.microsoft.com/office/drawing/2014/main" id="{067276C9-73BB-4B3C-BC0D-3700C6EB99D0}"/>
              </a:ext>
            </a:extLst>
          </p:cNvPr>
          <p:cNvSpPr txBox="1"/>
          <p:nvPr/>
        </p:nvSpPr>
        <p:spPr>
          <a:xfrm>
            <a:off x="791570" y="1665029"/>
            <a:ext cx="6353509"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They use stories and pictures</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15662E3-15F7-4EE6-BA3D-C5076AE9573D}"/>
              </a:ext>
            </a:extLst>
          </p:cNvPr>
          <p:cNvSpPr txBox="1"/>
          <p:nvPr/>
        </p:nvSpPr>
        <p:spPr>
          <a:xfrm>
            <a:off x="648958" y="2922901"/>
            <a:ext cx="8310116"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They try to show people that they can meet their needs</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8CFBDAE-9B17-4E67-8E90-F8337C0F74F6}"/>
              </a:ext>
            </a:extLst>
          </p:cNvPr>
          <p:cNvSpPr txBox="1"/>
          <p:nvPr/>
        </p:nvSpPr>
        <p:spPr>
          <a:xfrm>
            <a:off x="719470" y="4208069"/>
            <a:ext cx="8310116"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Three of the needs are friendship, success, and escape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A869285-EE48-4777-801A-D9235BD79558}"/>
              </a:ext>
            </a:extLst>
          </p:cNvPr>
          <p:cNvSpPr txBox="1"/>
          <p:nvPr/>
        </p:nvSpPr>
        <p:spPr>
          <a:xfrm>
            <a:off x="749039" y="5424997"/>
            <a:ext cx="7962099"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Companies are advertising during children’s TV shows</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9605754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F086FDB-16F3-47E5-8CB3-23ED6969E8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6604" y="272955"/>
            <a:ext cx="8639032" cy="6390336"/>
          </a:xfrm>
          <a:prstGeom prst="rect">
            <a:avLst/>
          </a:prstGeom>
        </p:spPr>
      </p:pic>
      <p:sp>
        <p:nvSpPr>
          <p:cNvPr id="5" name="مربع نص 4">
            <a:extLst>
              <a:ext uri="{FF2B5EF4-FFF2-40B4-BE49-F238E27FC236}">
                <a16:creationId xmlns:a16="http://schemas.microsoft.com/office/drawing/2014/main" id="{5216F3A0-FC78-4917-A15A-94D86B66676B}"/>
              </a:ext>
            </a:extLst>
          </p:cNvPr>
          <p:cNvSpPr txBox="1"/>
          <p:nvPr/>
        </p:nvSpPr>
        <p:spPr>
          <a:xfrm>
            <a:off x="2906973" y="928051"/>
            <a:ext cx="1665027"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invented</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0D8ADC3-17FF-4075-8600-0F21414D7DAB}"/>
              </a:ext>
            </a:extLst>
          </p:cNvPr>
          <p:cNvSpPr txBox="1"/>
          <p:nvPr/>
        </p:nvSpPr>
        <p:spPr>
          <a:xfrm>
            <a:off x="6635092" y="1312467"/>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were also invented</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418CA05-66BB-4754-99DC-001FC3103DB4}"/>
              </a:ext>
            </a:extLst>
          </p:cNvPr>
          <p:cNvSpPr txBox="1"/>
          <p:nvPr/>
        </p:nvSpPr>
        <p:spPr>
          <a:xfrm>
            <a:off x="2693155" y="2147256"/>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invented</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85B7ECB-0E29-4C66-8F9D-9A6E5E152A0B}"/>
              </a:ext>
            </a:extLst>
          </p:cNvPr>
          <p:cNvSpPr txBox="1"/>
          <p:nvPr/>
        </p:nvSpPr>
        <p:spPr>
          <a:xfrm>
            <a:off x="5329451" y="2163178"/>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patented</a:t>
            </a:r>
            <a:endParaRPr lang="ar-SA"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0F707CD-61B7-40C2-9071-4C3EE1F9520E}"/>
              </a:ext>
            </a:extLst>
          </p:cNvPr>
          <p:cNvSpPr txBox="1"/>
          <p:nvPr/>
        </p:nvSpPr>
        <p:spPr>
          <a:xfrm>
            <a:off x="1726433" y="2572614"/>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made</a:t>
            </a:r>
            <a:endParaRPr lang="ar-SA"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F6BD71A-4824-454C-8924-69B9F32AD2E3}"/>
              </a:ext>
            </a:extLst>
          </p:cNvPr>
          <p:cNvSpPr txBox="1"/>
          <p:nvPr/>
        </p:nvSpPr>
        <p:spPr>
          <a:xfrm>
            <a:off x="1510342" y="2957029"/>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sold</a:t>
            </a:r>
            <a:endParaRPr lang="ar-SA"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C6CC528-66C8-42D8-B48F-F8D14EC231D8}"/>
              </a:ext>
            </a:extLst>
          </p:cNvPr>
          <p:cNvSpPr txBox="1"/>
          <p:nvPr/>
        </p:nvSpPr>
        <p:spPr>
          <a:xfrm>
            <a:off x="4417318" y="3407406"/>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processed</a:t>
            </a:r>
            <a:endParaRPr lang="ar-SA"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97CFAFD-D176-4C0C-9CB3-99AC716B778A}"/>
              </a:ext>
            </a:extLst>
          </p:cNvPr>
          <p:cNvSpPr txBox="1"/>
          <p:nvPr/>
        </p:nvSpPr>
        <p:spPr>
          <a:xfrm>
            <a:off x="6794309" y="3396030"/>
            <a:ext cx="117598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used</a:t>
            </a:r>
            <a:endParaRPr lang="ar-SA"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71AE53E9-2575-4FA4-AE7A-C62D95F6D9B7}"/>
              </a:ext>
            </a:extLst>
          </p:cNvPr>
          <p:cNvSpPr txBox="1"/>
          <p:nvPr/>
        </p:nvSpPr>
        <p:spPr>
          <a:xfrm>
            <a:off x="2413368" y="3805468"/>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made</a:t>
            </a:r>
            <a:endParaRPr lang="ar-SA"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3090E925-9548-4626-A5CF-2084807203FE}"/>
              </a:ext>
            </a:extLst>
          </p:cNvPr>
          <p:cNvSpPr txBox="1"/>
          <p:nvPr/>
        </p:nvSpPr>
        <p:spPr>
          <a:xfrm>
            <a:off x="7012676" y="3791819"/>
            <a:ext cx="1899317"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were soaked</a:t>
            </a:r>
            <a:endParaRPr lang="ar-SA"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2ED1AD1C-28B0-4ED0-A9E5-B8B46B1791D5}"/>
              </a:ext>
            </a:extLst>
          </p:cNvPr>
          <p:cNvSpPr txBox="1"/>
          <p:nvPr/>
        </p:nvSpPr>
        <p:spPr>
          <a:xfrm>
            <a:off x="2959280" y="4651630"/>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are equipped</a:t>
            </a:r>
            <a:endParaRPr lang="ar-SA"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B1B0C501-0547-4075-9C0E-742496A6D7A2}"/>
              </a:ext>
            </a:extLst>
          </p:cNvPr>
          <p:cNvSpPr txBox="1"/>
          <p:nvPr/>
        </p:nvSpPr>
        <p:spPr>
          <a:xfrm>
            <a:off x="2320106" y="5418182"/>
            <a:ext cx="2288270"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were updated </a:t>
            </a:r>
            <a:endParaRPr lang="ar-SA"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E08118E9-E47A-4E9F-B3EB-8075F74C0039}"/>
              </a:ext>
            </a:extLst>
          </p:cNvPr>
          <p:cNvSpPr txBox="1"/>
          <p:nvPr/>
        </p:nvSpPr>
        <p:spPr>
          <a:xfrm>
            <a:off x="1517159" y="5802596"/>
            <a:ext cx="2017611"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installed</a:t>
            </a:r>
            <a:endParaRPr lang="ar-SA"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3C0256B5-FC6C-470A-B21E-D421B85B9ABE}"/>
              </a:ext>
            </a:extLst>
          </p:cNvPr>
          <p:cNvSpPr txBox="1"/>
          <p:nvPr/>
        </p:nvSpPr>
        <p:spPr>
          <a:xfrm>
            <a:off x="4631131" y="5818516"/>
            <a:ext cx="2017611"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were trained</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41458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A041D78-DA33-44F6-9768-52AE94A2F48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4538"/>
          <a:stretch/>
        </p:blipFill>
        <p:spPr>
          <a:xfrm>
            <a:off x="133453" y="675861"/>
            <a:ext cx="8875718" cy="4427768"/>
          </a:xfrm>
          <a:prstGeom prst="rect">
            <a:avLst/>
          </a:prstGeom>
        </p:spPr>
      </p:pic>
      <p:sp>
        <p:nvSpPr>
          <p:cNvPr id="5" name="مربع نص 4">
            <a:extLst>
              <a:ext uri="{FF2B5EF4-FFF2-40B4-BE49-F238E27FC236}">
                <a16:creationId xmlns:a16="http://schemas.microsoft.com/office/drawing/2014/main" id="{D61F2BF6-169E-4965-8FC4-C409FB1365A2}"/>
              </a:ext>
            </a:extLst>
          </p:cNvPr>
          <p:cNvSpPr txBox="1"/>
          <p:nvPr/>
        </p:nvSpPr>
        <p:spPr>
          <a:xfrm>
            <a:off x="1411356" y="2657053"/>
            <a:ext cx="271007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they meeting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93E43AB-9FB5-4638-97FB-6F1D18530E5D}"/>
              </a:ext>
            </a:extLst>
          </p:cNvPr>
          <p:cNvSpPr txBox="1"/>
          <p:nvPr/>
        </p:nvSpPr>
        <p:spPr>
          <a:xfrm>
            <a:off x="1563756" y="3843124"/>
            <a:ext cx="271007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 Sierra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AA62952-FFAB-4265-B669-00513A73493D}"/>
              </a:ext>
            </a:extLst>
          </p:cNvPr>
          <p:cNvSpPr txBox="1"/>
          <p:nvPr/>
        </p:nvSpPr>
        <p:spPr>
          <a:xfrm>
            <a:off x="5420140" y="2690185"/>
            <a:ext cx="298173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do they want to go </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7E4CA9D-1CCD-43D4-B6C5-054D366C5258}"/>
              </a:ext>
            </a:extLst>
          </p:cNvPr>
          <p:cNvSpPr txBox="1"/>
          <p:nvPr/>
        </p:nvSpPr>
        <p:spPr>
          <a:xfrm>
            <a:off x="5446644" y="3856375"/>
            <a:ext cx="271007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they going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5417186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BAA3245-C5CF-4320-9874-181E7F1CBC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2761" y="368490"/>
            <a:ext cx="8783818" cy="5902656"/>
          </a:xfrm>
          <a:prstGeom prst="rect">
            <a:avLst/>
          </a:prstGeom>
        </p:spPr>
      </p:pic>
      <p:sp>
        <p:nvSpPr>
          <p:cNvPr id="5" name="مربع نص 4">
            <a:extLst>
              <a:ext uri="{FF2B5EF4-FFF2-40B4-BE49-F238E27FC236}">
                <a16:creationId xmlns:a16="http://schemas.microsoft.com/office/drawing/2014/main" id="{059395D8-4ADE-46E1-ACE9-7C6D13A9636C}"/>
              </a:ext>
            </a:extLst>
          </p:cNvPr>
          <p:cNvSpPr txBox="1"/>
          <p:nvPr/>
        </p:nvSpPr>
        <p:spPr>
          <a:xfrm>
            <a:off x="5145206" y="1405716"/>
            <a:ext cx="3816033" cy="4461991"/>
          </a:xfrm>
          <a:prstGeom prst="rect">
            <a:avLst/>
          </a:prstGeom>
          <a:noFill/>
        </p:spPr>
        <p:txBody>
          <a:bodyPr wrap="square" rtlCol="1">
            <a:spAutoFit/>
          </a:bodyPr>
          <a:lstStyle/>
          <a:p>
            <a:pPr>
              <a:lnSpc>
                <a:spcPct val="150000"/>
              </a:lnSpc>
            </a:pPr>
            <a:r>
              <a:rPr lang="en-US" sz="2400" dirty="0">
                <a:solidFill>
                  <a:srgbClr val="0000CC"/>
                </a:solidFill>
                <a:latin typeface="Comic Sans MS" panose="030F0702030302020204" pitchFamily="66" charset="0"/>
              </a:rPr>
              <a:t>smart phone </a:t>
            </a:r>
          </a:p>
          <a:p>
            <a:pPr>
              <a:lnSpc>
                <a:spcPct val="150000"/>
              </a:lnSpc>
            </a:pPr>
            <a:r>
              <a:rPr lang="en-US" sz="2400" dirty="0">
                <a:solidFill>
                  <a:srgbClr val="0000CC"/>
                </a:solidFill>
                <a:latin typeface="Comic Sans MS" panose="030F0702030302020204" pitchFamily="66" charset="0"/>
              </a:rPr>
              <a:t>biscuits</a:t>
            </a:r>
          </a:p>
          <a:p>
            <a:pPr>
              <a:lnSpc>
                <a:spcPct val="150000"/>
              </a:lnSpc>
            </a:pPr>
            <a:r>
              <a:rPr lang="en-US" sz="2400" dirty="0">
                <a:solidFill>
                  <a:srgbClr val="0000CC"/>
                </a:solidFill>
                <a:latin typeface="Comic Sans MS" panose="030F0702030302020204" pitchFamily="66" charset="0"/>
              </a:rPr>
              <a:t>a car </a:t>
            </a:r>
          </a:p>
          <a:p>
            <a:pPr>
              <a:lnSpc>
                <a:spcPct val="150000"/>
              </a:lnSpc>
            </a:pPr>
            <a:r>
              <a:rPr lang="en-US" sz="2400" dirty="0">
                <a:solidFill>
                  <a:srgbClr val="0000CC"/>
                </a:solidFill>
                <a:latin typeface="Comic Sans MS" panose="030F0702030302020204" pitchFamily="66" charset="0"/>
              </a:rPr>
              <a:t>a car dealer </a:t>
            </a:r>
          </a:p>
          <a:p>
            <a:pPr>
              <a:lnSpc>
                <a:spcPct val="150000"/>
              </a:lnSpc>
            </a:pPr>
            <a:r>
              <a:rPr lang="en-US" sz="2400" dirty="0">
                <a:solidFill>
                  <a:srgbClr val="0000CC"/>
                </a:solidFill>
                <a:latin typeface="Comic Sans MS" panose="030F0702030302020204" pitchFamily="66" charset="0"/>
              </a:rPr>
              <a:t>a soft drink</a:t>
            </a:r>
          </a:p>
          <a:p>
            <a:pPr>
              <a:lnSpc>
                <a:spcPct val="150000"/>
              </a:lnSpc>
            </a:pPr>
            <a:r>
              <a:rPr lang="en-US" sz="2400" dirty="0">
                <a:solidFill>
                  <a:srgbClr val="0000CC"/>
                </a:solidFill>
                <a:latin typeface="Comic Sans MS" panose="030F0702030302020204" pitchFamily="66" charset="0"/>
              </a:rPr>
              <a:t>watches</a:t>
            </a:r>
          </a:p>
          <a:p>
            <a:pPr>
              <a:lnSpc>
                <a:spcPct val="150000"/>
              </a:lnSpc>
            </a:pPr>
            <a:r>
              <a:rPr lang="en-US" sz="2400" dirty="0">
                <a:solidFill>
                  <a:srgbClr val="0000CC"/>
                </a:solidFill>
                <a:latin typeface="Comic Sans MS" panose="030F0702030302020204" pitchFamily="66" charset="0"/>
              </a:rPr>
              <a:t>vacation</a:t>
            </a:r>
          </a:p>
          <a:p>
            <a:pPr>
              <a:lnSpc>
                <a:spcPct val="150000"/>
              </a:lnSpc>
            </a:pPr>
            <a:r>
              <a:rPr lang="en-US" sz="2400" dirty="0">
                <a:solidFill>
                  <a:srgbClr val="0000CC"/>
                </a:solidFill>
                <a:latin typeface="Comic Sans MS" panose="030F0702030302020204" pitchFamily="66" charset="0"/>
              </a:rPr>
              <a:t>a printer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383235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834CC7D-8C0F-4BAA-A91B-47FC683623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2012" y="218365"/>
            <a:ext cx="8748215" cy="6439392"/>
          </a:xfrm>
          <a:prstGeom prst="rect">
            <a:avLst/>
          </a:prstGeom>
        </p:spPr>
      </p:pic>
    </p:spTree>
    <p:extLst>
      <p:ext uri="{BB962C8B-B14F-4D97-AF65-F5344CB8AC3E}">
        <p14:creationId xmlns:p14="http://schemas.microsoft.com/office/powerpoint/2010/main" val="2153243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A08F126-851E-465D-92F8-67C6B2BCD9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7192" y="736979"/>
            <a:ext cx="8517669" cy="4776717"/>
          </a:xfrm>
          <a:prstGeom prst="rect">
            <a:avLst/>
          </a:prstGeom>
        </p:spPr>
      </p:pic>
      <p:sp>
        <p:nvSpPr>
          <p:cNvPr id="5" name="مربع نص 4">
            <a:extLst>
              <a:ext uri="{FF2B5EF4-FFF2-40B4-BE49-F238E27FC236}">
                <a16:creationId xmlns:a16="http://schemas.microsoft.com/office/drawing/2014/main" id="{6129A6AD-2D2B-45E3-BF92-8B26E1688D4A}"/>
              </a:ext>
            </a:extLst>
          </p:cNvPr>
          <p:cNvSpPr txBox="1"/>
          <p:nvPr/>
        </p:nvSpPr>
        <p:spPr>
          <a:xfrm>
            <a:off x="5104265" y="506146"/>
            <a:ext cx="319713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الإجابات من الممكن أن تختلف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E184D1F0-B0A1-4114-8AC1-8E750A37CD7E}"/>
              </a:ext>
            </a:extLst>
          </p:cNvPr>
          <p:cNvSpPr txBox="1"/>
          <p:nvPr/>
        </p:nvSpPr>
        <p:spPr>
          <a:xfrm>
            <a:off x="1405719" y="1214651"/>
            <a:ext cx="6895683" cy="954107"/>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reliability, precision, quality, style</a:t>
            </a:r>
          </a:p>
          <a:p>
            <a:r>
              <a:rPr lang="en-US" sz="2800" dirty="0">
                <a:solidFill>
                  <a:srgbClr val="C00000"/>
                </a:solidFill>
                <a:latin typeface="Comic Sans MS" panose="030F0702030302020204" pitchFamily="66" charset="0"/>
              </a:rPr>
              <a:t>smooth, elegant, prestigious, traditional</a:t>
            </a:r>
            <a:endParaRPr lang="ar-SA" sz="28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F6A4685-E5B9-4D53-B929-2F1F02EA3665}"/>
              </a:ext>
            </a:extLst>
          </p:cNvPr>
          <p:cNvSpPr txBox="1"/>
          <p:nvPr/>
        </p:nvSpPr>
        <p:spPr>
          <a:xfrm>
            <a:off x="1353400" y="2718183"/>
            <a:ext cx="3750866" cy="954107"/>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at home , at work </a:t>
            </a:r>
          </a:p>
          <a:p>
            <a:r>
              <a:rPr lang="en-US" sz="2800" dirty="0">
                <a:solidFill>
                  <a:srgbClr val="C00000"/>
                </a:solidFill>
                <a:latin typeface="Comic Sans MS" panose="030F0702030302020204" pitchFamily="66" charset="0"/>
              </a:rPr>
              <a:t>at school , at work</a:t>
            </a:r>
            <a:endParaRPr lang="ar-SA" sz="28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BCF49DA-629C-4714-8994-DF7053A21FC6}"/>
              </a:ext>
            </a:extLst>
          </p:cNvPr>
          <p:cNvSpPr txBox="1"/>
          <p:nvPr/>
        </p:nvSpPr>
        <p:spPr>
          <a:xfrm>
            <a:off x="1382968" y="4194421"/>
            <a:ext cx="5004184" cy="954107"/>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Professional , casual </a:t>
            </a:r>
          </a:p>
          <a:p>
            <a:r>
              <a:rPr lang="en-US" sz="2800" dirty="0">
                <a:solidFill>
                  <a:srgbClr val="C00000"/>
                </a:solidFill>
                <a:latin typeface="Comic Sans MS" panose="030F0702030302020204" pitchFamily="66" charset="0"/>
              </a:rPr>
              <a:t>Knowledge , respectful </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8227642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p:bldP spid="8"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DAF62BB-DDE6-4392-BB4D-3C2791D3518C}"/>
              </a:ext>
            </a:extLst>
          </p:cNvPr>
          <p:cNvPicPr>
            <a:picLocks noChangeAspect="1"/>
          </p:cNvPicPr>
          <p:nvPr/>
        </p:nvPicPr>
        <p:blipFill>
          <a:blip r:embed="rId2"/>
          <a:stretch>
            <a:fillRect/>
          </a:stretch>
        </p:blipFill>
        <p:spPr>
          <a:xfrm>
            <a:off x="272955" y="736982"/>
            <a:ext cx="8679976" cy="5928815"/>
          </a:xfrm>
          <a:prstGeom prst="rect">
            <a:avLst/>
          </a:prstGeom>
        </p:spPr>
      </p:pic>
      <p:sp>
        <p:nvSpPr>
          <p:cNvPr id="5" name="مربع نص 4">
            <a:extLst>
              <a:ext uri="{FF2B5EF4-FFF2-40B4-BE49-F238E27FC236}">
                <a16:creationId xmlns:a16="http://schemas.microsoft.com/office/drawing/2014/main" id="{EDCA8B89-1C28-4EFE-AAA1-6DCDF90F8878}"/>
              </a:ext>
            </a:extLst>
          </p:cNvPr>
          <p:cNvSpPr txBox="1"/>
          <p:nvPr/>
        </p:nvSpPr>
        <p:spPr>
          <a:xfrm>
            <a:off x="3875965" y="506146"/>
            <a:ext cx="4425438"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بتصميم إعلان حول مشروب غازي جديد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882958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5ED631-6231-4406-B870-6E1505F53B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049" y="423081"/>
            <a:ext cx="8836651" cy="6237026"/>
          </a:xfrm>
          <a:prstGeom prst="rect">
            <a:avLst/>
          </a:prstGeom>
        </p:spPr>
      </p:pic>
      <p:sp>
        <p:nvSpPr>
          <p:cNvPr id="5" name="مربع نص 4">
            <a:extLst>
              <a:ext uri="{FF2B5EF4-FFF2-40B4-BE49-F238E27FC236}">
                <a16:creationId xmlns:a16="http://schemas.microsoft.com/office/drawing/2014/main" id="{39789E79-A551-4E18-91F9-FADBB945711F}"/>
              </a:ext>
            </a:extLst>
          </p:cNvPr>
          <p:cNvSpPr txBox="1"/>
          <p:nvPr/>
        </p:nvSpPr>
        <p:spPr>
          <a:xfrm>
            <a:off x="3602118" y="3541594"/>
            <a:ext cx="193976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بكتابة الإعلان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5065094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7F11A74-B442-461C-BD2A-EC75308515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2011" y="117488"/>
            <a:ext cx="8748215" cy="6552337"/>
          </a:xfrm>
          <a:prstGeom prst="rect">
            <a:avLst/>
          </a:prstGeom>
        </p:spPr>
      </p:pic>
      <p:sp>
        <p:nvSpPr>
          <p:cNvPr id="5" name="شكل بيضاوي 4">
            <a:extLst>
              <a:ext uri="{FF2B5EF4-FFF2-40B4-BE49-F238E27FC236}">
                <a16:creationId xmlns:a16="http://schemas.microsoft.com/office/drawing/2014/main" id="{C6FAE60F-92E0-4FB2-8952-A4EEFF774722}"/>
              </a:ext>
            </a:extLst>
          </p:cNvPr>
          <p:cNvSpPr/>
          <p:nvPr/>
        </p:nvSpPr>
        <p:spPr>
          <a:xfrm>
            <a:off x="900752" y="1173707"/>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4B63280D-87E0-4094-A63A-D717BEBCD1A6}"/>
              </a:ext>
            </a:extLst>
          </p:cNvPr>
          <p:cNvSpPr/>
          <p:nvPr/>
        </p:nvSpPr>
        <p:spPr>
          <a:xfrm>
            <a:off x="4082959" y="1189628"/>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105A4476-D548-442E-9582-0327669D89E5}"/>
              </a:ext>
            </a:extLst>
          </p:cNvPr>
          <p:cNvSpPr/>
          <p:nvPr/>
        </p:nvSpPr>
        <p:spPr>
          <a:xfrm>
            <a:off x="1519451" y="1492155"/>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شكل بيضاوي 7">
            <a:extLst>
              <a:ext uri="{FF2B5EF4-FFF2-40B4-BE49-F238E27FC236}">
                <a16:creationId xmlns:a16="http://schemas.microsoft.com/office/drawing/2014/main" id="{96CFF432-7D04-4A78-837F-B1D38D8A36A0}"/>
              </a:ext>
            </a:extLst>
          </p:cNvPr>
          <p:cNvSpPr/>
          <p:nvPr/>
        </p:nvSpPr>
        <p:spPr>
          <a:xfrm>
            <a:off x="2354242" y="1494428"/>
            <a:ext cx="348017" cy="2615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0FA13ABF-91EF-4B83-A5E7-27702D77F1FC}"/>
              </a:ext>
            </a:extLst>
          </p:cNvPr>
          <p:cNvSpPr/>
          <p:nvPr/>
        </p:nvSpPr>
        <p:spPr>
          <a:xfrm>
            <a:off x="882556" y="1756012"/>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A29B1E2E-428A-4611-8ABE-E2C0DF12C282}"/>
              </a:ext>
            </a:extLst>
          </p:cNvPr>
          <p:cNvSpPr/>
          <p:nvPr/>
        </p:nvSpPr>
        <p:spPr>
          <a:xfrm>
            <a:off x="3300489" y="1771932"/>
            <a:ext cx="384408"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B2A0E5CC-84E7-4588-9397-C393076174C5}"/>
              </a:ext>
            </a:extLst>
          </p:cNvPr>
          <p:cNvSpPr/>
          <p:nvPr/>
        </p:nvSpPr>
        <p:spPr>
          <a:xfrm>
            <a:off x="1433013" y="2047164"/>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EF5A600F-3D50-4860-A1E9-55D80F0DDDE4}"/>
              </a:ext>
            </a:extLst>
          </p:cNvPr>
          <p:cNvSpPr/>
          <p:nvPr/>
        </p:nvSpPr>
        <p:spPr>
          <a:xfrm>
            <a:off x="3946481" y="2076732"/>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0E4EFF20-DF37-49CD-94C9-653720FFB5B9}"/>
              </a:ext>
            </a:extLst>
          </p:cNvPr>
          <p:cNvSpPr/>
          <p:nvPr/>
        </p:nvSpPr>
        <p:spPr>
          <a:xfrm>
            <a:off x="905300" y="2351964"/>
            <a:ext cx="323000"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4C40D1E1-560B-4DD1-B1E8-2B5CDB72041E}"/>
              </a:ext>
            </a:extLst>
          </p:cNvPr>
          <p:cNvSpPr/>
          <p:nvPr/>
        </p:nvSpPr>
        <p:spPr>
          <a:xfrm>
            <a:off x="2993411" y="2365612"/>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9E94BA6E-34AF-4C1D-A997-9AA1291E1A20}"/>
              </a:ext>
            </a:extLst>
          </p:cNvPr>
          <p:cNvSpPr/>
          <p:nvPr/>
        </p:nvSpPr>
        <p:spPr>
          <a:xfrm>
            <a:off x="1958450" y="2654492"/>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49777584-F597-47C9-A273-6E1D86BD4B6B}"/>
              </a:ext>
            </a:extLst>
          </p:cNvPr>
          <p:cNvSpPr/>
          <p:nvPr/>
        </p:nvSpPr>
        <p:spPr>
          <a:xfrm>
            <a:off x="3775881" y="2670412"/>
            <a:ext cx="252492"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ربع نص 16">
            <a:extLst>
              <a:ext uri="{FF2B5EF4-FFF2-40B4-BE49-F238E27FC236}">
                <a16:creationId xmlns:a16="http://schemas.microsoft.com/office/drawing/2014/main" id="{6EB0AF4F-1EA4-403A-A82D-AEBCD62353DC}"/>
              </a:ext>
            </a:extLst>
          </p:cNvPr>
          <p:cNvSpPr txBox="1"/>
          <p:nvPr/>
        </p:nvSpPr>
        <p:spPr>
          <a:xfrm>
            <a:off x="900752" y="3880517"/>
            <a:ext cx="8079474" cy="2799997"/>
          </a:xfrm>
          <a:prstGeom prst="rect">
            <a:avLst/>
          </a:prstGeom>
          <a:noFill/>
        </p:spPr>
        <p:txBody>
          <a:bodyPr wrap="square" rtlCol="1">
            <a:spAutoFit/>
          </a:bodyPr>
          <a:lstStyle/>
          <a:p>
            <a:pPr>
              <a:lnSpc>
                <a:spcPct val="150000"/>
              </a:lnSpc>
            </a:pPr>
            <a:r>
              <a:rPr lang="en-US" sz="2400" dirty="0">
                <a:solidFill>
                  <a:srgbClr val="C00000"/>
                </a:solidFill>
                <a:latin typeface="Comic Sans MS" panose="030F0702030302020204" pitchFamily="66" charset="0"/>
              </a:rPr>
              <a:t>What are these ? </a:t>
            </a:r>
            <a:r>
              <a:rPr lang="en-US" sz="2400" dirty="0">
                <a:solidFill>
                  <a:srgbClr val="0000CC"/>
                </a:solidFill>
                <a:latin typeface="Comic Sans MS" panose="030F0702030302020204" pitchFamily="66" charset="0"/>
              </a:rPr>
              <a:t>					They’re sculptures.</a:t>
            </a:r>
          </a:p>
          <a:p>
            <a:pPr>
              <a:lnSpc>
                <a:spcPct val="150000"/>
              </a:lnSpc>
            </a:pPr>
            <a:r>
              <a:rPr lang="en-US" sz="2400" dirty="0">
                <a:solidFill>
                  <a:srgbClr val="C00000"/>
                </a:solidFill>
                <a:latin typeface="Comic Sans MS" panose="030F0702030302020204" pitchFamily="66" charset="0"/>
              </a:rPr>
              <a:t>What is this ? </a:t>
            </a:r>
            <a:r>
              <a:rPr lang="en-US" sz="2400" dirty="0">
                <a:solidFill>
                  <a:srgbClr val="0000CC"/>
                </a:solidFill>
                <a:latin typeface="Comic Sans MS" panose="030F0702030302020204" pitchFamily="66" charset="0"/>
              </a:rPr>
              <a:t>						It’s an airplane.</a:t>
            </a:r>
          </a:p>
          <a:p>
            <a:pPr>
              <a:lnSpc>
                <a:spcPct val="150000"/>
              </a:lnSpc>
            </a:pPr>
            <a:r>
              <a:rPr lang="en-US" sz="2400" dirty="0">
                <a:solidFill>
                  <a:srgbClr val="C00000"/>
                </a:solidFill>
                <a:latin typeface="Comic Sans MS" panose="030F0702030302020204" pitchFamily="66" charset="0"/>
              </a:rPr>
              <a:t>What is this ? </a:t>
            </a:r>
            <a:r>
              <a:rPr lang="en-US" sz="2400" dirty="0">
                <a:solidFill>
                  <a:srgbClr val="0000CC"/>
                </a:solidFill>
                <a:latin typeface="Comic Sans MS" panose="030F0702030302020204" pitchFamily="66" charset="0"/>
              </a:rPr>
              <a:t>						It’s an electric car.</a:t>
            </a:r>
          </a:p>
          <a:p>
            <a:pPr>
              <a:lnSpc>
                <a:spcPct val="150000"/>
              </a:lnSpc>
            </a:pPr>
            <a:r>
              <a:rPr lang="en-US" sz="2400" dirty="0">
                <a:solidFill>
                  <a:srgbClr val="C00000"/>
                </a:solidFill>
                <a:latin typeface="Comic Sans MS" panose="030F0702030302020204" pitchFamily="66" charset="0"/>
              </a:rPr>
              <a:t>What are these ? </a:t>
            </a:r>
            <a:r>
              <a:rPr lang="en-US" sz="2400" dirty="0">
                <a:solidFill>
                  <a:srgbClr val="0000CC"/>
                </a:solidFill>
                <a:latin typeface="Comic Sans MS" panose="030F0702030302020204" pitchFamily="66" charset="0"/>
              </a:rPr>
              <a:t>					They’re smartphones.</a:t>
            </a:r>
          </a:p>
          <a:p>
            <a:pPr>
              <a:lnSpc>
                <a:spcPct val="150000"/>
              </a:lnSpc>
            </a:pPr>
            <a:r>
              <a:rPr lang="en-US" sz="2400" dirty="0">
                <a:solidFill>
                  <a:srgbClr val="C00000"/>
                </a:solidFill>
                <a:latin typeface="Comic Sans MS" panose="030F0702030302020204" pitchFamily="66" charset="0"/>
              </a:rPr>
              <a:t>What is this ? </a:t>
            </a:r>
            <a:r>
              <a:rPr lang="en-US" sz="2400" dirty="0">
                <a:solidFill>
                  <a:srgbClr val="0000CC"/>
                </a:solidFill>
                <a:latin typeface="Comic Sans MS" panose="030F0702030302020204" pitchFamily="66" charset="0"/>
              </a:rPr>
              <a:t>						It’s a magazine.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627447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heel(1)">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heel(1)">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xEl>
                                              <p:pRg st="0" end="0"/>
                                            </p:txEl>
                                          </p:spTgt>
                                        </p:tgtEl>
                                        <p:attrNameLst>
                                          <p:attrName>style.visibility</p:attrName>
                                        </p:attrNameLst>
                                      </p:cBhvr>
                                      <p:to>
                                        <p:strVal val="visible"/>
                                      </p:to>
                                    </p:set>
                                    <p:animEffect transition="in" filter="fade">
                                      <p:cBhvr>
                                        <p:cTn id="72" dur="500"/>
                                        <p:tgtEl>
                                          <p:spTgt spid="1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xEl>
                                              <p:pRg st="1" end="1"/>
                                            </p:txEl>
                                          </p:spTgt>
                                        </p:tgtEl>
                                        <p:attrNameLst>
                                          <p:attrName>style.visibility</p:attrName>
                                        </p:attrNameLst>
                                      </p:cBhvr>
                                      <p:to>
                                        <p:strVal val="visible"/>
                                      </p:to>
                                    </p:set>
                                    <p:animEffect transition="in" filter="fade">
                                      <p:cBhvr>
                                        <p:cTn id="77" dur="500"/>
                                        <p:tgtEl>
                                          <p:spTgt spid="17">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xEl>
                                              <p:pRg st="2" end="2"/>
                                            </p:txEl>
                                          </p:spTgt>
                                        </p:tgtEl>
                                        <p:attrNameLst>
                                          <p:attrName>style.visibility</p:attrName>
                                        </p:attrNameLst>
                                      </p:cBhvr>
                                      <p:to>
                                        <p:strVal val="visible"/>
                                      </p:to>
                                    </p:set>
                                    <p:animEffect transition="in" filter="fade">
                                      <p:cBhvr>
                                        <p:cTn id="82" dur="500"/>
                                        <p:tgtEl>
                                          <p:spTgt spid="17">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
                                            <p:txEl>
                                              <p:pRg st="3" end="3"/>
                                            </p:txEl>
                                          </p:spTgt>
                                        </p:tgtEl>
                                        <p:attrNameLst>
                                          <p:attrName>style.visibility</p:attrName>
                                        </p:attrNameLst>
                                      </p:cBhvr>
                                      <p:to>
                                        <p:strVal val="visible"/>
                                      </p:to>
                                    </p:set>
                                    <p:animEffect transition="in" filter="fade">
                                      <p:cBhvr>
                                        <p:cTn id="87" dur="500"/>
                                        <p:tgtEl>
                                          <p:spTgt spid="17">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7">
                                            <p:txEl>
                                              <p:pRg st="4" end="4"/>
                                            </p:txEl>
                                          </p:spTgt>
                                        </p:tgtEl>
                                        <p:attrNameLst>
                                          <p:attrName>style.visibility</p:attrName>
                                        </p:attrNameLst>
                                      </p:cBhvr>
                                      <p:to>
                                        <p:strVal val="visible"/>
                                      </p:to>
                                    </p:set>
                                    <p:animEffect transition="in" filter="fade">
                                      <p:cBhvr>
                                        <p:cTn id="92"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6E20CCE-3613-484F-A5C4-ED3A3CAFD9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0696" y="218363"/>
            <a:ext cx="8748937" cy="6005014"/>
          </a:xfrm>
          <a:prstGeom prst="rect">
            <a:avLst/>
          </a:prstGeom>
        </p:spPr>
      </p:pic>
      <p:sp>
        <p:nvSpPr>
          <p:cNvPr id="5" name="مربع نص 4">
            <a:extLst>
              <a:ext uri="{FF2B5EF4-FFF2-40B4-BE49-F238E27FC236}">
                <a16:creationId xmlns:a16="http://schemas.microsoft.com/office/drawing/2014/main" id="{9913BD32-BE08-4419-A1A5-B145BD3C582A}"/>
              </a:ext>
            </a:extLst>
          </p:cNvPr>
          <p:cNvSpPr txBox="1"/>
          <p:nvPr/>
        </p:nvSpPr>
        <p:spPr>
          <a:xfrm>
            <a:off x="5991367" y="970171"/>
            <a:ext cx="2637582"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كل طالب يجيب عن نفسه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621256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17C2372-EBBD-4FF6-A059-A19AC083D21E}"/>
              </a:ext>
            </a:extLst>
          </p:cNvPr>
          <p:cNvPicPr>
            <a:picLocks noChangeAspect="1"/>
          </p:cNvPicPr>
          <p:nvPr/>
        </p:nvPicPr>
        <p:blipFill>
          <a:blip r:embed="rId2"/>
          <a:stretch>
            <a:fillRect/>
          </a:stretch>
        </p:blipFill>
        <p:spPr>
          <a:xfrm>
            <a:off x="183806" y="395785"/>
            <a:ext cx="8714533" cy="5704764"/>
          </a:xfrm>
          <a:prstGeom prst="rect">
            <a:avLst/>
          </a:prstGeom>
        </p:spPr>
      </p:pic>
      <p:sp>
        <p:nvSpPr>
          <p:cNvPr id="5" name="مربع نص 4">
            <a:extLst>
              <a:ext uri="{FF2B5EF4-FFF2-40B4-BE49-F238E27FC236}">
                <a16:creationId xmlns:a16="http://schemas.microsoft.com/office/drawing/2014/main" id="{B3C26482-DAE2-4A2B-8ED2-D3A08C32339B}"/>
              </a:ext>
            </a:extLst>
          </p:cNvPr>
          <p:cNvSpPr txBox="1"/>
          <p:nvPr/>
        </p:nvSpPr>
        <p:spPr>
          <a:xfrm>
            <a:off x="3930555" y="1323833"/>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yours</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98511D1-2892-4563-8BA2-C1061FD9363F}"/>
              </a:ext>
            </a:extLst>
          </p:cNvPr>
          <p:cNvSpPr txBox="1"/>
          <p:nvPr/>
        </p:nvSpPr>
        <p:spPr>
          <a:xfrm>
            <a:off x="2063081" y="1899316"/>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mine</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496EBBE-A333-4906-966E-919347C62779}"/>
              </a:ext>
            </a:extLst>
          </p:cNvPr>
          <p:cNvSpPr txBox="1"/>
          <p:nvPr/>
        </p:nvSpPr>
        <p:spPr>
          <a:xfrm>
            <a:off x="3782703" y="2458875"/>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your</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2E72E66-19E6-4556-B452-DAADDFFDDC6B}"/>
              </a:ext>
            </a:extLst>
          </p:cNvPr>
          <p:cNvSpPr txBox="1"/>
          <p:nvPr/>
        </p:nvSpPr>
        <p:spPr>
          <a:xfrm>
            <a:off x="2376983" y="3045729"/>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my</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3971E75-F283-4664-9442-A419F000D657}"/>
              </a:ext>
            </a:extLst>
          </p:cNvPr>
          <p:cNvSpPr txBox="1"/>
          <p:nvPr/>
        </p:nvSpPr>
        <p:spPr>
          <a:xfrm>
            <a:off x="2104026" y="4178496"/>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hers</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1E7C785-29B7-4484-8E82-29F20DF9134A}"/>
              </a:ext>
            </a:extLst>
          </p:cNvPr>
          <p:cNvSpPr txBox="1"/>
          <p:nvPr/>
        </p:nvSpPr>
        <p:spPr>
          <a:xfrm>
            <a:off x="4724400" y="4178496"/>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her</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DF54274-3E8C-4540-82A7-F0B55BBA3856}"/>
              </a:ext>
            </a:extLst>
          </p:cNvPr>
          <p:cNvSpPr txBox="1"/>
          <p:nvPr/>
        </p:nvSpPr>
        <p:spPr>
          <a:xfrm>
            <a:off x="1626352" y="4738055"/>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your</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E1D4DE1-4ADF-4ACF-AF32-02432DF55725}"/>
              </a:ext>
            </a:extLst>
          </p:cNvPr>
          <p:cNvSpPr txBox="1"/>
          <p:nvPr/>
        </p:nvSpPr>
        <p:spPr>
          <a:xfrm>
            <a:off x="1803775" y="5311262"/>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ours</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63766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B02D4F-96E1-400D-A92D-98BDC6CC9E76}"/>
              </a:ext>
            </a:extLst>
          </p:cNvPr>
          <p:cNvPicPr>
            <a:picLocks noChangeAspect="1"/>
          </p:cNvPicPr>
          <p:nvPr/>
        </p:nvPicPr>
        <p:blipFill>
          <a:blip r:embed="rId2"/>
          <a:stretch>
            <a:fillRect/>
          </a:stretch>
        </p:blipFill>
        <p:spPr>
          <a:xfrm>
            <a:off x="205379" y="136476"/>
            <a:ext cx="8283528" cy="6721523"/>
          </a:xfrm>
          <a:prstGeom prst="rect">
            <a:avLst/>
          </a:prstGeom>
        </p:spPr>
      </p:pic>
      <p:sp>
        <p:nvSpPr>
          <p:cNvPr id="5" name="شكل بيضاوي 4">
            <a:extLst>
              <a:ext uri="{FF2B5EF4-FFF2-40B4-BE49-F238E27FC236}">
                <a16:creationId xmlns:a16="http://schemas.microsoft.com/office/drawing/2014/main" id="{39832721-74B4-4BE5-B26B-BB414241CD4D}"/>
              </a:ext>
            </a:extLst>
          </p:cNvPr>
          <p:cNvSpPr/>
          <p:nvPr/>
        </p:nvSpPr>
        <p:spPr>
          <a:xfrm>
            <a:off x="2745477" y="711956"/>
            <a:ext cx="639167"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35C6236A-D712-4C47-88E2-EC3D620C649A}"/>
              </a:ext>
            </a:extLst>
          </p:cNvPr>
          <p:cNvSpPr/>
          <p:nvPr/>
        </p:nvSpPr>
        <p:spPr>
          <a:xfrm>
            <a:off x="5299887" y="741524"/>
            <a:ext cx="639167"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74AE2003-52CC-49D2-B8DC-0A725FF3F9D3}"/>
              </a:ext>
            </a:extLst>
          </p:cNvPr>
          <p:cNvSpPr/>
          <p:nvPr/>
        </p:nvSpPr>
        <p:spPr>
          <a:xfrm>
            <a:off x="3307314" y="1069076"/>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ACEC3E5C-8F13-458D-952C-0736FDFF43D0}"/>
              </a:ext>
            </a:extLst>
          </p:cNvPr>
          <p:cNvSpPr/>
          <p:nvPr/>
        </p:nvSpPr>
        <p:spPr>
          <a:xfrm>
            <a:off x="7185562" y="1084996"/>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426CF5B9-EE59-4558-AEC4-0C4ABD966455}"/>
              </a:ext>
            </a:extLst>
          </p:cNvPr>
          <p:cNvSpPr/>
          <p:nvPr/>
        </p:nvSpPr>
        <p:spPr>
          <a:xfrm>
            <a:off x="4101161" y="1098644"/>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C113EF37-A7DD-42C0-A8E3-9C94DFDD9E53}"/>
              </a:ext>
            </a:extLst>
          </p:cNvPr>
          <p:cNvSpPr/>
          <p:nvPr/>
        </p:nvSpPr>
        <p:spPr>
          <a:xfrm>
            <a:off x="2900154" y="1726445"/>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A3434991-00AC-4A8E-9A94-B9264E5E5C99}"/>
              </a:ext>
            </a:extLst>
          </p:cNvPr>
          <p:cNvSpPr/>
          <p:nvPr/>
        </p:nvSpPr>
        <p:spPr>
          <a:xfrm>
            <a:off x="3175386" y="2083562"/>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F3CE2952-C001-4781-B66E-2D49C0DFC7B0}"/>
              </a:ext>
            </a:extLst>
          </p:cNvPr>
          <p:cNvSpPr/>
          <p:nvPr/>
        </p:nvSpPr>
        <p:spPr>
          <a:xfrm>
            <a:off x="4405960" y="2413385"/>
            <a:ext cx="711950"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3DD295CA-48F4-4A8F-8AE7-E191AF4C5C20}"/>
              </a:ext>
            </a:extLst>
          </p:cNvPr>
          <p:cNvSpPr/>
          <p:nvPr/>
        </p:nvSpPr>
        <p:spPr>
          <a:xfrm>
            <a:off x="5682022" y="2770505"/>
            <a:ext cx="639168"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00DBE074-C4FB-46EA-AE2B-7FD2A89349E2}"/>
              </a:ext>
            </a:extLst>
          </p:cNvPr>
          <p:cNvSpPr/>
          <p:nvPr/>
        </p:nvSpPr>
        <p:spPr>
          <a:xfrm>
            <a:off x="4728950" y="3468817"/>
            <a:ext cx="639168"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166986FE-1115-43D0-9DDC-7CF13DEE48B8}"/>
              </a:ext>
            </a:extLst>
          </p:cNvPr>
          <p:cNvSpPr/>
          <p:nvPr/>
        </p:nvSpPr>
        <p:spPr>
          <a:xfrm>
            <a:off x="7504000" y="3457443"/>
            <a:ext cx="486766" cy="3093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A3ABBBF8-504F-4CF4-8E94-EA3617BF8499}"/>
              </a:ext>
            </a:extLst>
          </p:cNvPr>
          <p:cNvSpPr/>
          <p:nvPr/>
        </p:nvSpPr>
        <p:spPr>
          <a:xfrm>
            <a:off x="6387156" y="3800914"/>
            <a:ext cx="682384" cy="29341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2575660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heel(1)">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heel(1)">
                                      <p:cBhvr>
                                        <p:cTn id="6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376489" y="1873150"/>
            <a:ext cx="4391022" cy="2257274"/>
          </a:xfrm>
        </p:spPr>
        <p:txBody>
          <a:bodyPr/>
          <a:lstStyle/>
          <a:p>
            <a:pPr algn="ctr" rtl="0"/>
            <a:r>
              <a:rPr lang="en-US" sz="11500" dirty="0">
                <a:solidFill>
                  <a:schemeClr val="tx1"/>
                </a:solidFill>
              </a:rPr>
              <a:t>Unit 5 </a:t>
            </a:r>
            <a:endParaRPr lang="ar-SA" sz="11500" dirty="0">
              <a:solidFill>
                <a:schemeClr val="tx1"/>
              </a:solidFill>
            </a:endParaRPr>
          </a:p>
        </p:txBody>
      </p:sp>
    </p:spTree>
    <p:extLst>
      <p:ext uri="{BB962C8B-B14F-4D97-AF65-F5344CB8AC3E}">
        <p14:creationId xmlns:p14="http://schemas.microsoft.com/office/powerpoint/2010/main" val="30269262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نوع الخشب">
  <a:themeElements>
    <a:clrScheme name="نوع الخشب">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نوع الخشب">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نوع الخشب">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نوع الخشب</Template>
  <TotalTime>2392</TotalTime>
  <Words>2862</Words>
  <Application>Microsoft Office PowerPoint</Application>
  <PresentationFormat>عرض على الشاشة (4:3)</PresentationFormat>
  <Paragraphs>833</Paragraphs>
  <Slides>156</Slides>
  <Notes>0</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156</vt:i4>
      </vt:variant>
    </vt:vector>
  </HeadingPairs>
  <TitlesOfParts>
    <vt:vector size="162" baseType="lpstr">
      <vt:lpstr>Arial Rounded MT Bold</vt:lpstr>
      <vt:lpstr>Comic Sans MS</vt:lpstr>
      <vt:lpstr>Rockwell</vt:lpstr>
      <vt:lpstr>Rockwell Condensed</vt:lpstr>
      <vt:lpstr>Wingdings</vt:lpstr>
      <vt:lpstr>نوع الخشب</vt:lpstr>
      <vt:lpstr>Mega goal 1 </vt:lpstr>
      <vt:lpstr>Unit 1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2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3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Expansion 1 – 3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4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5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6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Expansion 4 – 6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 goal 1</dc:title>
  <dc:creator>ڪپړۑآء اڷٲﻣير</dc:creator>
  <cp:lastModifiedBy>ڪپړۑآء اڷٲﻣير</cp:lastModifiedBy>
  <cp:revision>130</cp:revision>
  <dcterms:created xsi:type="dcterms:W3CDTF">2020-06-13T17:51:59Z</dcterms:created>
  <dcterms:modified xsi:type="dcterms:W3CDTF">2020-06-20T12:22:57Z</dcterms:modified>
</cp:coreProperties>
</file>