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7D9605C-CDA8-490D-9336-7CBFD0B668E7-L0-001.jpeg" descr="A7D9605C-CDA8-490D-9336-7CBFD0B668E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59" y="-47622"/>
            <a:ext cx="24463318" cy="13811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8BEFAE79-F7A3-48CC-9092-9AA38D166B31-L0-001.jpeg" descr="8BEFAE79-F7A3-48CC-9092-9AA38D166B3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448" y="50486"/>
            <a:ext cx="24260928" cy="13615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2930E7C0-B331-4BBF-A251-D24A2D26F327-L0-001.jpeg" descr="2930E7C0-B331-4BBF-A251-D24A2D26F32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658" y="-161996"/>
            <a:ext cx="25018180" cy="14039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EC69467E-B82D-49F3-BE7A-034B99D392A7-L0-001.jpeg" descr="EC69467E-B82D-49F3-BE7A-034B99D392A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63" y="9263"/>
            <a:ext cx="24513345" cy="13697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70A3FE4-CE4F-433A-A80F-E3163FC8934E-L0-001.jpeg" descr="C70A3FE4-CE4F-433A-A80F-E3163FC8934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431" y="147366"/>
            <a:ext cx="23766421" cy="13421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8FDF1F2D-95C8-4AD6-B1E6-13B7D3D1B3F0-L0-001.jpeg" descr="8FDF1F2D-95C8-4AD6-B1E6-13B7D3D1B3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0626" y="-213498"/>
            <a:ext cx="24986626" cy="14142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8532956D-EC11-4C58-991F-052289012CD6-L0-001.jpeg" descr="8532956D-EC11-4C58-991F-052289012CD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3553" y="-74541"/>
            <a:ext cx="24671106" cy="13865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C76805E-5B60-4512-B106-AC524BDBA9B8-L0-001.jpeg" descr="BC76805E-5B60-4512-B106-AC524BDBA9B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35" y="50485"/>
            <a:ext cx="24260930" cy="13615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DD2D6D62-728E-43EF-8A81-1D49E6BCE78B-L0-001.jpeg" descr="DD2D6D62-728E-43EF-8A81-1D49E6BCE78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8509" y="-123412"/>
            <a:ext cx="24581018" cy="13962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73FFC60A-B48E-4C1F-8FEF-F81704126D13-L0-001.jpeg" descr="73FFC60A-B48E-4C1F-8FEF-F81704126D1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59" y="-56809"/>
            <a:ext cx="24608003" cy="13829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C0313E7-385E-4456-B25C-6A5D6AD4F4EA-L0-001.jpeg" descr="AC0313E7-385E-4456-B25C-6A5D6AD4F4E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450" y="-148859"/>
            <a:ext cx="24828869" cy="14013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829190D5-051B-46CD-ACAD-112E773C099D-L0-001.jpeg" descr="829190D5-051B-46CD-ACAD-112E773C099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023" y="-198884"/>
            <a:ext cx="24510046" cy="13798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981D056C-D2E3-4B4B-B2A3-AD07F1553ACB-L0-001.jpeg" descr="981D056C-D2E3-4B4B-B2A3-AD07F1553AC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03" y="67550"/>
            <a:ext cx="24201602" cy="1358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689B781-6DE0-4A25-9B8A-C70A7CEEF7CF-L0-001.jpeg" descr="1689B781-6DE0-4A25-9B8A-C70A7CEEF7C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1209" y="-273241"/>
            <a:ext cx="24827282" cy="14262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