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6" r:id="rId3"/>
    <p:sldId id="269" r:id="rId4"/>
    <p:sldId id="270" r:id="rId5"/>
    <p:sldId id="260" r:id="rId6"/>
    <p:sldId id="257" r:id="rId7"/>
    <p:sldId id="258" r:id="rId8"/>
    <p:sldId id="259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3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8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8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5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6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4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59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6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5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EE9C-581F-49A5-AF20-36826AA92B41}" type="datetimeFigureOut">
              <a:rPr lang="ar-SA" smtClean="0"/>
              <a:t>12/01/42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E4B0-6883-43FE-BA6A-F72EBAB6F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8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8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82"/>
            <a:ext cx="2782813" cy="242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32270"/>
            <a:ext cx="33123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581128"/>
            <a:ext cx="3016289" cy="225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بعات+الست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715000" cy="43291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15140" y="278605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القبعة الحمراء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214942" y="1928802"/>
            <a:ext cx="250033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بكم كلفت المعلمة نورة وصديقتها ساره 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321468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C9900"/>
                </a:solidFill>
              </a:rPr>
              <a:t>القبعة الصفراء</a:t>
            </a:r>
            <a:endParaRPr lang="ar-SA" b="1" dirty="0">
              <a:solidFill>
                <a:srgbClr val="CC99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142976" y="2000240"/>
            <a:ext cx="2500330" cy="12144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ما عاصمة المملكة ؟ اين يقع المسجد النبوي الشريف 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58016" y="457200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القبعة الزرقاء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964909" y="3714764"/>
            <a:ext cx="2500330" cy="157163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التي جمعت الصور ؟ كيف عرضت الصور ؟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500063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القبعة الخضراء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78695" y="3857640"/>
            <a:ext cx="2428892" cy="1285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 من التي بحثت عن المعلومات ؟ 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</a:t>
            </a:r>
            <a:r>
              <a:rPr lang="ar-SA" b="1" dirty="0" err="1" smtClean="0">
                <a:solidFill>
                  <a:schemeClr val="tx2"/>
                </a:solidFill>
              </a:rPr>
              <a:t>السودا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72264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البيضاء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374622" y="5442899"/>
            <a:ext cx="2500330" cy="1428736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من التي علقت على الصور ؟</a:t>
            </a:r>
            <a:endParaRPr lang="ar-SA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5429256" y="5357826"/>
            <a:ext cx="2571768" cy="15001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/>
                </a:solidFill>
              </a:rPr>
              <a:t> أين تقع الكعبة المشرفة ؟ كم عدد المدن الوارد في النص 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0"/>
            <a:ext cx="64294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err="1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الست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14282" y="857232"/>
            <a:ext cx="86439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 </a:t>
            </a:r>
            <a:r>
              <a:rPr lang="ar-SA" sz="3200" dirty="0" err="1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احدى</a:t>
            </a:r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الموجودة أمامك  ثم أجيبي عن السؤال 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1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50" y="980728"/>
            <a:ext cx="73336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1331640" y="1952836"/>
            <a:ext cx="1071736" cy="57606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1126750" y="2708920"/>
            <a:ext cx="1071736" cy="57606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3347864" y="3517032"/>
            <a:ext cx="1071736" cy="57606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3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451841" y="1700808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مكة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2703" y="1717958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المدينة المنورة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76124" y="2285583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الرياض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43462" y="230072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جدة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83842" y="2928626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القصيم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26037" y="2840912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تبوك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30252" y="3425687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الجبيل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60314" y="3468813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عسير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621088" y="4082200"/>
            <a:ext cx="1135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الدمام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4775" y="4666975"/>
            <a:ext cx="417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الكتب     المجلات     الانترنت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0" y="12509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09" y="332656"/>
            <a:ext cx="7920879" cy="26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1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softicons.com/download/object-icons/elements-alone-icons-by-babasse/png/256/Pl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2438400" cy="2438400"/>
          </a:xfrm>
          <a:prstGeom prst="rect">
            <a:avLst/>
          </a:prstGeom>
          <a:noFill/>
        </p:spPr>
      </p:pic>
      <p:pic>
        <p:nvPicPr>
          <p:cNvPr id="3" name="Picture 4" descr="http://www.clker.com/cliparts/a/R/c/i/g/j/biciclet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2786042" cy="1538274"/>
          </a:xfrm>
          <a:prstGeom prst="rect">
            <a:avLst/>
          </a:prstGeom>
          <a:noFill/>
        </p:spPr>
      </p:pic>
      <p:pic>
        <p:nvPicPr>
          <p:cNvPr id="4" name="Picture 6" descr="http://2.bp.blogspot.com/-EmoxilBftlE/UwilfX9jQYI/AAAAAAAAAk8/8aE9SKcaMis/s1600/%D8%B5%D9%88%D8%B1%D8%A9+%D8%A8%D8%A7%D8%B5+%D8%A7%D9%84%D9%85%D8%AF%D8%B1%D8%B3%D8%A9+%D8%A8%D9%82%D8%B5%D8%A7%D8%B5%D8%A9+%D8%AA%D8%B5%D9%85%D9%8A%D9%85+%D9%85%D9%81%D8%B1%D8%BA%D8%A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3833806" cy="247648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00100" y="642918"/>
            <a:ext cx="70723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</a:t>
            </a:r>
            <a:endParaRPr lang="ar-SA" sz="4400" b="1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انفجار 1 5"/>
          <p:cNvSpPr/>
          <p:nvPr/>
        </p:nvSpPr>
        <p:spPr>
          <a:xfrm>
            <a:off x="285720" y="4286232"/>
            <a:ext cx="3286148" cy="257176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قدمي نصيحة لصديقاتك</a:t>
            </a:r>
            <a:endParaRPr lang="ar-SA" sz="2800" b="1" dirty="0"/>
          </a:p>
        </p:txBody>
      </p:sp>
      <p:sp>
        <p:nvSpPr>
          <p:cNvPr id="7" name="انفجار 1 6"/>
          <p:cNvSpPr/>
          <p:nvPr/>
        </p:nvSpPr>
        <p:spPr>
          <a:xfrm>
            <a:off x="-214346" y="4071942"/>
            <a:ext cx="4214842" cy="300039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اسألي زميلتك سؤال يتعلق بدرس اليوم</a:t>
            </a:r>
            <a:endParaRPr lang="ar-SA" sz="3600" b="1" dirty="0"/>
          </a:p>
        </p:txBody>
      </p:sp>
      <p:sp>
        <p:nvSpPr>
          <p:cNvPr id="8" name="انفجار 1 7"/>
          <p:cNvSpPr/>
          <p:nvPr/>
        </p:nvSpPr>
        <p:spPr>
          <a:xfrm>
            <a:off x="0" y="4071918"/>
            <a:ext cx="3714776" cy="278608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/>
              <a:t>مارأيك</a:t>
            </a:r>
            <a:r>
              <a:rPr lang="ar-SA" sz="3600" b="1" dirty="0" smtClean="0"/>
              <a:t> في درس اليوم</a:t>
            </a:r>
            <a:endParaRPr lang="ar-SA" sz="3600" b="1" dirty="0"/>
          </a:p>
        </p:txBody>
      </p:sp>
      <p:grpSp>
        <p:nvGrpSpPr>
          <p:cNvPr id="9" name="مجموعة 13"/>
          <p:cNvGrpSpPr/>
          <p:nvPr/>
        </p:nvGrpSpPr>
        <p:grpSpPr>
          <a:xfrm>
            <a:off x="7429520" y="5000636"/>
            <a:ext cx="1550230" cy="1638559"/>
            <a:chOff x="-1445298" y="3158593"/>
            <a:chExt cx="1550230" cy="1638559"/>
          </a:xfrm>
        </p:grpSpPr>
        <p:pic>
          <p:nvPicPr>
            <p:cNvPr id="10" name="Picture 6" descr="نتيجة بحث الصور عن ‪direction clipart‬‏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84" b="50958"/>
            <a:stretch/>
          </p:blipFill>
          <p:spPr bwMode="auto">
            <a:xfrm>
              <a:off x="-1445298" y="3158593"/>
              <a:ext cx="1550230" cy="1638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hlinkClick r:id="" action="ppaction://hlinkshowjump?jump=nextslide"/>
            </p:cNvPr>
            <p:cNvSpPr/>
            <p:nvPr/>
          </p:nvSpPr>
          <p:spPr>
            <a:xfrm>
              <a:off x="-1260648" y="3615493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Next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مستطيل 11">
              <a:hlinkClick r:id="" action="ppaction://hlinkshowjump?jump=previousslide"/>
            </p:cNvPr>
            <p:cNvSpPr/>
            <p:nvPr/>
          </p:nvSpPr>
          <p:spPr>
            <a:xfrm>
              <a:off x="-1332656" y="3933056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Back 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" name="مستطيل 12">
              <a:hlinkClick r:id="rId6" action="ppaction://hlinksldjump"/>
            </p:cNvPr>
            <p:cNvSpPr/>
            <p:nvPr/>
          </p:nvSpPr>
          <p:spPr>
            <a:xfrm>
              <a:off x="-1332656" y="3284984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Home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8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6"/>
          <p:cNvSpPr>
            <a:spLocks noChangeArrowheads="1"/>
          </p:cNvSpPr>
          <p:nvPr/>
        </p:nvSpPr>
        <p:spPr bwMode="auto">
          <a:xfrm>
            <a:off x="8459788" y="-242888"/>
            <a:ext cx="290512" cy="75326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 dirty="0">
              <a:solidFill>
                <a:srgbClr val="00CCFF"/>
              </a:solidFill>
              <a:cs typeface="Miriam Fixed" pitchFamily="49" charset="-79"/>
            </a:endParaRPr>
          </a:p>
        </p:txBody>
      </p:sp>
      <p:pic>
        <p:nvPicPr>
          <p:cNvPr id="5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4859338" y="4252913"/>
            <a:ext cx="30241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-323850" y="4252913"/>
            <a:ext cx="30241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5292725" y="260350"/>
            <a:ext cx="30241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042988" y="404813"/>
            <a:ext cx="6048375" cy="5903912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9525" algn="ctr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 dirty="0">
              <a:solidFill>
                <a:srgbClr val="00CCFF"/>
              </a:solidFill>
            </a:endParaRPr>
          </a:p>
        </p:txBody>
      </p:sp>
      <p:pic>
        <p:nvPicPr>
          <p:cNvPr id="9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18748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1514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1155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5"/>
          <p:cNvSpPr>
            <a:spLocks noChangeArrowheads="1"/>
          </p:cNvSpPr>
          <p:nvPr/>
        </p:nvSpPr>
        <p:spPr bwMode="auto">
          <a:xfrm>
            <a:off x="8855075" y="-242888"/>
            <a:ext cx="288925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 dirty="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7956550" y="-242888"/>
            <a:ext cx="431800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 dirty="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4" name="Rectangle 83"/>
          <p:cNvSpPr>
            <a:spLocks noChangeArrowheads="1"/>
          </p:cNvSpPr>
          <p:nvPr/>
        </p:nvSpPr>
        <p:spPr bwMode="auto">
          <a:xfrm>
            <a:off x="7451725" y="-242888"/>
            <a:ext cx="361950" cy="753268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 dirty="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4465638" cy="3382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dirty="0">
                <a:solidFill>
                  <a:schemeClr val="accent2"/>
                </a:solidFill>
                <a:latin typeface="Calibri" pitchFamily="34" charset="0"/>
                <a:cs typeface="Monotype Koufi" pitchFamily="2" charset="-78"/>
              </a:rPr>
              <a:t>بسم الله الرحمن الرحيم</a:t>
            </a:r>
            <a:endParaRPr lang="en-US" sz="7200" dirty="0">
              <a:solidFill>
                <a:schemeClr val="accent2"/>
              </a:solidFill>
              <a:latin typeface="Calibri" pitchFamily="34" charset="0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0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0;p46"/>
          <p:cNvSpPr/>
          <p:nvPr/>
        </p:nvSpPr>
        <p:spPr>
          <a:xfrm>
            <a:off x="982678" y="0"/>
            <a:ext cx="816132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1;p46"/>
          <p:cNvSpPr/>
          <p:nvPr/>
        </p:nvSpPr>
        <p:spPr>
          <a:xfrm>
            <a:off x="2963454" y="1849016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اشتركي بإيجابية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2;p46"/>
          <p:cNvSpPr/>
          <p:nvPr/>
        </p:nvSpPr>
        <p:spPr>
          <a:xfrm>
            <a:off x="3714750" y="479425"/>
            <a:ext cx="26670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Arial"/>
              </a:rPr>
              <a:t>ابتسم </a:t>
            </a:r>
          </a:p>
        </p:txBody>
      </p:sp>
      <p:sp>
        <p:nvSpPr>
          <p:cNvPr id="5" name="Google Shape;353;p46"/>
          <p:cNvSpPr/>
          <p:nvPr/>
        </p:nvSpPr>
        <p:spPr>
          <a:xfrm>
            <a:off x="7764798" y="1773238"/>
            <a:ext cx="7620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4;p46"/>
          <p:cNvSpPr/>
          <p:nvPr/>
        </p:nvSpPr>
        <p:spPr>
          <a:xfrm>
            <a:off x="7770593" y="3086100"/>
            <a:ext cx="685800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1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5;p46"/>
          <p:cNvSpPr/>
          <p:nvPr/>
        </p:nvSpPr>
        <p:spPr>
          <a:xfrm>
            <a:off x="2963454" y="3086100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بادري بالأفكار الخلاقة</a:t>
            </a:r>
            <a:endParaRPr dirty="0"/>
          </a:p>
        </p:txBody>
      </p:sp>
      <p:sp>
        <p:nvSpPr>
          <p:cNvPr id="8" name="Google Shape;358;p46"/>
          <p:cNvSpPr/>
          <p:nvPr/>
        </p:nvSpPr>
        <p:spPr>
          <a:xfrm>
            <a:off x="7841016" y="4340225"/>
            <a:ext cx="719137" cy="6858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1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9;p46"/>
          <p:cNvSpPr/>
          <p:nvPr/>
        </p:nvSpPr>
        <p:spPr>
          <a:xfrm>
            <a:off x="2963454" y="4296941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ساهمي بخبراتك</a:t>
            </a:r>
            <a:endParaRPr dirty="0"/>
          </a:p>
        </p:txBody>
      </p:sp>
      <p:sp>
        <p:nvSpPr>
          <p:cNvPr id="10" name="Google Shape;360;p46"/>
          <p:cNvSpPr/>
          <p:nvPr/>
        </p:nvSpPr>
        <p:spPr>
          <a:xfrm>
            <a:off x="7874334" y="5530428"/>
            <a:ext cx="685800" cy="609600"/>
          </a:xfrm>
          <a:prstGeom prst="ellipse">
            <a:avLst/>
          </a:prstGeom>
          <a:gradFill>
            <a:gsLst>
              <a:gs pos="0">
                <a:srgbClr val="FFE474"/>
              </a:gs>
              <a:gs pos="35000">
                <a:srgbClr val="FFEA9F"/>
              </a:gs>
              <a:gs pos="100000">
                <a:srgbClr val="FFF6D6"/>
              </a:gs>
            </a:gsLst>
            <a:lin ang="16200000" scaled="0"/>
          </a:gradFill>
          <a:ln w="9525" cap="rnd" cmpd="sng">
            <a:solidFill>
              <a:srgbClr val="FDB503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endParaRPr sz="4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61;p46"/>
          <p:cNvSpPr/>
          <p:nvPr/>
        </p:nvSpPr>
        <p:spPr>
          <a:xfrm>
            <a:off x="2963454" y="5492328"/>
            <a:ext cx="4572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6F85"/>
              </a:gs>
              <a:gs pos="55000">
                <a:srgbClr val="1D849E"/>
              </a:gs>
              <a:gs pos="100000">
                <a:srgbClr val="229BB9"/>
              </a:gs>
            </a:gsLst>
            <a:lin ang="16200000" scaled="0"/>
          </a:gra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00" tIns="51550" rIns="103100" bIns="5155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مرني عضلات مخك</a:t>
            </a:r>
            <a:endParaRPr dirty="0"/>
          </a:p>
        </p:txBody>
      </p:sp>
      <p:pic>
        <p:nvPicPr>
          <p:cNvPr id="12" name="Google Shape;3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698" y="1849016"/>
            <a:ext cx="1684321" cy="4460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3;p46" descr="Picture1"/>
          <p:cNvSpPr/>
          <p:nvPr/>
        </p:nvSpPr>
        <p:spPr>
          <a:xfrm>
            <a:off x="7235845" y="381000"/>
            <a:ext cx="1679575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62626"/>
                </a:solidFill>
                <a:latin typeface="Arial"/>
              </a:rPr>
              <a:t>شعارنا</a:t>
            </a:r>
          </a:p>
        </p:txBody>
      </p:sp>
    </p:spTree>
    <p:extLst>
      <p:ext uri="{BB962C8B-B14F-4D97-AF65-F5344CB8AC3E}">
        <p14:creationId xmlns:p14="http://schemas.microsoft.com/office/powerpoint/2010/main" val="17735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 rot="482492">
            <a:off x="2822619" y="1556818"/>
            <a:ext cx="484592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عنوان الدرس :  </a:t>
            </a:r>
          </a:p>
          <a:p>
            <a:pPr algn="ctr"/>
            <a:endParaRPr lang="ar-SA" sz="4400" dirty="0"/>
          </a:p>
          <a:p>
            <a:pPr algn="ctr"/>
            <a:r>
              <a:rPr lang="ar-SA" sz="44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مدخل الوحدة </a:t>
            </a:r>
            <a:r>
              <a:rPr lang="ar-SA" sz="44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الثانية</a:t>
            </a:r>
          </a:p>
          <a:p>
            <a:pPr algn="ctr"/>
            <a:r>
              <a:rPr lang="ar-SA" sz="44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(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ربوع من بلادي</a:t>
            </a:r>
            <a:r>
              <a:rPr lang="ar-SA" sz="44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)</a:t>
            </a:r>
            <a:r>
              <a:rPr lang="ar-SA" sz="44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4272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0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1490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1435751" y="1091252"/>
            <a:ext cx="7715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 هي عاصمة المملكة العربية السعودية </a:t>
            </a:r>
            <a:endParaRPr lang="ar-SA" sz="3600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71802" y="0"/>
            <a:ext cx="5214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إستراتيجية الدقيقة الواحدة</a:t>
            </a:r>
            <a:endParaRPr lang="ar-SA" sz="32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5" name="صورة 4" descr="hal_t3l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3116" cy="2071678"/>
          </a:xfrm>
          <a:prstGeom prst="rect">
            <a:avLst/>
          </a:prstGeom>
        </p:spPr>
      </p:pic>
      <p:sp>
        <p:nvSpPr>
          <p:cNvPr id="6" name="دائرة مجوفة 5"/>
          <p:cNvSpPr/>
          <p:nvPr/>
        </p:nvSpPr>
        <p:spPr>
          <a:xfrm>
            <a:off x="1214414" y="2143116"/>
            <a:ext cx="5429256" cy="4714884"/>
          </a:xfrm>
          <a:prstGeom prst="donut">
            <a:avLst>
              <a:gd name="adj" fmla="val 1168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00298" y="4071942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انتهى الوقت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72728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479792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24311"/>
            <a:ext cx="165618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52528"/>
            <a:ext cx="5256584" cy="21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494240" y="4779664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الرياض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28124" y="4779664"/>
            <a:ext cx="59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مكة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10776" y="5434801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عرعر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20272" y="5434801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الدمام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8813" y="5595818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الخبر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515079" y="6165304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الطائف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04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57d17de495e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</p:spPr>
      </p:pic>
      <p:pic>
        <p:nvPicPr>
          <p:cNvPr id="3" name="صورة 2" descr="2357d17de495e88.jpg"/>
          <p:cNvPicPr>
            <a:picLocks noChangeAspect="1"/>
          </p:cNvPicPr>
          <p:nvPr/>
        </p:nvPicPr>
        <p:blipFill>
          <a:blip r:embed="rId2"/>
          <a:srcRect t="37361" r="70856" b="41805"/>
          <a:stretch>
            <a:fillRect/>
          </a:stretch>
        </p:blipFill>
        <p:spPr>
          <a:xfrm>
            <a:off x="0" y="0"/>
            <a:ext cx="3714744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786314" y="571480"/>
            <a:ext cx="364333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استراتيجية العصف الذهني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2564904"/>
            <a:ext cx="56521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اختاري مكان تسافرين اليه مع اسرتك لقضاء الإجازة وتحدثي عنه </a:t>
            </a:r>
            <a:endParaRPr lang="ar-SA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7" y="3789040"/>
            <a:ext cx="16097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34" y="3871236"/>
            <a:ext cx="1825947" cy="13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34429"/>
            <a:ext cx="1967346" cy="152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112611" y="5882638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1 - 10 -  5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54836" y="5877978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8 -  3 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65168" y="5848146"/>
            <a:ext cx="23423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1-  3 -  5 -  8 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- 10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8771" y="5820416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2 - 9 - </a:t>
            </a:r>
            <a:r>
              <a:rPr lang="ar-SA" sz="32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6  </a:t>
            </a:r>
            <a:endParaRPr lang="ar-SA" sz="32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AQ\Desktop\M_M_M_ Liste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6340168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304800"/>
            <a:ext cx="685800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نستمـع إلى النـص</a:t>
            </a:r>
            <a:endParaRPr lang="ar-SA" sz="7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+mj-cs"/>
            </a:endParaRPr>
          </a:p>
        </p:txBody>
      </p:sp>
      <p:pic>
        <p:nvPicPr>
          <p:cNvPr id="4" name="معالم بلادي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191</Words>
  <Application>Microsoft Office PowerPoint</Application>
  <PresentationFormat>عرض على الشاشة (3:4)‏</PresentationFormat>
  <Paragraphs>63</Paragraphs>
  <Slides>18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16</cp:revision>
  <dcterms:created xsi:type="dcterms:W3CDTF">2020-08-28T17:34:58Z</dcterms:created>
  <dcterms:modified xsi:type="dcterms:W3CDTF">2020-08-30T02:36:23Z</dcterms:modified>
</cp:coreProperties>
</file>