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eg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eg"/>
          <p:cNvSpPr/>
          <p:nvPr>
            <p:ph type="pic" idx="21"/>
          </p:nvPr>
        </p:nvSpPr>
        <p:spPr>
          <a:xfrm>
            <a:off x="1625600" y="374650"/>
            <a:ext cx="9753600" cy="6502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نص العنوان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eg"/>
          <p:cNvSpPr/>
          <p:nvPr>
            <p:ph type="pic" idx="21"/>
          </p:nvPr>
        </p:nvSpPr>
        <p:spPr>
          <a:xfrm>
            <a:off x="6375400" y="635000"/>
            <a:ext cx="82169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نص العنوان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7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eg"/>
          <p:cNvSpPr/>
          <p:nvPr>
            <p:ph type="pic" idx="21"/>
          </p:nvPr>
        </p:nvSpPr>
        <p:spPr>
          <a:xfrm>
            <a:off x="3810000" y="25908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7" name="مستوى النص الأول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eg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532204087_1355x1355.jpeg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532241774_2880x1920.jpeg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rtl="0">
              <a:defRPr/>
            </a:lvl1pPr>
          </a:lstStyle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CD1B9657-F4A2-48ED-A090-4EEE05516B1A-L0-001.jpeg" descr="CD1B9657-F4A2-48ED-A090-4EEE05516B1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9265"/>
            <a:ext cx="13004800" cy="96750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CD8B4D4B-7B3C-48CE-B4D1-D2A4D1F95241-L0-001.jpeg" descr="CD8B4D4B-7B3C-48CE-B4D1-D2A4D1F9524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9265"/>
            <a:ext cx="13004800" cy="96750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CA8D30E6-79A6-4516-BC34-36EDEF17AF19-L0-001.jpeg" descr="CA8D30E6-79A6-4516-BC34-36EDEF17AF1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559"/>
            <a:ext cx="13004800" cy="97064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9BDAECE8-A9F0-4D38-B392-D7099F07E1D0-L0-001.jpeg" descr="9BDAECE8-A9F0-4D38-B392-D7099F07E1D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1619"/>
            <a:ext cx="13004800" cy="95703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l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D725F9E1-7F1E-4FFC-9475-FAEED39AC38A-L0-001.jpeg" descr="D725F9E1-7F1E-4FFC-9475-FAEED39AC38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5442"/>
            <a:ext cx="13004800" cy="9622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04BF1F5F-B232-4912-8935-43DDEA10D012-L0-001.jpeg" descr="04BF1F5F-B232-4912-8935-43DDEA10D01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9265"/>
            <a:ext cx="13004801" cy="96750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over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E015F8A2-B8B5-4629-9526-8B00C102BBA6-L0-001.jpeg" descr="E015F8A2-B8B5-4629-9526-8B00C102BBA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971"/>
            <a:ext cx="13004800" cy="96436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42E5D4FE-D69B-4322-ACFC-8DF9817DE652-L0-001.jpeg" descr="42E5D4FE-D69B-4322-ACFC-8DF9817DE65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4030"/>
            <a:ext cx="13004800" cy="96855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5C066E52-6A9B-4B6A-A02A-AA4FB357E882-L0-001.jpeg" descr="5C066E52-6A9B-4B6A-A02A-AA4FB357E88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5442"/>
            <a:ext cx="13004800" cy="9622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over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5FFF8F09-E912-4F2C-99B3-C6B35DB88E17-L0-001.jpeg" descr="5FFF8F09-E912-4F2C-99B3-C6B35DB88E1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5442"/>
            <a:ext cx="13004800" cy="9622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64BDEB3F-A959-4077-A0D8-FEDD588FC45D-L0-001.jpeg" descr="64BDEB3F-A959-4077-A0D8-FEDD588FC45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5442"/>
            <a:ext cx="13004800" cy="9622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20840A74-D860-49B5-8371-18F434155D36-L0-001.jpeg" descr="20840A74-D860-49B5-8371-18F434155D3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88" y="0"/>
            <a:ext cx="12997824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55D4037C-5B60-45B6-80A8-3F5ACDF77EF4-L0-001.jpeg" descr="55D4037C-5B60-45B6-80A8-3F5ACDF77EF4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5442"/>
            <a:ext cx="13004800" cy="9622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8D387898-095F-424C-9393-CECB042AC7CE-L0-001.jpeg" descr="8D387898-095F-424C-9393-CECB042AC7CE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695" y="0"/>
            <a:ext cx="12579411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over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