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795588"/>
            <a:ext cx="7620000" cy="1266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27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277225" cy="6429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8" y="381000"/>
            <a:ext cx="8096250" cy="617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76550"/>
            <a:ext cx="7772400" cy="1104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2425"/>
            <a:ext cx="7858125" cy="61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561975"/>
            <a:ext cx="8258175" cy="5734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609600"/>
            <a:ext cx="7724775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28600"/>
            <a:ext cx="8115300" cy="6276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377371"/>
            <a:ext cx="7753350" cy="6181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57200"/>
            <a:ext cx="8096250" cy="621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81001"/>
            <a:ext cx="7953375" cy="6238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90513"/>
            <a:ext cx="8191500" cy="627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1"/>
            <a:ext cx="7924800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04800"/>
            <a:ext cx="8410575" cy="614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62263"/>
            <a:ext cx="7772400" cy="113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33375"/>
            <a:ext cx="8277225" cy="619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81001"/>
            <a:ext cx="8162925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28601"/>
            <a:ext cx="8305800" cy="640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04800"/>
            <a:ext cx="8362950" cy="6105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57200"/>
            <a:ext cx="7962900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595313"/>
            <a:ext cx="8048625" cy="566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28601"/>
            <a:ext cx="8086725" cy="640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33401"/>
            <a:ext cx="811530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81001"/>
            <a:ext cx="8086725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57200"/>
            <a:ext cx="8096250" cy="6010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084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228600"/>
            <a:ext cx="7839075" cy="636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028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857500"/>
            <a:ext cx="7315200" cy="114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028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76225"/>
            <a:ext cx="7877175" cy="6305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028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04800"/>
            <a:ext cx="7943850" cy="640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028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28600"/>
            <a:ext cx="8010525" cy="6505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028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14" y="304800"/>
            <a:ext cx="7686675" cy="6200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028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81000"/>
            <a:ext cx="8001000" cy="61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028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33400"/>
            <a:ext cx="7534275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02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57200"/>
            <a:ext cx="770572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57200"/>
            <a:ext cx="7410450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028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590550"/>
            <a:ext cx="6972300" cy="567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028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81000"/>
            <a:ext cx="7705725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867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33401"/>
            <a:ext cx="760095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86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81000"/>
            <a:ext cx="7924800" cy="5876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04800"/>
            <a:ext cx="8305800" cy="624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71775"/>
            <a:ext cx="8077200" cy="1314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533400"/>
            <a:ext cx="7839075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85801"/>
            <a:ext cx="8039100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Tareq</cp:lastModifiedBy>
  <cp:revision>2</cp:revision>
  <dcterms:created xsi:type="dcterms:W3CDTF">2006-08-16T00:00:00Z</dcterms:created>
  <dcterms:modified xsi:type="dcterms:W3CDTF">2020-10-23T06:08:17Z</dcterms:modified>
</cp:coreProperties>
</file>