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e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5D64A584-5991-45D2-B6DB-7B6467859740-L0-001.jpeg" descr="5D64A584-5991-45D2-B6DB-7B646785974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39" y="110966"/>
            <a:ext cx="24219122" cy="13494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63E76039-E650-4D74-BE53-95BC498757B9-L0-001.jpeg" descr="63E76039-E650-4D74-BE53-95BC498757B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195" y="-201800"/>
            <a:ext cx="25052201" cy="1411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DF290DD-4515-47CF-90AC-32A385A6DC32-L0-001.jpeg" descr="ADF290DD-4515-47CF-90AC-32A385A6DC3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727" y="-4255"/>
            <a:ext cx="24835454" cy="13797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59B75AA9-112E-40A6-8DA7-3EDC4DBE787A-L0-001.jpeg" descr="59B75AA9-112E-40A6-8DA7-3EDC4DBE787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6282" y="-128924"/>
            <a:ext cx="24864640" cy="13973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6B43AA4F-462A-45F3-AF1E-D2B593A1DEA1-L0-001.jpeg" descr="6B43AA4F-462A-45F3-AF1E-D2B593A1DE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6563" y="-253168"/>
            <a:ext cx="25577126" cy="14353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896E68A5-C252-4A86-9479-1ACF06BC8FD2-L0-001.jpeg" descr="896E68A5-C252-4A86-9479-1ACF06BC8FD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2632" y="-87724"/>
            <a:ext cx="25099559" cy="13964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r"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390CCB59-3D16-45AF-B60B-9B2406EBCED4-L0-001.jpeg" descr="390CCB59-3D16-45AF-B60B-9B2406EBCED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0787" y="-318987"/>
            <a:ext cx="24745574" cy="13887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DD504882-5018-4D34-ACF9-5957375B1DE3-L0-001.jpeg" descr="DD504882-5018-4D34-ACF9-5957375B1DE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912" y="-75727"/>
            <a:ext cx="24499824" cy="13867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6CF4A284-A9FE-4431-9505-ECC86577D0B2-L0-001.jpeg" descr="6CF4A284-A9FE-4431-9505-ECC86577D0B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7999" y="-185454"/>
            <a:ext cx="24699998" cy="13940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C1546B1-A5DD-4218-B699-EBED297683B9-L0-001.jpeg" descr="BC1546B1-A5DD-4218-B699-EBED297683B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0935" y="-139902"/>
            <a:ext cx="24785870" cy="13909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D3297DF-AAA4-4F69-8EBB-E9CE43BEF85C-L0-001.jpeg" descr="AD3297DF-AAA4-4F69-8EBB-E9CE43BEF85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32" y="68502"/>
            <a:ext cx="24477664" cy="13578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D446A74-8442-4CDE-9CFA-84A89DB4325C-L0-001.jpeg" descr="CD446A74-8442-4CDE-9CFA-84A89DB4325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4797" y="-193073"/>
            <a:ext cx="24843779" cy="14102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1966BDF9-3C69-44A8-A920-1481EE4E8397-L0-001.jpeg" descr="1966BDF9-3C69-44A8-A920-1481EE4E839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9235" y="-50180"/>
            <a:ext cx="24726106" cy="13816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572A64B2-9E2C-461F-9151-CF24BFDEE637-L0-001.jpeg" descr="572A64B2-9E2C-461F-9151-CF24BFDEE63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41" y="-9077"/>
            <a:ext cx="24650025" cy="13734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77491CA4-DD8D-49E3-870A-1B20D7F85765-L0-001.jpeg" descr="77491CA4-DD8D-49E3-870A-1B20D7F8576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6821" y="-111311"/>
            <a:ext cx="24944910" cy="13938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33A0C724-FAD7-4137-8A00-C1E4E365AB72-L0-001.jpeg" descr="33A0C724-FAD7-4137-8A00-C1E4E365AB7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8649" y="-127259"/>
            <a:ext cx="24966021" cy="13970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A48E9808-04BE-4DAC-8EB2-FB9AFD40B4ED-L0-001.jpeg" descr="A48E9808-04BE-4DAC-8EB2-FB9AFD40B4E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13" y="-57093"/>
            <a:ext cx="24822385" cy="13830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