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media1.mp4" ContentType="video/unknown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</p:sldIdLst>
  <p:sldSz cx="10058400" cy="77724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" name="Shape 9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200">
        <a:latin typeface="+mj-lt"/>
        <a:ea typeface="+mj-ea"/>
        <a:cs typeface="+mj-cs"/>
        <a:sym typeface="Calibri"/>
      </a:defRPr>
    </a:lvl1pPr>
    <a:lvl2pPr indent="228600" rtl="1" latinLnBrk="0">
      <a:defRPr sz="1200">
        <a:latin typeface="+mj-lt"/>
        <a:ea typeface="+mj-ea"/>
        <a:cs typeface="+mj-cs"/>
        <a:sym typeface="Calibri"/>
      </a:defRPr>
    </a:lvl2pPr>
    <a:lvl3pPr indent="457200" rtl="1" latinLnBrk="0">
      <a:defRPr sz="1200">
        <a:latin typeface="+mj-lt"/>
        <a:ea typeface="+mj-ea"/>
        <a:cs typeface="+mj-cs"/>
        <a:sym typeface="Calibri"/>
      </a:defRPr>
    </a:lvl3pPr>
    <a:lvl4pPr indent="685800" rtl="1" latinLnBrk="0">
      <a:defRPr sz="1200">
        <a:latin typeface="+mj-lt"/>
        <a:ea typeface="+mj-ea"/>
        <a:cs typeface="+mj-cs"/>
        <a:sym typeface="Calibri"/>
      </a:defRPr>
    </a:lvl4pPr>
    <a:lvl5pPr indent="914400" rtl="1" latinLnBrk="0">
      <a:defRPr sz="1200">
        <a:latin typeface="+mj-lt"/>
        <a:ea typeface="+mj-ea"/>
        <a:cs typeface="+mj-cs"/>
        <a:sym typeface="Calibri"/>
      </a:defRPr>
    </a:lvl5pPr>
    <a:lvl6pPr indent="1143000" rtl="1" latinLnBrk="0">
      <a:defRPr sz="1200">
        <a:latin typeface="+mj-lt"/>
        <a:ea typeface="+mj-ea"/>
        <a:cs typeface="+mj-cs"/>
        <a:sym typeface="Calibri"/>
      </a:defRPr>
    </a:lvl6pPr>
    <a:lvl7pPr indent="1371600" rtl="1" latinLnBrk="0">
      <a:defRPr sz="1200">
        <a:latin typeface="+mj-lt"/>
        <a:ea typeface="+mj-ea"/>
        <a:cs typeface="+mj-cs"/>
        <a:sym typeface="Calibri"/>
      </a:defRPr>
    </a:lvl7pPr>
    <a:lvl8pPr indent="1600200" rtl="1" latinLnBrk="0">
      <a:defRPr sz="1200">
        <a:latin typeface="+mj-lt"/>
        <a:ea typeface="+mj-ea"/>
        <a:cs typeface="+mj-cs"/>
        <a:sym typeface="Calibri"/>
      </a:defRPr>
    </a:lvl8pPr>
    <a:lvl9pPr indent="1828800" rtl="1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/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2" name="مستوى النص الأول…"/>
          <p:cNvSpPr txBox="1"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21" name="مستوى النص الأول…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نص العنوان"/>
          <p:cNvSpPr txBox="1"/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b="1" cap="all" sz="40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30" name="مستوى النص الأول…"/>
          <p:cNvSpPr txBox="1"/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9" name="مستوى النص الأول…"/>
          <p:cNvSpPr txBox="1"/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8" name="مستوى النص الأول…"/>
          <p:cNvSpPr txBox="1"/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b="1" sz="2400">
                <a:latin typeface="+mn-lt"/>
                <a:ea typeface="+mn-ea"/>
                <a:cs typeface="+mn-cs"/>
                <a:sym typeface="Helvetica"/>
              </a:defRPr>
            </a:lvl1pPr>
            <a:lvl2pPr marL="0" indent="457200">
              <a:spcBef>
                <a:spcPts val="500"/>
              </a:spcBef>
              <a:buSzTx/>
              <a:buFontTx/>
              <a:buNone/>
              <a:defRPr b="1" sz="2400">
                <a:latin typeface="+mn-lt"/>
                <a:ea typeface="+mn-ea"/>
                <a:cs typeface="+mn-cs"/>
                <a:sym typeface="Helvetica"/>
              </a:defRPr>
            </a:lvl2pPr>
            <a:lvl3pPr marL="0" indent="914400">
              <a:spcBef>
                <a:spcPts val="500"/>
              </a:spcBef>
              <a:buSzTx/>
              <a:buFontTx/>
              <a:buNone/>
              <a:defRPr b="1" sz="2400">
                <a:latin typeface="+mn-lt"/>
                <a:ea typeface="+mn-ea"/>
                <a:cs typeface="+mn-cs"/>
                <a:sym typeface="Helvetica"/>
              </a:defRPr>
            </a:lvl3pPr>
            <a:lvl4pPr marL="0" indent="1371600">
              <a:spcBef>
                <a:spcPts val="500"/>
              </a:spcBef>
              <a:buSzTx/>
              <a:buFontTx/>
              <a:buNone/>
              <a:defRPr b="1" sz="2400">
                <a:latin typeface="+mn-lt"/>
                <a:ea typeface="+mn-ea"/>
                <a:cs typeface="+mn-cs"/>
                <a:sym typeface="Helvetica"/>
              </a:defRPr>
            </a:lvl4pPr>
            <a:lvl5pPr marL="0" indent="1828800">
              <a:spcBef>
                <a:spcPts val="500"/>
              </a:spcBef>
              <a:buSzTx/>
              <a:buFontTx/>
              <a:buNone/>
              <a:defRPr b="1" sz="2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9" name="Text Placeholder 4"/>
          <p:cNvSpPr/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 rtl="0">
              <a:spcBef>
                <a:spcPts val="500"/>
              </a:spcBef>
              <a:buSzTx/>
              <a:buFontTx/>
              <a:buNone/>
              <a:defRPr b="1" sz="24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5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نص العنوان"/>
          <p:cNvSpPr txBox="1"/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b="1" sz="20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3" name="مستوى النص الأول…"/>
          <p:cNvSpPr txBox="1"/>
          <p:nvPr>
            <p:ph type="body" sz="half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4" name="Text Placeholder 3"/>
          <p:cNvSpPr/>
          <p:nvPr>
            <p:ph type="body" sz="quarter" idx="13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 rtl="0">
              <a:spcBef>
                <a:spcPts val="300"/>
              </a:spcBef>
              <a:buSzTx/>
              <a:buFontTx/>
              <a:buNone/>
              <a:defRPr sz="1400"/>
            </a:pPr>
          </a:p>
        </p:txBody>
      </p:sp>
      <p:sp>
        <p:nvSpPr>
          <p:cNvPr id="7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نص العنوان"/>
          <p:cNvSpPr txBox="1"/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b="1" sz="20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83" name="Picture Placeholder 2"/>
          <p:cNvSpPr/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مستوى النص الأول…"/>
          <p:cNvSpPr txBox="1"/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502919" y="1813560"/>
            <a:ext cx="9052561" cy="5958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8422543" y="6395577"/>
            <a:ext cx="264258" cy="28667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342900" marR="0" indent="-342900" algn="l" defTabSz="4572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83771" marR="0" indent="-326571" algn="l" defTabSz="4572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19200" marR="0" indent="-304800" algn="l" defTabSz="4572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37360" marR="0" indent="-365760" algn="l" defTabSz="4572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94560" marR="0" indent="-365760" algn="l" defTabSz="4572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51760" marR="0" indent="-365760" algn="l" defTabSz="4572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108960" marR="0" indent="-365760" algn="l" defTabSz="4572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66159" marR="0" indent="-365759" algn="l" defTabSz="4572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23359" marR="0" indent="-365759" algn="l" defTabSz="4572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video" Target="../media/media1.mp4"/><Relationship Id="rId4" Type="http://schemas.microsoft.com/office/2007/relationships/media" Target="../media/media1.mp4"/><Relationship Id="rId5" Type="http://schemas.openxmlformats.org/officeDocument/2006/relationships/image" Target="../media/image1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06679"/>
            <a:ext cx="10058400" cy="75666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icture 11" descr="Picture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06679"/>
            <a:ext cx="10058400" cy="75666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l"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Picture 12" descr="Picture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06679"/>
            <a:ext cx="10058400" cy="75666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cover dir="d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icture 13" descr="Picture 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06679"/>
            <a:ext cx="10058400" cy="75666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l"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icture 14" descr="Picture 1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06679"/>
            <a:ext cx="10058400" cy="75666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l"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15" descr="Picture 1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06679"/>
            <a:ext cx="10058400" cy="75666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l"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Picture 16" descr="Picture 1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06679"/>
            <a:ext cx="10058400" cy="75666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cover dir="d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Picture 17" descr="Picture 1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06679"/>
            <a:ext cx="10058400" cy="75666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circle/>
      </p:transition>
    </mc:Choice>
    <mc:Fallback>
      <p:transition spd="fast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Picture 18" descr="Picture 1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06679"/>
            <a:ext cx="10058400" cy="75666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Picture 19" descr="Picture 1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06679"/>
            <a:ext cx="10058400" cy="75666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l"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20" descr="Picture 2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06679"/>
            <a:ext cx="10058400" cy="75666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l"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06679"/>
            <a:ext cx="10058400" cy="7566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IMG_0844.MP4" descr="IMG_0844.MP4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 rot="34343">
            <a:off x="-2295605" y="-121711"/>
            <a:ext cx="14649610" cy="80158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0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550003" fill="hold"/>
                                        <p:tgtEl>
                                          <p:spTgt spid="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97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Picture 21" descr="Picture 2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06679"/>
            <a:ext cx="10058400" cy="75666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l"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icture 22" descr="Picture 2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06679"/>
            <a:ext cx="10058400" cy="75666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l"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icture 23" descr="Picture 2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06679"/>
            <a:ext cx="10058400" cy="75666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l"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Picture 24" descr="Picture 2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06679"/>
            <a:ext cx="10058400" cy="75666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l"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Picture 25" descr="Picture 2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06679"/>
            <a:ext cx="10058400" cy="75666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circle/>
      </p:transition>
    </mc:Choice>
    <mc:Fallback>
      <p:transition spd="fast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Picture 26" descr="Picture 2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06679"/>
            <a:ext cx="10058400" cy="75666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000">
        <p:push dir="l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Picture 27" descr="Picture 2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06679"/>
            <a:ext cx="10058400" cy="75666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cover dir="l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Picture 28" descr="Picture 2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06679"/>
            <a:ext cx="10058400" cy="75666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l"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Picture 29" descr="Picture 2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06679"/>
            <a:ext cx="10058400" cy="75666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l"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Picture 30" descr="Picture 3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06679"/>
            <a:ext cx="10058400" cy="75666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l"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06679"/>
            <a:ext cx="10058400" cy="75666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l"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Picture 31" descr="Picture 3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06679"/>
            <a:ext cx="10058400" cy="75666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l"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Picture 32" descr="Picture 3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06679"/>
            <a:ext cx="10058400" cy="75666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cover dir="l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Picture 33" descr="Picture 3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06679"/>
            <a:ext cx="10058400" cy="75666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l"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Picture 34" descr="Picture 3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06679"/>
            <a:ext cx="10058400" cy="75666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l"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35" descr="Picture 3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06679"/>
            <a:ext cx="10058400" cy="75666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l"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Picture 36" descr="Picture 3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06679"/>
            <a:ext cx="10058400" cy="75666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l"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Picture 37" descr="Picture 3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06679"/>
            <a:ext cx="10058400" cy="75666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0" p14:dur="1000">
        <p14:switch dir="l"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06679"/>
            <a:ext cx="10058400" cy="75666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circle/>
      </p:transition>
    </mc:Choice>
    <mc:Fallback>
      <p:transition spd="fast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06679"/>
            <a:ext cx="10058400" cy="75666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06679"/>
            <a:ext cx="10058400" cy="75666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l"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06679"/>
            <a:ext cx="10058400" cy="75666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l"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06679"/>
            <a:ext cx="10058400" cy="75666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l"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0" descr="Picture 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06679"/>
            <a:ext cx="10058400" cy="75666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l"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