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65" r:id="rId3"/>
    <p:sldId id="256" r:id="rId4"/>
    <p:sldId id="355" r:id="rId5"/>
    <p:sldId id="302" r:id="rId6"/>
    <p:sldId id="353" r:id="rId7"/>
    <p:sldId id="354" r:id="rId8"/>
    <p:sldId id="356" r:id="rId9"/>
    <p:sldId id="357" r:id="rId10"/>
    <p:sldId id="358" r:id="rId11"/>
    <p:sldId id="359" r:id="rId12"/>
    <p:sldId id="361" r:id="rId13"/>
    <p:sldId id="362" r:id="rId14"/>
    <p:sldId id="363" r:id="rId15"/>
    <p:sldId id="364" r:id="rId16"/>
    <p:sldId id="340" r:id="rId17"/>
    <p:sldId id="351" r:id="rId18"/>
    <p:sldId id="352" r:id="rId19"/>
    <p:sldId id="319" r:id="rId2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900"/>
    <a:srgbClr val="067E83"/>
    <a:srgbClr val="01ACE0"/>
    <a:srgbClr val="A5CC01"/>
    <a:srgbClr val="FE3000"/>
    <a:srgbClr val="AFABAB"/>
    <a:srgbClr val="AE0001"/>
    <a:srgbClr val="00C9FB"/>
    <a:srgbClr val="DB4A4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0" autoAdjust="0"/>
    <p:restoredTop sz="94280" autoAdjust="0"/>
  </p:normalViewPr>
  <p:slideViewPr>
    <p:cSldViewPr snapToGrid="0" showGuides="1">
      <p:cViewPr varScale="1">
        <p:scale>
          <a:sx n="56" d="100"/>
          <a:sy n="56" d="100"/>
        </p:scale>
        <p:origin x="102" y="1236"/>
      </p:cViewPr>
      <p:guideLst>
        <p:guide orient="horz" pos="3906"/>
        <p:guide pos="756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59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158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1610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7355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8144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728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4340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3137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5618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9540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1593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05/03/1442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5235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1745342" y="3013501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4800" b="1" dirty="0">
                <a:latin typeface="Oswald" panose="02000503000000000000" pitchFamily="2" charset="0"/>
              </a:rPr>
              <a:t>مقدمة في الأنظمة البيئية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>
            <a:off x="-3498133" y="0"/>
            <a:ext cx="18731066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5400000">
            <a:off x="-4393386" y="1622197"/>
            <a:ext cx="3914741" cy="36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 L 0.8725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8725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067E83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المجتمع الحيوي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يتكون من كل الجماعات في النظام البيئي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94305" y="1574148"/>
            <a:ext cx="2588653" cy="2588653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2283" y="1468155"/>
              <a:ext cx="2257195" cy="226060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67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912113" y="-2046772"/>
            <a:ext cx="1030310" cy="3904256"/>
            <a:chOff x="1844829" y="-2312167"/>
            <a:chExt cx="1030310" cy="3904256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675E13-CAE5-4282-9741-356801FE8605}"/>
              </a:ext>
            </a:extLst>
          </p:cNvPr>
          <p:cNvGrpSpPr/>
          <p:nvPr/>
        </p:nvGrpSpPr>
        <p:grpSpPr>
          <a:xfrm>
            <a:off x="1559292" y="4278343"/>
            <a:ext cx="2588653" cy="2588653"/>
            <a:chOff x="1027021" y="1308753"/>
            <a:chExt cx="2588653" cy="258865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E25453E-4BF1-45C2-8B40-613CC05A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3845" y="1479362"/>
              <a:ext cx="2289578" cy="224743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4" name="Circle: Hollow 83">
              <a:extLst>
                <a:ext uri="{FF2B5EF4-FFF2-40B4-BE49-F238E27FC236}">
                  <a16:creationId xmlns:a16="http://schemas.microsoft.com/office/drawing/2014/main" id="{622BC6BD-B370-4F74-A7AE-7682F270CB10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67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AFA38F-FFF0-4D6F-86A2-A46D899B4FE6}"/>
              </a:ext>
            </a:extLst>
          </p:cNvPr>
          <p:cNvGrpSpPr/>
          <p:nvPr/>
        </p:nvGrpSpPr>
        <p:grpSpPr>
          <a:xfrm>
            <a:off x="2377100" y="-61171"/>
            <a:ext cx="1030310" cy="4622850"/>
            <a:chOff x="1844829" y="-3030761"/>
            <a:chExt cx="1030310" cy="462285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4BF1F3-8BFD-44FC-9C7F-F06129830A43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EE5EFAA-07C8-40C6-A462-73C8236117C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2FB3ACD-069D-4995-A0B0-634E1B95BE7A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27D6314-0B09-4121-8399-8A5347D03FD7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C5D876-E3BB-416E-981E-03E2732A012B}"/>
              </a:ext>
            </a:extLst>
          </p:cNvPr>
          <p:cNvGrpSpPr/>
          <p:nvPr/>
        </p:nvGrpSpPr>
        <p:grpSpPr>
          <a:xfrm>
            <a:off x="3177886" y="925315"/>
            <a:ext cx="2588653" cy="2588653"/>
            <a:chOff x="1027021" y="1308753"/>
            <a:chExt cx="2588653" cy="2588653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C83BB61-A11D-4DDE-8B66-D9E303B55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3213" y="1462938"/>
              <a:ext cx="2289578" cy="22695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7" name="Circle: Hollow 76">
              <a:extLst>
                <a:ext uri="{FF2B5EF4-FFF2-40B4-BE49-F238E27FC236}">
                  <a16:creationId xmlns:a16="http://schemas.microsoft.com/office/drawing/2014/main" id="{075C8AD0-6C6F-4FD9-BF9F-1A3A84B1E7FD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67E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8D59456-F601-4E1A-A794-1ED7B5221493}"/>
              </a:ext>
            </a:extLst>
          </p:cNvPr>
          <p:cNvGrpSpPr/>
          <p:nvPr/>
        </p:nvGrpSpPr>
        <p:grpSpPr>
          <a:xfrm>
            <a:off x="3995694" y="-3414199"/>
            <a:ext cx="1030310" cy="4622850"/>
            <a:chOff x="1844829" y="-3030761"/>
            <a:chExt cx="1030310" cy="462285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B55E120-58ED-4A02-9E6A-220470DCBCC2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E300B37-73D8-4C27-BB4C-E95491AD153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BAA7B67-E2EB-4CB9-A6A1-1E2CBB0F4F20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B81FE5A-9902-4CD9-90B1-03DC20470150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10663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01ACE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المنـــاطق الحيــويــــــــة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نظام بيئي كبير له نباتته وحيواناته وتربته الخاصة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94305" y="1574148"/>
            <a:ext cx="2588653" cy="2588653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9930" y="1474569"/>
              <a:ext cx="2291732" cy="227761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1A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912113" y="-2046772"/>
            <a:ext cx="1030310" cy="3904256"/>
            <a:chOff x="1844829" y="-2312167"/>
            <a:chExt cx="1030310" cy="3904256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675E13-CAE5-4282-9741-356801FE8605}"/>
              </a:ext>
            </a:extLst>
          </p:cNvPr>
          <p:cNvGrpSpPr/>
          <p:nvPr/>
        </p:nvGrpSpPr>
        <p:grpSpPr>
          <a:xfrm>
            <a:off x="1559292" y="4278343"/>
            <a:ext cx="2588653" cy="2588653"/>
            <a:chOff x="1027021" y="1308753"/>
            <a:chExt cx="2588653" cy="258865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E25453E-4BF1-45C2-8B40-613CC05A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3845" y="1447353"/>
              <a:ext cx="2289578" cy="230531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4" name="Circle: Hollow 83">
              <a:extLst>
                <a:ext uri="{FF2B5EF4-FFF2-40B4-BE49-F238E27FC236}">
                  <a16:creationId xmlns:a16="http://schemas.microsoft.com/office/drawing/2014/main" id="{622BC6BD-B370-4F74-A7AE-7682F270CB10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1A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AFA38F-FFF0-4D6F-86A2-A46D899B4FE6}"/>
              </a:ext>
            </a:extLst>
          </p:cNvPr>
          <p:cNvGrpSpPr/>
          <p:nvPr/>
        </p:nvGrpSpPr>
        <p:grpSpPr>
          <a:xfrm>
            <a:off x="2377100" y="-61171"/>
            <a:ext cx="1030310" cy="4622850"/>
            <a:chOff x="1844829" y="-3030761"/>
            <a:chExt cx="1030310" cy="462285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4BF1F3-8BFD-44FC-9C7F-F06129830A43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EE5EFAA-07C8-40C6-A462-73C8236117C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2FB3ACD-069D-4995-A0B0-634E1B95BE7A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27D6314-0B09-4121-8399-8A5347D03FD7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C5D876-E3BB-416E-981E-03E2732A012B}"/>
              </a:ext>
            </a:extLst>
          </p:cNvPr>
          <p:cNvGrpSpPr/>
          <p:nvPr/>
        </p:nvGrpSpPr>
        <p:grpSpPr>
          <a:xfrm>
            <a:off x="3177886" y="925315"/>
            <a:ext cx="2588653" cy="2588653"/>
            <a:chOff x="1027021" y="1308753"/>
            <a:chExt cx="2588653" cy="2588653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C83BB61-A11D-4DDE-8B66-D9E303B55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3213" y="1462938"/>
              <a:ext cx="2289578" cy="226956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7" name="Circle: Hollow 76">
              <a:extLst>
                <a:ext uri="{FF2B5EF4-FFF2-40B4-BE49-F238E27FC236}">
                  <a16:creationId xmlns:a16="http://schemas.microsoft.com/office/drawing/2014/main" id="{075C8AD0-6C6F-4FD9-BF9F-1A3A84B1E7FD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1A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8D59456-F601-4E1A-A794-1ED7B5221493}"/>
              </a:ext>
            </a:extLst>
          </p:cNvPr>
          <p:cNvGrpSpPr/>
          <p:nvPr/>
        </p:nvGrpSpPr>
        <p:grpSpPr>
          <a:xfrm>
            <a:off x="3995694" y="-3414199"/>
            <a:ext cx="1030310" cy="4622850"/>
            <a:chOff x="1844829" y="-3030761"/>
            <a:chExt cx="1030310" cy="462285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B55E120-58ED-4A02-9E6A-220470DCBCC2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E300B37-73D8-4C27-BB4C-E95491AD153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BAA7B67-E2EB-4CB9-A6A1-1E2CBB0F4F20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B81FE5A-9902-4CD9-90B1-03DC20470150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18E5B9-BD8E-40CF-ABCB-D332B951037A}"/>
              </a:ext>
            </a:extLst>
          </p:cNvPr>
          <p:cNvGrpSpPr/>
          <p:nvPr/>
        </p:nvGrpSpPr>
        <p:grpSpPr>
          <a:xfrm>
            <a:off x="6369574" y="3272527"/>
            <a:ext cx="5805958" cy="1654797"/>
            <a:chOff x="6386042" y="4496064"/>
            <a:chExt cx="5805958" cy="165479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F1D4A7-FD26-4D28-95A3-C68D2672D6A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4C01933-3CD7-4CB1-9709-AB7EBC1BA9C7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7C9798-BA06-4A7F-8BC3-68F3ED4A4D58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E3CF3B75-5798-4170-99B2-2DB8FAB62C66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6274DD-C7D0-4777-9A5A-94BA521FFE5C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03972E5-1EFC-4634-B70B-E778784E4F7A}"/>
                </a:ext>
              </a:extLst>
            </p:cNvPr>
            <p:cNvSpPr txBox="1"/>
            <p:nvPr/>
          </p:nvSpPr>
          <p:spPr>
            <a:xfrm>
              <a:off x="6386042" y="4870615"/>
              <a:ext cx="4146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الغابات </a:t>
              </a:r>
            </a:p>
          </p:txBody>
        </p:sp>
      </p:grp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614E829A-69D9-4787-858F-A3D94BCB5B66}"/>
              </a:ext>
            </a:extLst>
          </p:cNvPr>
          <p:cNvSpPr/>
          <p:nvPr/>
        </p:nvSpPr>
        <p:spPr>
          <a:xfrm>
            <a:off x="11625438" y="3601050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29FC07-ABA6-4A1A-831B-6042B266B1FF}"/>
              </a:ext>
            </a:extLst>
          </p:cNvPr>
          <p:cNvGrpSpPr/>
          <p:nvPr/>
        </p:nvGrpSpPr>
        <p:grpSpPr>
          <a:xfrm>
            <a:off x="7170660" y="4355000"/>
            <a:ext cx="5017652" cy="1654797"/>
            <a:chOff x="7174348" y="4496064"/>
            <a:chExt cx="5017652" cy="165479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B642DA9-E99E-4F43-BA4A-1BDE9C4DC761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8028B6E-6381-4261-8329-FFFB4FA24106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CD7CD2-439B-4172-925C-FEB7B2994437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6F0F6C90-86A4-4718-A918-59AA04DFF300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2E9BC9A-F3E0-4412-9DAF-D0B1439E2C0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860FB62-7AF5-4984-A908-8509C19C3B16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المناطق العشبية</a:t>
              </a:r>
            </a:p>
          </p:txBody>
        </p:sp>
      </p:grpSp>
      <p:sp>
        <p:nvSpPr>
          <p:cNvPr id="97" name="Rectangle: Top Corners Rounded 96">
            <a:extLst>
              <a:ext uri="{FF2B5EF4-FFF2-40B4-BE49-F238E27FC236}">
                <a16:creationId xmlns:a16="http://schemas.microsoft.com/office/drawing/2014/main" id="{A6F8B4B4-AEA4-4BCD-A536-2027F04DAF06}"/>
              </a:ext>
            </a:extLst>
          </p:cNvPr>
          <p:cNvSpPr/>
          <p:nvPr/>
        </p:nvSpPr>
        <p:spPr>
          <a:xfrm>
            <a:off x="11638218" y="468048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E3E04A-0B45-47C7-9F2B-8C67B0E5D9BF}"/>
              </a:ext>
            </a:extLst>
          </p:cNvPr>
          <p:cNvGrpSpPr/>
          <p:nvPr/>
        </p:nvGrpSpPr>
        <p:grpSpPr>
          <a:xfrm>
            <a:off x="7173032" y="5440353"/>
            <a:ext cx="5017652" cy="1654797"/>
            <a:chOff x="7174348" y="4496064"/>
            <a:chExt cx="5017652" cy="165479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EFBBF00-24E5-466F-B73A-50B20C6D2914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6F0C01A-A81A-4538-BF5E-CA5574D17916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8F0B429-07D5-402B-9D15-738F4598152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01">
              <a:extLst>
                <a:ext uri="{FF2B5EF4-FFF2-40B4-BE49-F238E27FC236}">
                  <a16:creationId xmlns:a16="http://schemas.microsoft.com/office/drawing/2014/main" id="{3B6A3974-88F5-4F07-BBA2-CED71B2A689F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B95D07B-C7BD-4392-8A6D-B76C6BE4F955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2BF9C87-CF66-4B5C-886E-EFEA2739567A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الصحراء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0A029E87-20D4-4D34-9F4E-0E5C91D4D84C}"/>
              </a:ext>
            </a:extLst>
          </p:cNvPr>
          <p:cNvSpPr/>
          <p:nvPr/>
        </p:nvSpPr>
        <p:spPr>
          <a:xfrm>
            <a:off x="11640590" y="576887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01ACE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72177" y="1813573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المنـــاطق الحيــويــــــــة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الغابات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9B9E00-F2A1-43E3-8494-50471FD45860}"/>
              </a:ext>
            </a:extLst>
          </p:cNvPr>
          <p:cNvGrpSpPr/>
          <p:nvPr/>
        </p:nvGrpSpPr>
        <p:grpSpPr>
          <a:xfrm>
            <a:off x="6829724" y="3208986"/>
            <a:ext cx="5362276" cy="1654797"/>
            <a:chOff x="6829724" y="4496064"/>
            <a:chExt cx="5362276" cy="165479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BFBB1C-B624-4742-8919-4FDEAF74DAC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16103F-13CB-4F93-B3CE-426CBA05D98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13020B-E860-4540-A337-3E95CE41A7B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5BF7D130-9901-4191-9FBD-3FC5953F5B01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B7CB3E-C143-48ED-A0A5-9B3BA18B79A3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188473-94B5-4B06-9AA3-277183DEB576}"/>
                </a:ext>
              </a:extLst>
            </p:cNvPr>
            <p:cNvSpPr txBox="1"/>
            <p:nvPr/>
          </p:nvSpPr>
          <p:spPr>
            <a:xfrm>
              <a:off x="6829724" y="4870615"/>
              <a:ext cx="3702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درجة الحرارة: باردة إلى معتدلة في الشتاء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دافئة في الصيف</a:t>
              </a:r>
            </a:p>
          </p:txBody>
        </p:sp>
      </p:grp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CA041048-70AD-4A7A-AE06-0E0357A03826}"/>
              </a:ext>
            </a:extLst>
          </p:cNvPr>
          <p:cNvSpPr/>
          <p:nvPr/>
        </p:nvSpPr>
        <p:spPr>
          <a:xfrm>
            <a:off x="11641905" y="3550078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94A7B9-51DF-4D44-8B50-359336916C50}"/>
              </a:ext>
            </a:extLst>
          </p:cNvPr>
          <p:cNvGrpSpPr/>
          <p:nvPr/>
        </p:nvGrpSpPr>
        <p:grpSpPr>
          <a:xfrm>
            <a:off x="6829722" y="4322689"/>
            <a:ext cx="5362276" cy="1654797"/>
            <a:chOff x="6829724" y="4496064"/>
            <a:chExt cx="5362276" cy="165479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32061C-442B-40D7-8CFF-A5F77BA67DE5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4C3B52-DED2-492C-BC65-A65B8207F243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3A99046-2E0F-44B2-9B03-5176A9E6A5E4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5E47B66D-9475-47BA-A837-2ACF91056134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BC7F6F7-D02A-494D-9A34-B85EF5C4AFB7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C81252F-C2E0-40E7-B111-FA0797C7293D}"/>
                </a:ext>
              </a:extLst>
            </p:cNvPr>
            <p:cNvSpPr txBox="1"/>
            <p:nvPr/>
          </p:nvSpPr>
          <p:spPr>
            <a:xfrm>
              <a:off x="6829724" y="4870615"/>
              <a:ext cx="370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سقوط الأمطار على مدار السنة</a:t>
              </a:r>
            </a:p>
          </p:txBody>
        </p:sp>
      </p:grp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B6A9F60E-5DEC-4C7A-8238-86B4D79B91A4}"/>
              </a:ext>
            </a:extLst>
          </p:cNvPr>
          <p:cNvSpPr/>
          <p:nvPr/>
        </p:nvSpPr>
        <p:spPr>
          <a:xfrm>
            <a:off x="11634546" y="462766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BC43C91-4A2D-45A3-9880-95F36987CB0C}"/>
              </a:ext>
            </a:extLst>
          </p:cNvPr>
          <p:cNvGrpSpPr/>
          <p:nvPr/>
        </p:nvGrpSpPr>
        <p:grpSpPr>
          <a:xfrm>
            <a:off x="6834052" y="5428424"/>
            <a:ext cx="5362275" cy="1654797"/>
            <a:chOff x="6829724" y="4496064"/>
            <a:chExt cx="5362275" cy="165479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E7638F6-5849-4A29-8946-E993FDC4D5E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1E4A51E-66C1-4FC6-A1A1-45D357E43374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9A69395-CB7B-40EC-8206-C5DBDA578129}"/>
                </a:ext>
              </a:extLst>
            </p:cNvPr>
            <p:cNvSpPr/>
            <p:nvPr/>
          </p:nvSpPr>
          <p:spPr>
            <a:xfrm flipH="1">
              <a:off x="11530818" y="4928988"/>
              <a:ext cx="661181" cy="99665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755EB832-B9DD-4ED0-AC6E-106DDC41AE9B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BEE1339-FC0E-43D2-8438-F7D80FE91BE8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63CDB8-D012-41AC-B4B9-2EE64B1F7CCE}"/>
                </a:ext>
              </a:extLst>
            </p:cNvPr>
            <p:cNvSpPr txBox="1"/>
            <p:nvPr/>
          </p:nvSpPr>
          <p:spPr>
            <a:xfrm>
              <a:off x="6829724" y="4870615"/>
              <a:ext cx="370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التربة خصبة</a:t>
              </a:r>
            </a:p>
          </p:txBody>
        </p:sp>
      </p:grpSp>
      <p:sp>
        <p:nvSpPr>
          <p:cNvPr id="92" name="Rectangle: Top Corners Rounded 91">
            <a:extLst>
              <a:ext uri="{FF2B5EF4-FFF2-40B4-BE49-F238E27FC236}">
                <a16:creationId xmlns:a16="http://schemas.microsoft.com/office/drawing/2014/main" id="{67F3F2E4-507D-41E1-A1F7-B7AC5B0CFF0D}"/>
              </a:ext>
            </a:extLst>
          </p:cNvPr>
          <p:cNvSpPr/>
          <p:nvPr/>
        </p:nvSpPr>
        <p:spPr>
          <a:xfrm>
            <a:off x="11641905" y="574224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EAB3CC3-3486-4AEC-9100-17338F6465D3}"/>
              </a:ext>
            </a:extLst>
          </p:cNvPr>
          <p:cNvGrpSpPr/>
          <p:nvPr/>
        </p:nvGrpSpPr>
        <p:grpSpPr>
          <a:xfrm>
            <a:off x="979302" y="1739315"/>
            <a:ext cx="3702578" cy="3702578"/>
            <a:chOff x="1027021" y="1308753"/>
            <a:chExt cx="2588653" cy="2588653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01A975D3-14C9-415E-BE9D-DF47FB24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8" y="1476655"/>
              <a:ext cx="2289579" cy="225475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7" name="Circle: Hollow 136">
              <a:extLst>
                <a:ext uri="{FF2B5EF4-FFF2-40B4-BE49-F238E27FC236}">
                  <a16:creationId xmlns:a16="http://schemas.microsoft.com/office/drawing/2014/main" id="{BEE8F76D-AA28-4B88-9E54-AE2176C4EC14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1A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95A21AE-E88F-4BC5-B9DA-02401F7BF2B8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165B909-B810-4E19-A0E3-DA969B6FE649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BD68DDE4-9FB3-4B6D-95A9-F337B6ED5C4D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A55C5E0-A4F0-4E7C-AEC3-BBD5AA4D741A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843FF34-3857-4BF6-90CB-1217D4986CE0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216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01ACE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72177" y="1813573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المنـــاطق الحيــويــــــــة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المناطق العشبية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9B9E00-F2A1-43E3-8494-50471FD45860}"/>
              </a:ext>
            </a:extLst>
          </p:cNvPr>
          <p:cNvGrpSpPr/>
          <p:nvPr/>
        </p:nvGrpSpPr>
        <p:grpSpPr>
          <a:xfrm>
            <a:off x="6829724" y="3208986"/>
            <a:ext cx="5362276" cy="1654797"/>
            <a:chOff x="6829724" y="4496064"/>
            <a:chExt cx="5362276" cy="165479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BFBB1C-B624-4742-8919-4FDEAF74DAC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16103F-13CB-4F93-B3CE-426CBA05D98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13020B-E860-4540-A337-3E95CE41A7B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5BF7D130-9901-4191-9FBD-3FC5953F5B01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B7CB3E-C143-48ED-A0A5-9B3BA18B79A3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188473-94B5-4B06-9AA3-277183DEB576}"/>
                </a:ext>
              </a:extLst>
            </p:cNvPr>
            <p:cNvSpPr txBox="1"/>
            <p:nvPr/>
          </p:nvSpPr>
          <p:spPr>
            <a:xfrm>
              <a:off x="6829724" y="4870615"/>
              <a:ext cx="3702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درجة الحرارة: معتدلة البرودة في الشتاء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دافئة إلى حارة في الصيف</a:t>
              </a:r>
            </a:p>
          </p:txBody>
        </p:sp>
      </p:grp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CA041048-70AD-4A7A-AE06-0E0357A03826}"/>
              </a:ext>
            </a:extLst>
          </p:cNvPr>
          <p:cNvSpPr/>
          <p:nvPr/>
        </p:nvSpPr>
        <p:spPr>
          <a:xfrm>
            <a:off x="11641905" y="3550078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979302" y="1739315"/>
            <a:ext cx="3702578" cy="3702578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8" y="1449447"/>
              <a:ext cx="2289579" cy="231345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1A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94A7B9-51DF-4D44-8B50-359336916C50}"/>
              </a:ext>
            </a:extLst>
          </p:cNvPr>
          <p:cNvGrpSpPr/>
          <p:nvPr/>
        </p:nvGrpSpPr>
        <p:grpSpPr>
          <a:xfrm>
            <a:off x="6829722" y="4322689"/>
            <a:ext cx="5362276" cy="1654797"/>
            <a:chOff x="6829724" y="4496064"/>
            <a:chExt cx="5362276" cy="165479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32061C-442B-40D7-8CFF-A5F77BA67DE5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4C3B52-DED2-492C-BC65-A65B8207F243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3A99046-2E0F-44B2-9B03-5176A9E6A5E4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5E47B66D-9475-47BA-A837-2ACF91056134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BC7F6F7-D02A-494D-9A34-B85EF5C4AFB7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C81252F-C2E0-40E7-B111-FA0797C7293D}"/>
                </a:ext>
              </a:extLst>
            </p:cNvPr>
            <p:cNvSpPr txBox="1"/>
            <p:nvPr/>
          </p:nvSpPr>
          <p:spPr>
            <a:xfrm>
              <a:off x="6829724" y="4870615"/>
              <a:ext cx="370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سقوط الأمطار معتدل</a:t>
              </a:r>
            </a:p>
          </p:txBody>
        </p:sp>
      </p:grp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B6A9F60E-5DEC-4C7A-8238-86B4D79B91A4}"/>
              </a:ext>
            </a:extLst>
          </p:cNvPr>
          <p:cNvSpPr/>
          <p:nvPr/>
        </p:nvSpPr>
        <p:spPr>
          <a:xfrm>
            <a:off x="11634546" y="462766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BC43C91-4A2D-45A3-9880-95F36987CB0C}"/>
              </a:ext>
            </a:extLst>
          </p:cNvPr>
          <p:cNvGrpSpPr/>
          <p:nvPr/>
        </p:nvGrpSpPr>
        <p:grpSpPr>
          <a:xfrm>
            <a:off x="6834052" y="5428424"/>
            <a:ext cx="5362275" cy="1654797"/>
            <a:chOff x="6829724" y="4496064"/>
            <a:chExt cx="5362275" cy="165479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E7638F6-5849-4A29-8946-E993FDC4D5E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1E4A51E-66C1-4FC6-A1A1-45D357E43374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9A69395-CB7B-40EC-8206-C5DBDA578129}"/>
                </a:ext>
              </a:extLst>
            </p:cNvPr>
            <p:cNvSpPr/>
            <p:nvPr/>
          </p:nvSpPr>
          <p:spPr>
            <a:xfrm flipH="1">
              <a:off x="11530818" y="4928988"/>
              <a:ext cx="661181" cy="99665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755EB832-B9DD-4ED0-AC6E-106DDC41AE9B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BEE1339-FC0E-43D2-8438-F7D80FE91BE8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63CDB8-D012-41AC-B4B9-2EE64B1F7CCE}"/>
                </a:ext>
              </a:extLst>
            </p:cNvPr>
            <p:cNvSpPr txBox="1"/>
            <p:nvPr/>
          </p:nvSpPr>
          <p:spPr>
            <a:xfrm>
              <a:off x="6829724" y="4870615"/>
              <a:ext cx="370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التربة خصبة</a:t>
              </a:r>
            </a:p>
          </p:txBody>
        </p:sp>
      </p:grpSp>
      <p:sp>
        <p:nvSpPr>
          <p:cNvPr id="92" name="Rectangle: Top Corners Rounded 91">
            <a:extLst>
              <a:ext uri="{FF2B5EF4-FFF2-40B4-BE49-F238E27FC236}">
                <a16:creationId xmlns:a16="http://schemas.microsoft.com/office/drawing/2014/main" id="{67F3F2E4-507D-41E1-A1F7-B7AC5B0CFF0D}"/>
              </a:ext>
            </a:extLst>
          </p:cNvPr>
          <p:cNvSpPr/>
          <p:nvPr/>
        </p:nvSpPr>
        <p:spPr>
          <a:xfrm>
            <a:off x="11641905" y="574224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01ACE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72177" y="1813573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المنـــاطق الحيــويــــــــة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الصحراء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9B9E00-F2A1-43E3-8494-50471FD45860}"/>
              </a:ext>
            </a:extLst>
          </p:cNvPr>
          <p:cNvGrpSpPr/>
          <p:nvPr/>
        </p:nvGrpSpPr>
        <p:grpSpPr>
          <a:xfrm>
            <a:off x="6829724" y="3208986"/>
            <a:ext cx="5362276" cy="1654797"/>
            <a:chOff x="6829724" y="4496064"/>
            <a:chExt cx="5362276" cy="165479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BFBB1C-B624-4742-8919-4FDEAF74DAC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16103F-13CB-4F93-B3CE-426CBA05D98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13020B-E860-4540-A337-3E95CE41A7B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5BF7D130-9901-4191-9FBD-3FC5953F5B01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B7CB3E-C143-48ED-A0A5-9B3BA18B79A3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188473-94B5-4B06-9AA3-277183DEB576}"/>
                </a:ext>
              </a:extLst>
            </p:cNvPr>
            <p:cNvSpPr txBox="1"/>
            <p:nvPr/>
          </p:nvSpPr>
          <p:spPr>
            <a:xfrm>
              <a:off x="6829724" y="4870615"/>
              <a:ext cx="370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درجة الحرارة: متقلبة جدا</a:t>
              </a:r>
            </a:p>
          </p:txBody>
        </p:sp>
      </p:grp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CA041048-70AD-4A7A-AE06-0E0357A03826}"/>
              </a:ext>
            </a:extLst>
          </p:cNvPr>
          <p:cNvSpPr/>
          <p:nvPr/>
        </p:nvSpPr>
        <p:spPr>
          <a:xfrm>
            <a:off x="11641905" y="3550078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979302" y="1739315"/>
            <a:ext cx="3702578" cy="3702578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8" y="1465715"/>
              <a:ext cx="2289579" cy="2274730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01AC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B94A7B9-51DF-4D44-8B50-359336916C50}"/>
              </a:ext>
            </a:extLst>
          </p:cNvPr>
          <p:cNvGrpSpPr/>
          <p:nvPr/>
        </p:nvGrpSpPr>
        <p:grpSpPr>
          <a:xfrm>
            <a:off x="6829722" y="4322689"/>
            <a:ext cx="5362276" cy="1654797"/>
            <a:chOff x="6829724" y="4496064"/>
            <a:chExt cx="5362276" cy="165479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C32061C-442B-40D7-8CFF-A5F77BA67DE5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84C3B52-DED2-492C-BC65-A65B8207F243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3A99046-2E0F-44B2-9B03-5176A9E6A5E4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5E47B66D-9475-47BA-A837-2ACF91056134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BC7F6F7-D02A-494D-9A34-B85EF5C4AFB7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C81252F-C2E0-40E7-B111-FA0797C7293D}"/>
                </a:ext>
              </a:extLst>
            </p:cNvPr>
            <p:cNvSpPr txBox="1"/>
            <p:nvPr/>
          </p:nvSpPr>
          <p:spPr>
            <a:xfrm>
              <a:off x="6829724" y="4870615"/>
              <a:ext cx="370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سقوط الأمطار نادر</a:t>
              </a:r>
            </a:p>
          </p:txBody>
        </p:sp>
      </p:grp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B6A9F60E-5DEC-4C7A-8238-86B4D79B91A4}"/>
              </a:ext>
            </a:extLst>
          </p:cNvPr>
          <p:cNvSpPr/>
          <p:nvPr/>
        </p:nvSpPr>
        <p:spPr>
          <a:xfrm>
            <a:off x="11634546" y="462766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BC43C91-4A2D-45A3-9880-95F36987CB0C}"/>
              </a:ext>
            </a:extLst>
          </p:cNvPr>
          <p:cNvGrpSpPr/>
          <p:nvPr/>
        </p:nvGrpSpPr>
        <p:grpSpPr>
          <a:xfrm>
            <a:off x="6834052" y="5428424"/>
            <a:ext cx="5362275" cy="1654797"/>
            <a:chOff x="6829724" y="4496064"/>
            <a:chExt cx="5362275" cy="1654797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E7638F6-5849-4A29-8946-E993FDC4D5E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1E4A51E-66C1-4FC6-A1A1-45D357E43374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9A69395-CB7B-40EC-8206-C5DBDA578129}"/>
                </a:ext>
              </a:extLst>
            </p:cNvPr>
            <p:cNvSpPr/>
            <p:nvPr/>
          </p:nvSpPr>
          <p:spPr>
            <a:xfrm flipH="1">
              <a:off x="11530818" y="4928988"/>
              <a:ext cx="661181" cy="996651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6" name="Parallelogram 85">
              <a:extLst>
                <a:ext uri="{FF2B5EF4-FFF2-40B4-BE49-F238E27FC236}">
                  <a16:creationId xmlns:a16="http://schemas.microsoft.com/office/drawing/2014/main" id="{755EB832-B9DD-4ED0-AC6E-106DDC41AE9B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BEE1339-FC0E-43D2-8438-F7D80FE91BE8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063CDB8-D012-41AC-B4B9-2EE64B1F7CCE}"/>
                </a:ext>
              </a:extLst>
            </p:cNvPr>
            <p:cNvSpPr txBox="1"/>
            <p:nvPr/>
          </p:nvSpPr>
          <p:spPr>
            <a:xfrm>
              <a:off x="6829724" y="4870615"/>
              <a:ext cx="370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التربة رملية جافة</a:t>
              </a:r>
            </a:p>
          </p:txBody>
        </p:sp>
      </p:grpSp>
      <p:sp>
        <p:nvSpPr>
          <p:cNvPr id="92" name="Rectangle: Top Corners Rounded 91">
            <a:extLst>
              <a:ext uri="{FF2B5EF4-FFF2-40B4-BE49-F238E27FC236}">
                <a16:creationId xmlns:a16="http://schemas.microsoft.com/office/drawing/2014/main" id="{67F3F2E4-507D-41E1-A1F7-B7AC5B0CFF0D}"/>
              </a:ext>
            </a:extLst>
          </p:cNvPr>
          <p:cNvSpPr/>
          <p:nvPr/>
        </p:nvSpPr>
        <p:spPr>
          <a:xfrm>
            <a:off x="11641905" y="574224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99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الأنظمة البيئية المائية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المحيطات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94305" y="1574148"/>
            <a:ext cx="2588653" cy="2588653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9246" y="1471964"/>
              <a:ext cx="2291732" cy="226861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FE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912113" y="-2046772"/>
            <a:ext cx="1030310" cy="3904256"/>
            <a:chOff x="1844829" y="-2312167"/>
            <a:chExt cx="1030310" cy="3904256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675E13-CAE5-4282-9741-356801FE8605}"/>
              </a:ext>
            </a:extLst>
          </p:cNvPr>
          <p:cNvGrpSpPr/>
          <p:nvPr/>
        </p:nvGrpSpPr>
        <p:grpSpPr>
          <a:xfrm>
            <a:off x="1559292" y="4278343"/>
            <a:ext cx="2588653" cy="2588653"/>
            <a:chOff x="1027021" y="1308753"/>
            <a:chExt cx="2588653" cy="258865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E25453E-4BF1-45C2-8B40-613CC05A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3845" y="1447353"/>
              <a:ext cx="2289578" cy="230531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4" name="Circle: Hollow 83">
              <a:extLst>
                <a:ext uri="{FF2B5EF4-FFF2-40B4-BE49-F238E27FC236}">
                  <a16:creationId xmlns:a16="http://schemas.microsoft.com/office/drawing/2014/main" id="{622BC6BD-B370-4F74-A7AE-7682F270CB10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FE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AFA38F-FFF0-4D6F-86A2-A46D899B4FE6}"/>
              </a:ext>
            </a:extLst>
          </p:cNvPr>
          <p:cNvGrpSpPr/>
          <p:nvPr/>
        </p:nvGrpSpPr>
        <p:grpSpPr>
          <a:xfrm>
            <a:off x="2377100" y="-61171"/>
            <a:ext cx="1030310" cy="4622850"/>
            <a:chOff x="1844829" y="-3030761"/>
            <a:chExt cx="1030310" cy="462285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4BF1F3-8BFD-44FC-9C7F-F06129830A43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EE5EFAA-07C8-40C6-A462-73C8236117C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2FB3ACD-069D-4995-A0B0-634E1B95BE7A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27D6314-0B09-4121-8399-8A5347D03FD7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C5D876-E3BB-416E-981E-03E2732A012B}"/>
              </a:ext>
            </a:extLst>
          </p:cNvPr>
          <p:cNvGrpSpPr/>
          <p:nvPr/>
        </p:nvGrpSpPr>
        <p:grpSpPr>
          <a:xfrm>
            <a:off x="3177886" y="925315"/>
            <a:ext cx="2588653" cy="2588653"/>
            <a:chOff x="1027021" y="1308753"/>
            <a:chExt cx="2588653" cy="2588653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C83BB61-A11D-4DDE-8B66-D9E303B55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2066" y="1481988"/>
              <a:ext cx="2266958" cy="224866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7" name="Circle: Hollow 76">
              <a:extLst>
                <a:ext uri="{FF2B5EF4-FFF2-40B4-BE49-F238E27FC236}">
                  <a16:creationId xmlns:a16="http://schemas.microsoft.com/office/drawing/2014/main" id="{075C8AD0-6C6F-4FD9-BF9F-1A3A84B1E7FD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FE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8D59456-F601-4E1A-A794-1ED7B5221493}"/>
              </a:ext>
            </a:extLst>
          </p:cNvPr>
          <p:cNvGrpSpPr/>
          <p:nvPr/>
        </p:nvGrpSpPr>
        <p:grpSpPr>
          <a:xfrm>
            <a:off x="3995694" y="-3414199"/>
            <a:ext cx="1030310" cy="4622850"/>
            <a:chOff x="1844829" y="-3030761"/>
            <a:chExt cx="1030310" cy="462285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B55E120-58ED-4A02-9E6A-220470DCBCC2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E300B37-73D8-4C27-BB4C-E95491AD153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BAA7B67-E2EB-4CB9-A6A1-1E2CBB0F4F20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B81FE5A-9902-4CD9-90B1-03DC20470150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18E5B9-BD8E-40CF-ABCB-D332B951037A}"/>
              </a:ext>
            </a:extLst>
          </p:cNvPr>
          <p:cNvGrpSpPr/>
          <p:nvPr/>
        </p:nvGrpSpPr>
        <p:grpSpPr>
          <a:xfrm>
            <a:off x="6369574" y="3272527"/>
            <a:ext cx="5805958" cy="1654797"/>
            <a:chOff x="6386042" y="4496064"/>
            <a:chExt cx="5805958" cy="1654797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BF1D4A7-FD26-4D28-95A3-C68D2672D6A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4C01933-3CD7-4CB1-9709-AB7EBC1BA9C7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57C9798-BA06-4A7F-8BC3-68F3ED4A4D58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Parallelogram 63">
              <a:extLst>
                <a:ext uri="{FF2B5EF4-FFF2-40B4-BE49-F238E27FC236}">
                  <a16:creationId xmlns:a16="http://schemas.microsoft.com/office/drawing/2014/main" id="{E3CF3B75-5798-4170-99B2-2DB8FAB62C66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76274DD-C7D0-4777-9A5A-94BA521FFE5C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03972E5-1EFC-4634-B70B-E778784E4F7A}"/>
                </a:ext>
              </a:extLst>
            </p:cNvPr>
            <p:cNvSpPr txBox="1"/>
            <p:nvPr/>
          </p:nvSpPr>
          <p:spPr>
            <a:xfrm>
              <a:off x="6386042" y="4870615"/>
              <a:ext cx="41462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الأنهار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 </a:t>
              </a:r>
            </a:p>
          </p:txBody>
        </p:sp>
      </p:grpSp>
      <p:sp>
        <p:nvSpPr>
          <p:cNvPr id="67" name="Rectangle: Top Corners Rounded 66">
            <a:extLst>
              <a:ext uri="{FF2B5EF4-FFF2-40B4-BE49-F238E27FC236}">
                <a16:creationId xmlns:a16="http://schemas.microsoft.com/office/drawing/2014/main" id="{614E829A-69D9-4787-858F-A3D94BCB5B66}"/>
              </a:ext>
            </a:extLst>
          </p:cNvPr>
          <p:cNvSpPr/>
          <p:nvPr/>
        </p:nvSpPr>
        <p:spPr>
          <a:xfrm>
            <a:off x="11625438" y="3601050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429FC07-ABA6-4A1A-831B-6042B266B1FF}"/>
              </a:ext>
            </a:extLst>
          </p:cNvPr>
          <p:cNvGrpSpPr/>
          <p:nvPr/>
        </p:nvGrpSpPr>
        <p:grpSpPr>
          <a:xfrm>
            <a:off x="7170660" y="4355000"/>
            <a:ext cx="5017652" cy="1654797"/>
            <a:chOff x="7174348" y="4496064"/>
            <a:chExt cx="5017652" cy="165479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B642DA9-E99E-4F43-BA4A-1BDE9C4DC761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8028B6E-6381-4261-8329-FFFB4FA24106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CD7CD2-439B-4172-925C-FEB7B2994437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Parallelogram 72">
              <a:extLst>
                <a:ext uri="{FF2B5EF4-FFF2-40B4-BE49-F238E27FC236}">
                  <a16:creationId xmlns:a16="http://schemas.microsoft.com/office/drawing/2014/main" id="{6F0F6C90-86A4-4718-A918-59AA04DFF300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2E9BC9A-F3E0-4412-9DAF-D0B1439E2C0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860FB62-7AF5-4984-A908-8509C19C3B16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البحار</a:t>
              </a:r>
            </a:p>
          </p:txBody>
        </p:sp>
      </p:grpSp>
      <p:sp>
        <p:nvSpPr>
          <p:cNvPr id="97" name="Rectangle: Top Corners Rounded 96">
            <a:extLst>
              <a:ext uri="{FF2B5EF4-FFF2-40B4-BE49-F238E27FC236}">
                <a16:creationId xmlns:a16="http://schemas.microsoft.com/office/drawing/2014/main" id="{A6F8B4B4-AEA4-4BCD-A536-2027F04DAF06}"/>
              </a:ext>
            </a:extLst>
          </p:cNvPr>
          <p:cNvSpPr/>
          <p:nvPr/>
        </p:nvSpPr>
        <p:spPr>
          <a:xfrm>
            <a:off x="11638218" y="468048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FE3E04A-0B45-47C7-9F2B-8C67B0E5D9BF}"/>
              </a:ext>
            </a:extLst>
          </p:cNvPr>
          <p:cNvGrpSpPr/>
          <p:nvPr/>
        </p:nvGrpSpPr>
        <p:grpSpPr>
          <a:xfrm>
            <a:off x="7173032" y="5440353"/>
            <a:ext cx="5017652" cy="1654797"/>
            <a:chOff x="7174348" y="4496064"/>
            <a:chExt cx="5017652" cy="1654797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EFBBF00-24E5-466F-B73A-50B20C6D2914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6F0C01A-A81A-4538-BF5E-CA5574D17916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8F0B429-07D5-402B-9D15-738F4598152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Parallelogram 101">
              <a:extLst>
                <a:ext uri="{FF2B5EF4-FFF2-40B4-BE49-F238E27FC236}">
                  <a16:creationId xmlns:a16="http://schemas.microsoft.com/office/drawing/2014/main" id="{3B6A3974-88F5-4F07-BBA2-CED71B2A689F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B95D07B-C7BD-4392-8A6D-B76C6BE4F955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2BF9C87-CF66-4B5C-886E-EFEA2739567A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البرك</a:t>
              </a:r>
            </a:p>
          </p:txBody>
        </p:sp>
      </p:grpSp>
      <p:sp>
        <p:nvSpPr>
          <p:cNvPr id="105" name="Rectangle: Top Corners Rounded 104">
            <a:extLst>
              <a:ext uri="{FF2B5EF4-FFF2-40B4-BE49-F238E27FC236}">
                <a16:creationId xmlns:a16="http://schemas.microsoft.com/office/drawing/2014/main" id="{0A029E87-20D4-4D34-9F4E-0E5C91D4D84C}"/>
              </a:ext>
            </a:extLst>
          </p:cNvPr>
          <p:cNvSpPr/>
          <p:nvPr/>
        </p:nvSpPr>
        <p:spPr>
          <a:xfrm>
            <a:off x="11640590" y="576887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818A431-DB36-4AB7-B186-F920C5B1B30C}"/>
              </a:ext>
            </a:extLst>
          </p:cNvPr>
          <p:cNvGrpSpPr/>
          <p:nvPr/>
        </p:nvGrpSpPr>
        <p:grpSpPr>
          <a:xfrm>
            <a:off x="4339077" y="3763376"/>
            <a:ext cx="2588653" cy="2588653"/>
            <a:chOff x="1027021" y="1308753"/>
            <a:chExt cx="2588653" cy="2588653"/>
          </a:xfrm>
        </p:grpSpPr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F559AC37-73B4-49EA-BE7A-D9124B241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8" y="1452959"/>
              <a:ext cx="2289578" cy="2300239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8" name="Circle: Hollow 107">
              <a:extLst>
                <a:ext uri="{FF2B5EF4-FFF2-40B4-BE49-F238E27FC236}">
                  <a16:creationId xmlns:a16="http://schemas.microsoft.com/office/drawing/2014/main" id="{7C8F98EF-337F-44E0-9589-B361666B10C3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FE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4F87AE6-3BF9-43A1-89C8-D6C018D566E9}"/>
              </a:ext>
            </a:extLst>
          </p:cNvPr>
          <p:cNvGrpSpPr/>
          <p:nvPr/>
        </p:nvGrpSpPr>
        <p:grpSpPr>
          <a:xfrm>
            <a:off x="5156885" y="-576138"/>
            <a:ext cx="1030310" cy="4622850"/>
            <a:chOff x="1844829" y="-3030761"/>
            <a:chExt cx="1030310" cy="4622850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2DA9285-CD35-4360-A667-09E572259FF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619627D-F2A1-4FAA-B170-B56FF82EAA05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9524A068-4151-420C-950A-13F5FE7D63E3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646DB53-F794-44AF-BD1C-4F23319B098D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791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أختبر نفسي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3495038" y="-82860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6965839" y="3933686"/>
            <a:ext cx="5226161" cy="1738966"/>
            <a:chOff x="6965839" y="4411895"/>
            <a:chExt cx="5226161" cy="1738966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4E0C6DF-8C17-4DBD-A3EE-8D0AC4EC1911}"/>
                </a:ext>
              </a:extLst>
            </p:cNvPr>
            <p:cNvGrpSpPr/>
            <p:nvPr/>
          </p:nvGrpSpPr>
          <p:grpSpPr>
            <a:xfrm>
              <a:off x="6965839" y="4411895"/>
              <a:ext cx="1107767" cy="1107767"/>
              <a:chOff x="10420368" y="388718"/>
              <a:chExt cx="1107767" cy="1107767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F75184BB-691D-4D96-B2A8-32CB19EAFF89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8CB1C7D-F822-4C29-A063-574B832A295D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272DF51-1952-42A4-9D42-0874CECBF721}"/>
                </a:ext>
              </a:extLst>
            </p:cNvPr>
            <p:cNvSpPr txBox="1"/>
            <p:nvPr/>
          </p:nvSpPr>
          <p:spPr>
            <a:xfrm>
              <a:off x="11680798" y="511242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176" name="Graphic 175" descr="Bullseye">
              <a:extLst>
                <a:ext uri="{FF2B5EF4-FFF2-40B4-BE49-F238E27FC236}">
                  <a16:creationId xmlns:a16="http://schemas.microsoft.com/office/drawing/2014/main" id="{5FEA1F30-74EB-4D4D-BCDF-84B935FF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0128" y="4738016"/>
              <a:ext cx="457200" cy="457200"/>
            </a:xfrm>
            <a:prstGeom prst="rect">
              <a:avLst/>
            </a:prstGeom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827660" y="4617501"/>
              <a:ext cx="27620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 العوامل الحيوية و اللاحيوية التي أعتمد عليها في حياتي؟ </a:t>
              </a:r>
            </a:p>
          </p:txBody>
        </p:sp>
      </p:grpSp>
      <p:sp>
        <p:nvSpPr>
          <p:cNvPr id="180" name="Rectangle: Top Corners Rounded 179">
            <a:extLst>
              <a:ext uri="{FF2B5EF4-FFF2-40B4-BE49-F238E27FC236}">
                <a16:creationId xmlns:a16="http://schemas.microsoft.com/office/drawing/2014/main" id="{7AF99FAD-4321-4B77-9295-A757280C7097}"/>
              </a:ext>
            </a:extLst>
          </p:cNvPr>
          <p:cNvSpPr/>
          <p:nvPr/>
        </p:nvSpPr>
        <p:spPr>
          <a:xfrm>
            <a:off x="11634548" y="433476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233806" cy="1911791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59D85E-5308-4C0B-988E-27634C790976}"/>
              </a:ext>
            </a:extLst>
          </p:cNvPr>
          <p:cNvSpPr/>
          <p:nvPr/>
        </p:nvSpPr>
        <p:spPr>
          <a:xfrm>
            <a:off x="-11680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4CD59B-48BB-4BCC-85C0-5E15245CD0F7}"/>
              </a:ext>
            </a:extLst>
          </p:cNvPr>
          <p:cNvSpPr/>
          <p:nvPr/>
        </p:nvSpPr>
        <p:spPr>
          <a:xfrm>
            <a:off x="192381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F9295E8-0C75-43B3-A5F7-E2F402C2879F}"/>
              </a:ext>
            </a:extLst>
          </p:cNvPr>
          <p:cNvSpPr/>
          <p:nvPr/>
        </p:nvSpPr>
        <p:spPr>
          <a:xfrm>
            <a:off x="389606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6CACD7-B363-41E7-B276-F8182FB56FFE}"/>
              </a:ext>
            </a:extLst>
          </p:cNvPr>
          <p:cNvGrpSpPr/>
          <p:nvPr/>
        </p:nvGrpSpPr>
        <p:grpSpPr>
          <a:xfrm>
            <a:off x="6976947" y="1896086"/>
            <a:ext cx="5226161" cy="1738966"/>
            <a:chOff x="6965839" y="4411895"/>
            <a:chExt cx="5226161" cy="173896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538BDC6-CBBD-48E9-804B-511D142EB503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2E48F17-DA23-424C-8BCE-ADBA606ED160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637406-A415-4037-BFEF-5789897BE93F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94AFD486-22DF-4192-B3F2-D772DD316FFC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46F044-7C67-41AF-931A-EB4A25E2990A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912811B-C19B-4BA9-80F2-A50190F1CA5F}"/>
                </a:ext>
              </a:extLst>
            </p:cNvPr>
            <p:cNvGrpSpPr/>
            <p:nvPr/>
          </p:nvGrpSpPr>
          <p:grpSpPr>
            <a:xfrm>
              <a:off x="6965839" y="4411895"/>
              <a:ext cx="1107767" cy="1107767"/>
              <a:chOff x="10420368" y="388718"/>
              <a:chExt cx="1107767" cy="1107767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6A9E289-6AC2-492C-B88F-0081C2A3920E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2175C6-6B2F-4F0E-B762-AF8ADAF3ECC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00E0274-7531-4283-9CAC-ED216EF9E7B1}"/>
                </a:ext>
              </a:extLst>
            </p:cNvPr>
            <p:cNvSpPr txBox="1"/>
            <p:nvPr/>
          </p:nvSpPr>
          <p:spPr>
            <a:xfrm>
              <a:off x="11680798" y="511242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83" name="Graphic 82" descr="Bullseye">
              <a:extLst>
                <a:ext uri="{FF2B5EF4-FFF2-40B4-BE49-F238E27FC236}">
                  <a16:creationId xmlns:a16="http://schemas.microsoft.com/office/drawing/2014/main" id="{B41CABAA-C39F-4AC3-835C-AC414E3A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0128" y="4738016"/>
              <a:ext cx="457200" cy="45720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D1B161-5121-4A6C-875F-409BAA4CB4DF}"/>
                </a:ext>
              </a:extLst>
            </p:cNvPr>
            <p:cNvSpPr txBox="1"/>
            <p:nvPr/>
          </p:nvSpPr>
          <p:spPr>
            <a:xfrm>
              <a:off x="7551680" y="4489607"/>
              <a:ext cx="30256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يمكن أن نجد نظاما بيئيا صغيرا يحتوي أنواعا عديدة من 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العوامل الحية وغير الحية حقيقة؟ </a:t>
              </a:r>
            </a:p>
          </p:txBody>
        </p:sp>
      </p:grpSp>
      <p:sp>
        <p:nvSpPr>
          <p:cNvPr id="90" name="Rectangle: Top Corners Rounded 89">
            <a:extLst>
              <a:ext uri="{FF2B5EF4-FFF2-40B4-BE49-F238E27FC236}">
                <a16:creationId xmlns:a16="http://schemas.microsoft.com/office/drawing/2014/main" id="{EF7007A9-3BCF-455E-8248-9AFCE6CF8668}"/>
              </a:ext>
            </a:extLst>
          </p:cNvPr>
          <p:cNvSpPr/>
          <p:nvPr/>
        </p:nvSpPr>
        <p:spPr>
          <a:xfrm>
            <a:off x="11645656" y="229716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CFD18CE-38F2-4C84-9A24-5D713CB03C44}"/>
              </a:ext>
            </a:extLst>
          </p:cNvPr>
          <p:cNvGrpSpPr/>
          <p:nvPr/>
        </p:nvGrpSpPr>
        <p:grpSpPr>
          <a:xfrm>
            <a:off x="7655070" y="3075004"/>
            <a:ext cx="4536929" cy="1654797"/>
            <a:chOff x="7655070" y="4496064"/>
            <a:chExt cx="4536929" cy="165479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682433C-7E5A-4851-9141-EAAD6E20E8DB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CF54A35-B979-463B-A355-CB5EDCD17B22}"/>
                </a:ext>
              </a:extLst>
            </p:cNvPr>
            <p:cNvSpPr/>
            <p:nvPr/>
          </p:nvSpPr>
          <p:spPr>
            <a:xfrm rot="21131528">
              <a:off x="7710397" y="4739423"/>
              <a:ext cx="2848823" cy="643164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448FB94-5A89-49F0-BCAF-A8F267621F3A}"/>
                </a:ext>
              </a:extLst>
            </p:cNvPr>
            <p:cNvSpPr/>
            <p:nvPr/>
          </p:nvSpPr>
          <p:spPr>
            <a:xfrm flipH="1">
              <a:off x="11530818" y="4928989"/>
              <a:ext cx="661181" cy="530050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arallelogram 94">
              <a:extLst>
                <a:ext uri="{FF2B5EF4-FFF2-40B4-BE49-F238E27FC236}">
                  <a16:creationId xmlns:a16="http://schemas.microsoft.com/office/drawing/2014/main" id="{5D5522B4-F9B2-42CE-89F0-4822EAAC483E}"/>
                </a:ext>
              </a:extLst>
            </p:cNvPr>
            <p:cNvSpPr/>
            <p:nvPr/>
          </p:nvSpPr>
          <p:spPr>
            <a:xfrm rot="16200000" flipH="1" flipV="1">
              <a:off x="10541840" y="4470060"/>
              <a:ext cx="962974" cy="1014984"/>
            </a:xfrm>
            <a:prstGeom prst="parallelogram">
              <a:avLst>
                <a:gd name="adj" fmla="val 42432"/>
              </a:avLst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7FCB413-E8C6-4DFB-996A-3A1296B64F20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5438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A91EED1-73E2-4D89-A87E-80C2E1F7FA87}"/>
                </a:ext>
              </a:extLst>
            </p:cNvPr>
            <p:cNvSpPr txBox="1"/>
            <p:nvPr/>
          </p:nvSpPr>
          <p:spPr>
            <a:xfrm>
              <a:off x="11680798" y="511242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76D4657-A100-4EF6-AE77-DF80EAF97E67}"/>
                </a:ext>
              </a:extLst>
            </p:cNvPr>
            <p:cNvSpPr txBox="1"/>
            <p:nvPr/>
          </p:nvSpPr>
          <p:spPr>
            <a:xfrm>
              <a:off x="7927819" y="4649871"/>
              <a:ext cx="2576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نعم</a:t>
              </a:r>
            </a:p>
          </p:txBody>
        </p:sp>
      </p:grpSp>
      <p:sp>
        <p:nvSpPr>
          <p:cNvPr id="109" name="Rectangle: Top Corners Rounded 108">
            <a:extLst>
              <a:ext uri="{FF2B5EF4-FFF2-40B4-BE49-F238E27FC236}">
                <a16:creationId xmlns:a16="http://schemas.microsoft.com/office/drawing/2014/main" id="{77AD4C72-409A-4AD1-9865-5DB6B51F3FA8}"/>
              </a:ext>
            </a:extLst>
          </p:cNvPr>
          <p:cNvSpPr/>
          <p:nvPr/>
        </p:nvSpPr>
        <p:spPr>
          <a:xfrm>
            <a:off x="11634548" y="339191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BDCACF-5801-425F-ACAB-697F90080C56}"/>
              </a:ext>
            </a:extLst>
          </p:cNvPr>
          <p:cNvGrpSpPr/>
          <p:nvPr/>
        </p:nvGrpSpPr>
        <p:grpSpPr>
          <a:xfrm>
            <a:off x="6364521" y="5104415"/>
            <a:ext cx="5826554" cy="1664550"/>
            <a:chOff x="6375630" y="4486311"/>
            <a:chExt cx="5826554" cy="166455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F5940DC-61D3-414D-8149-5E66E5E61808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67EA147-EAB3-485F-B84A-A95D91365700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A52FC78-89BB-4750-AC18-1A63C27BD282}"/>
                </a:ext>
              </a:extLst>
            </p:cNvPr>
            <p:cNvSpPr/>
            <p:nvPr/>
          </p:nvSpPr>
          <p:spPr>
            <a:xfrm flipH="1">
              <a:off x="11541003" y="4919235"/>
              <a:ext cx="661181" cy="987802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>
              <a:extLst>
                <a:ext uri="{FF2B5EF4-FFF2-40B4-BE49-F238E27FC236}">
                  <a16:creationId xmlns:a16="http://schemas.microsoft.com/office/drawing/2014/main" id="{CA5ED8F5-298E-4580-AC6C-ECCF6993794B}"/>
                </a:ext>
              </a:extLst>
            </p:cNvPr>
            <p:cNvSpPr/>
            <p:nvPr/>
          </p:nvSpPr>
          <p:spPr>
            <a:xfrm rot="16200000" flipH="1" flipV="1">
              <a:off x="10320190" y="469214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6D7B18B-A22B-4E8F-AF0F-5A420E47C4B2}"/>
                </a:ext>
              </a:extLst>
            </p:cNvPr>
            <p:cNvSpPr/>
            <p:nvPr/>
          </p:nvSpPr>
          <p:spPr>
            <a:xfrm flipH="1">
              <a:off x="6376555" y="4496064"/>
              <a:ext cx="4131443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7D79CE8-9168-4B21-8548-C982A2BC1F29}"/>
                </a:ext>
              </a:extLst>
            </p:cNvPr>
            <p:cNvSpPr txBox="1"/>
            <p:nvPr/>
          </p:nvSpPr>
          <p:spPr>
            <a:xfrm>
              <a:off x="11680798" y="511242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4789348-AF48-4649-AA08-3C74870618D2}"/>
                </a:ext>
              </a:extLst>
            </p:cNvPr>
            <p:cNvSpPr txBox="1"/>
            <p:nvPr/>
          </p:nvSpPr>
          <p:spPr>
            <a:xfrm>
              <a:off x="6375630" y="4562311"/>
              <a:ext cx="40284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العوامل الحيوية : الحيوانات و النباتات</a:t>
              </a:r>
            </a:p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العوامل اللاحيوية : الهواء للتنفس و التربة و الصخور لبناء المساكن و الماء لمنع الجفاف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123" name="Rectangle: Top Corners Rounded 122">
            <a:extLst>
              <a:ext uri="{FF2B5EF4-FFF2-40B4-BE49-F238E27FC236}">
                <a16:creationId xmlns:a16="http://schemas.microsoft.com/office/drawing/2014/main" id="{6C843F96-5D46-433E-B0C0-A03547082858}"/>
              </a:ext>
            </a:extLst>
          </p:cNvPr>
          <p:cNvSpPr/>
          <p:nvPr/>
        </p:nvSpPr>
        <p:spPr>
          <a:xfrm>
            <a:off x="11623439" y="5431077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51F5F36-3ABF-4330-A5E2-64C735429515}"/>
              </a:ext>
            </a:extLst>
          </p:cNvPr>
          <p:cNvGrpSpPr/>
          <p:nvPr/>
        </p:nvGrpSpPr>
        <p:grpSpPr>
          <a:xfrm>
            <a:off x="979302" y="1739315"/>
            <a:ext cx="3702578" cy="3702578"/>
            <a:chOff x="1027021" y="1308753"/>
            <a:chExt cx="2588653" cy="2588653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29FEBE14-FCE7-42CC-B075-6339FC84E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35726" y="1536471"/>
              <a:ext cx="2171244" cy="213321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6" name="Circle: Hollow 95">
              <a:extLst>
                <a:ext uri="{FF2B5EF4-FFF2-40B4-BE49-F238E27FC236}">
                  <a16:creationId xmlns:a16="http://schemas.microsoft.com/office/drawing/2014/main" id="{AE5EC0EF-E830-42F7-865E-60B1F6A55FA3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8B4D88D-E122-45EC-A0B9-919BC94A6211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44C1E9B-9206-456D-939C-71914AF1D268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4AFF28A-2D46-49C9-AFF8-F889028C63A7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ADBE2987-2BA3-48C0-BDE6-7514EFFD626D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9FA72ED-0083-42F1-BF1F-6C8F1706A830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1687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أختبر نفسي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6965839" y="4367576"/>
            <a:ext cx="5226161" cy="1738966"/>
            <a:chOff x="6965839" y="4411895"/>
            <a:chExt cx="5226161" cy="1738966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4E0C6DF-8C17-4DBD-A3EE-8D0AC4EC1911}"/>
                </a:ext>
              </a:extLst>
            </p:cNvPr>
            <p:cNvGrpSpPr/>
            <p:nvPr/>
          </p:nvGrpSpPr>
          <p:grpSpPr>
            <a:xfrm>
              <a:off x="6965839" y="4411895"/>
              <a:ext cx="1107767" cy="1107767"/>
              <a:chOff x="10420368" y="388718"/>
              <a:chExt cx="1107767" cy="1107767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F75184BB-691D-4D96-B2A8-32CB19EAFF89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8CB1C7D-F822-4C29-A063-574B832A295D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9272DF51-1952-42A4-9D42-0874CECBF721}"/>
                </a:ext>
              </a:extLst>
            </p:cNvPr>
            <p:cNvSpPr txBox="1"/>
            <p:nvPr/>
          </p:nvSpPr>
          <p:spPr>
            <a:xfrm>
              <a:off x="11680798" y="511242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176" name="Graphic 175" descr="Bullseye">
              <a:extLst>
                <a:ext uri="{FF2B5EF4-FFF2-40B4-BE49-F238E27FC236}">
                  <a16:creationId xmlns:a16="http://schemas.microsoft.com/office/drawing/2014/main" id="{5FEA1F30-74EB-4D4D-BCDF-84B935FF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0128" y="4738016"/>
              <a:ext cx="457200" cy="457200"/>
            </a:xfrm>
            <a:prstGeom prst="rect">
              <a:avLst/>
            </a:prstGeom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925236" y="4666747"/>
              <a:ext cx="26092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كيف يتأثر المجتمع الحيوي بتغير إحدى جماعاته؟</a:t>
              </a:r>
            </a:p>
          </p:txBody>
        </p:sp>
      </p:grpSp>
      <p:sp>
        <p:nvSpPr>
          <p:cNvPr id="180" name="Rectangle: Top Corners Rounded 179">
            <a:extLst>
              <a:ext uri="{FF2B5EF4-FFF2-40B4-BE49-F238E27FC236}">
                <a16:creationId xmlns:a16="http://schemas.microsoft.com/office/drawing/2014/main" id="{7AF99FAD-4321-4B77-9295-A757280C7097}"/>
              </a:ext>
            </a:extLst>
          </p:cNvPr>
          <p:cNvSpPr/>
          <p:nvPr/>
        </p:nvSpPr>
        <p:spPr>
          <a:xfrm>
            <a:off x="11634548" y="47686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233806" cy="1911791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59D85E-5308-4C0B-988E-27634C790976}"/>
              </a:ext>
            </a:extLst>
          </p:cNvPr>
          <p:cNvSpPr/>
          <p:nvPr/>
        </p:nvSpPr>
        <p:spPr>
          <a:xfrm>
            <a:off x="-11680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4CD59B-48BB-4BCC-85C0-5E15245CD0F7}"/>
              </a:ext>
            </a:extLst>
          </p:cNvPr>
          <p:cNvSpPr/>
          <p:nvPr/>
        </p:nvSpPr>
        <p:spPr>
          <a:xfrm>
            <a:off x="192381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F9295E8-0C75-43B3-A5F7-E2F402C2879F}"/>
              </a:ext>
            </a:extLst>
          </p:cNvPr>
          <p:cNvSpPr/>
          <p:nvPr/>
        </p:nvSpPr>
        <p:spPr>
          <a:xfrm>
            <a:off x="389606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6CACD7-B363-41E7-B276-F8182FB56FFE}"/>
              </a:ext>
            </a:extLst>
          </p:cNvPr>
          <p:cNvGrpSpPr/>
          <p:nvPr/>
        </p:nvGrpSpPr>
        <p:grpSpPr>
          <a:xfrm>
            <a:off x="6976947" y="1896086"/>
            <a:ext cx="5226161" cy="1738966"/>
            <a:chOff x="6965839" y="4411895"/>
            <a:chExt cx="5226161" cy="173896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538BDC6-CBBD-48E9-804B-511D142EB503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2E48F17-DA23-424C-8BCE-ADBA606ED160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637406-A415-4037-BFEF-5789897BE93F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94AFD486-22DF-4192-B3F2-D772DD316FFC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46F044-7C67-41AF-931A-EB4A25E2990A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912811B-C19B-4BA9-80F2-A50190F1CA5F}"/>
                </a:ext>
              </a:extLst>
            </p:cNvPr>
            <p:cNvGrpSpPr/>
            <p:nvPr/>
          </p:nvGrpSpPr>
          <p:grpSpPr>
            <a:xfrm>
              <a:off x="6965839" y="4411895"/>
              <a:ext cx="1107767" cy="1107767"/>
              <a:chOff x="10420368" y="388718"/>
              <a:chExt cx="1107767" cy="1107767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6A9E289-6AC2-492C-B88F-0081C2A3920E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2175C6-6B2F-4F0E-B762-AF8ADAF3ECC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00E0274-7531-4283-9CAC-ED216EF9E7B1}"/>
                </a:ext>
              </a:extLst>
            </p:cNvPr>
            <p:cNvSpPr txBox="1"/>
            <p:nvPr/>
          </p:nvSpPr>
          <p:spPr>
            <a:xfrm>
              <a:off x="11680798" y="511242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83" name="Graphic 82" descr="Bullseye">
              <a:extLst>
                <a:ext uri="{FF2B5EF4-FFF2-40B4-BE49-F238E27FC236}">
                  <a16:creationId xmlns:a16="http://schemas.microsoft.com/office/drawing/2014/main" id="{B41CABAA-C39F-4AC3-835C-AC414E3A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0128" y="4738016"/>
              <a:ext cx="457200" cy="45720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D1B161-5121-4A6C-875F-409BAA4CB4DF}"/>
                </a:ext>
              </a:extLst>
            </p:cNvPr>
            <p:cNvSpPr txBox="1"/>
            <p:nvPr/>
          </p:nvSpPr>
          <p:spPr>
            <a:xfrm>
              <a:off x="7945159" y="4553284"/>
              <a:ext cx="25764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هل جماعات الطحالب في البركة أهم من جماعات الخنافس رأيي أم حقيقة ؟</a:t>
              </a:r>
            </a:p>
          </p:txBody>
        </p:sp>
      </p:grpSp>
      <p:sp>
        <p:nvSpPr>
          <p:cNvPr id="90" name="Rectangle: Top Corners Rounded 89">
            <a:extLst>
              <a:ext uri="{FF2B5EF4-FFF2-40B4-BE49-F238E27FC236}">
                <a16:creationId xmlns:a16="http://schemas.microsoft.com/office/drawing/2014/main" id="{EF7007A9-3BCF-455E-8248-9AFCE6CF8668}"/>
              </a:ext>
            </a:extLst>
          </p:cNvPr>
          <p:cNvSpPr/>
          <p:nvPr/>
        </p:nvSpPr>
        <p:spPr>
          <a:xfrm>
            <a:off x="11645656" y="229716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CFD18CE-38F2-4C84-9A24-5D713CB03C44}"/>
              </a:ext>
            </a:extLst>
          </p:cNvPr>
          <p:cNvGrpSpPr/>
          <p:nvPr/>
        </p:nvGrpSpPr>
        <p:grpSpPr>
          <a:xfrm>
            <a:off x="7385718" y="3075004"/>
            <a:ext cx="4806282" cy="1654797"/>
            <a:chOff x="7385718" y="4496064"/>
            <a:chExt cx="4806282" cy="1654797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682433C-7E5A-4851-9141-EAAD6E20E8DB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CF54A35-B979-463B-A355-CB5EDCD17B22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448FB94-5A89-49F0-BCAF-A8F267621F3A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Parallelogram 94">
              <a:extLst>
                <a:ext uri="{FF2B5EF4-FFF2-40B4-BE49-F238E27FC236}">
                  <a16:creationId xmlns:a16="http://schemas.microsoft.com/office/drawing/2014/main" id="{5D5522B4-F9B2-42CE-89F0-4822EAAC483E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E7FCB413-E8C6-4DFB-996A-3A1296B64F20}"/>
                </a:ext>
              </a:extLst>
            </p:cNvPr>
            <p:cNvSpPr/>
            <p:nvPr/>
          </p:nvSpPr>
          <p:spPr>
            <a:xfrm flipH="1">
              <a:off x="7385718" y="4496064"/>
              <a:ext cx="312228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A91EED1-73E2-4D89-A87E-80C2E1F7FA87}"/>
                </a:ext>
              </a:extLst>
            </p:cNvPr>
            <p:cNvSpPr txBox="1"/>
            <p:nvPr/>
          </p:nvSpPr>
          <p:spPr>
            <a:xfrm>
              <a:off x="11680798" y="511242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76D4657-A100-4EF6-AE77-DF80EAF97E67}"/>
                </a:ext>
              </a:extLst>
            </p:cNvPr>
            <p:cNvSpPr txBox="1"/>
            <p:nvPr/>
          </p:nvSpPr>
          <p:spPr>
            <a:xfrm>
              <a:off x="7478216" y="4517802"/>
              <a:ext cx="302426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رأي , لأن جميع العوامل الحيوية واللاحيوية تعمل معا ولها الأهمية نفسها </a:t>
              </a:r>
            </a:p>
          </p:txBody>
        </p:sp>
      </p:grpSp>
      <p:sp>
        <p:nvSpPr>
          <p:cNvPr id="109" name="Rectangle: Top Corners Rounded 108">
            <a:extLst>
              <a:ext uri="{FF2B5EF4-FFF2-40B4-BE49-F238E27FC236}">
                <a16:creationId xmlns:a16="http://schemas.microsoft.com/office/drawing/2014/main" id="{77AD4C72-409A-4AD1-9865-5DB6B51F3FA8}"/>
              </a:ext>
            </a:extLst>
          </p:cNvPr>
          <p:cNvSpPr/>
          <p:nvPr/>
        </p:nvSpPr>
        <p:spPr>
          <a:xfrm>
            <a:off x="11634548" y="339191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BDCACF-5801-425F-ACAB-697F90080C56}"/>
              </a:ext>
            </a:extLst>
          </p:cNvPr>
          <p:cNvGrpSpPr/>
          <p:nvPr/>
        </p:nvGrpSpPr>
        <p:grpSpPr>
          <a:xfrm>
            <a:off x="6864625" y="5543322"/>
            <a:ext cx="5335212" cy="1659533"/>
            <a:chOff x="6875734" y="4491328"/>
            <a:chExt cx="5335212" cy="165953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F5940DC-61D3-414D-8149-5E66E5E61808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67EA147-EAB3-485F-B84A-A95D91365700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A52FC78-89BB-4750-AC18-1A63C27BD282}"/>
                </a:ext>
              </a:extLst>
            </p:cNvPr>
            <p:cNvSpPr/>
            <p:nvPr/>
          </p:nvSpPr>
          <p:spPr>
            <a:xfrm flipH="1">
              <a:off x="11549765" y="4924252"/>
              <a:ext cx="661181" cy="987802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>
              <a:extLst>
                <a:ext uri="{FF2B5EF4-FFF2-40B4-BE49-F238E27FC236}">
                  <a16:creationId xmlns:a16="http://schemas.microsoft.com/office/drawing/2014/main" id="{CA5ED8F5-298E-4580-AC6C-ECCF6993794B}"/>
                </a:ext>
              </a:extLst>
            </p:cNvPr>
            <p:cNvSpPr/>
            <p:nvPr/>
          </p:nvSpPr>
          <p:spPr>
            <a:xfrm rot="16200000" flipH="1" flipV="1">
              <a:off x="10328952" y="4697157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6D7B18B-A22B-4E8F-AF0F-5A420E47C4B2}"/>
                </a:ext>
              </a:extLst>
            </p:cNvPr>
            <p:cNvSpPr/>
            <p:nvPr/>
          </p:nvSpPr>
          <p:spPr>
            <a:xfrm flipH="1">
              <a:off x="6875734" y="4496064"/>
              <a:ext cx="3632263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7D79CE8-9168-4B21-8548-C982A2BC1F29}"/>
                </a:ext>
              </a:extLst>
            </p:cNvPr>
            <p:cNvSpPr txBox="1"/>
            <p:nvPr/>
          </p:nvSpPr>
          <p:spPr>
            <a:xfrm>
              <a:off x="11680798" y="5112420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4789348-AF48-4649-AA08-3C74870618D2}"/>
                </a:ext>
              </a:extLst>
            </p:cNvPr>
            <p:cNvSpPr txBox="1"/>
            <p:nvPr/>
          </p:nvSpPr>
          <p:spPr>
            <a:xfrm>
              <a:off x="7188493" y="4562311"/>
              <a:ext cx="32155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إذا اختفت إحدى الجماعات (الأنواع ) فإن الجماعات الأخرى التي تعتمد عليها في غذائها يمكن أن تختفي </a:t>
              </a:r>
            </a:p>
          </p:txBody>
        </p:sp>
      </p:grpSp>
      <p:sp>
        <p:nvSpPr>
          <p:cNvPr id="123" name="Rectangle: Top Corners Rounded 122">
            <a:extLst>
              <a:ext uri="{FF2B5EF4-FFF2-40B4-BE49-F238E27FC236}">
                <a16:creationId xmlns:a16="http://schemas.microsoft.com/office/drawing/2014/main" id="{6C843F96-5D46-433E-B0C0-A03547082858}"/>
              </a:ext>
            </a:extLst>
          </p:cNvPr>
          <p:cNvSpPr/>
          <p:nvPr/>
        </p:nvSpPr>
        <p:spPr>
          <a:xfrm>
            <a:off x="11623439" y="5864967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1C8B56F-D40D-45A5-ACB4-0DFC9118B3C3}"/>
              </a:ext>
            </a:extLst>
          </p:cNvPr>
          <p:cNvGrpSpPr/>
          <p:nvPr/>
        </p:nvGrpSpPr>
        <p:grpSpPr>
          <a:xfrm>
            <a:off x="979302" y="1739315"/>
            <a:ext cx="3702578" cy="3702578"/>
            <a:chOff x="1027021" y="1308753"/>
            <a:chExt cx="2588653" cy="2588653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98574E6-DCA2-4EDB-92A2-DABB613AF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1136" y="1463311"/>
              <a:ext cx="2260424" cy="227953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2" name="Circle: Hollow 81">
              <a:extLst>
                <a:ext uri="{FF2B5EF4-FFF2-40B4-BE49-F238E27FC236}">
                  <a16:creationId xmlns:a16="http://schemas.microsoft.com/office/drawing/2014/main" id="{A56ABF00-FA79-4B13-B280-E7E51C48460D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C6A48E2-64CB-4BD7-A15D-C807FD36F15C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639F96D-CD08-4060-A407-22EC1D7028DE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FB7288A-00C3-40A5-A218-1F28EAAE536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1AFB2E5-1F60-4484-9D8F-34BF4D19073B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3A1083-7175-4696-814F-DCFC8C929221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361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965838" y="480676"/>
            <a:ext cx="5226161" cy="1738966"/>
            <a:chOff x="1216841" y="1580731"/>
            <a:chExt cx="5226161" cy="1738966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00C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906072" y="1664900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1216841" y="1580731"/>
              <a:ext cx="1107767" cy="1107767"/>
              <a:chOff x="10420368" y="388718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1130" y="1906852"/>
              <a:ext cx="457200" cy="457200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2630672" y="1913159"/>
              <a:ext cx="1839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008080"/>
                  </a:solidFill>
                </a:rPr>
                <a:t>أختبر نفسي 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3CA3C273-E030-4330-B805-17B702D1AC81}"/>
              </a:ext>
            </a:extLst>
          </p:cNvPr>
          <p:cNvSpPr/>
          <p:nvPr/>
        </p:nvSpPr>
        <p:spPr>
          <a:xfrm flipH="1">
            <a:off x="451895" y="3380647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9EA98493-E007-4807-A7DB-D34A0FFA3CF9}"/>
              </a:ext>
            </a:extLst>
          </p:cNvPr>
          <p:cNvSpPr/>
          <p:nvPr/>
        </p:nvSpPr>
        <p:spPr>
          <a:xfrm flipH="1">
            <a:off x="3495038" y="-828601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6965839" y="1636464"/>
            <a:ext cx="5226161" cy="1738966"/>
            <a:chOff x="6965839" y="4411895"/>
            <a:chExt cx="5226161" cy="1738966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4E0C6DF-8C17-4DBD-A3EE-8D0AC4EC1911}"/>
                </a:ext>
              </a:extLst>
            </p:cNvPr>
            <p:cNvGrpSpPr/>
            <p:nvPr/>
          </p:nvGrpSpPr>
          <p:grpSpPr>
            <a:xfrm>
              <a:off x="6965839" y="4411895"/>
              <a:ext cx="1107767" cy="1107767"/>
              <a:chOff x="10420368" y="388718"/>
              <a:chExt cx="1107767" cy="1107767"/>
            </a:xfrm>
          </p:grpSpPr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F75184BB-691D-4D96-B2A8-32CB19EAFF89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8CB1C7D-F822-4C29-A063-574B832A295D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6" name="Graphic 175" descr="Bullseye">
              <a:extLst>
                <a:ext uri="{FF2B5EF4-FFF2-40B4-BE49-F238E27FC236}">
                  <a16:creationId xmlns:a16="http://schemas.microsoft.com/office/drawing/2014/main" id="{5FEA1F30-74EB-4D4D-BCDF-84B935FFB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0128" y="4738016"/>
              <a:ext cx="457200" cy="457200"/>
            </a:xfrm>
            <a:prstGeom prst="rect">
              <a:avLst/>
            </a:prstGeom>
          </p:spPr>
        </p:pic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925236" y="4666747"/>
              <a:ext cx="26092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أي العبارتين حقيقة و أيهما رأي؟ </a:t>
              </a:r>
            </a:p>
          </p:txBody>
        </p:sp>
      </p:grpSp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3686044A-B7BB-407B-BC0E-3FB5BD84F49B}"/>
              </a:ext>
            </a:extLst>
          </p:cNvPr>
          <p:cNvSpPr/>
          <p:nvPr/>
        </p:nvSpPr>
        <p:spPr>
          <a:xfrm flipH="1">
            <a:off x="462433" y="-38094"/>
            <a:ext cx="1233806" cy="1911791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059D85E-5308-4C0B-988E-27634C790976}"/>
              </a:ext>
            </a:extLst>
          </p:cNvPr>
          <p:cNvSpPr/>
          <p:nvPr/>
        </p:nvSpPr>
        <p:spPr>
          <a:xfrm>
            <a:off x="-11680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F4CD59B-48BB-4BCC-85C0-5E15245CD0F7}"/>
              </a:ext>
            </a:extLst>
          </p:cNvPr>
          <p:cNvSpPr/>
          <p:nvPr/>
        </p:nvSpPr>
        <p:spPr>
          <a:xfrm>
            <a:off x="192381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F9295E8-0C75-43B3-A5F7-E2F402C2879F}"/>
              </a:ext>
            </a:extLst>
          </p:cNvPr>
          <p:cNvSpPr/>
          <p:nvPr/>
        </p:nvSpPr>
        <p:spPr>
          <a:xfrm>
            <a:off x="389606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6CACD7-B363-41E7-B276-F8182FB56FFE}"/>
              </a:ext>
            </a:extLst>
          </p:cNvPr>
          <p:cNvGrpSpPr/>
          <p:nvPr/>
        </p:nvGrpSpPr>
        <p:grpSpPr>
          <a:xfrm>
            <a:off x="6965838" y="2825395"/>
            <a:ext cx="5226161" cy="1738966"/>
            <a:chOff x="6965839" y="4411895"/>
            <a:chExt cx="5226161" cy="173896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C538BDC6-CBBD-48E9-804B-511D142EB503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2E48F17-DA23-424C-8BCE-ADBA606ED160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A637406-A415-4037-BFEF-5789897BE93F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94AFD486-22DF-4192-B3F2-D772DD316FFC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46F044-7C67-41AF-931A-EB4A25E2990A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912811B-C19B-4BA9-80F2-A50190F1CA5F}"/>
                </a:ext>
              </a:extLst>
            </p:cNvPr>
            <p:cNvGrpSpPr/>
            <p:nvPr/>
          </p:nvGrpSpPr>
          <p:grpSpPr>
            <a:xfrm>
              <a:off x="6965839" y="4411895"/>
              <a:ext cx="1107767" cy="1107767"/>
              <a:chOff x="10420368" y="388718"/>
              <a:chExt cx="1107767" cy="1107767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6A9E289-6AC2-492C-B88F-0081C2A3920E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02175C6-6B2F-4F0E-B762-AF8ADAF3ECCA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00E0274-7531-4283-9CAC-ED216EF9E7B1}"/>
                </a:ext>
              </a:extLst>
            </p:cNvPr>
            <p:cNvSpPr txBox="1"/>
            <p:nvPr/>
          </p:nvSpPr>
          <p:spPr>
            <a:xfrm>
              <a:off x="11680798" y="511242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pic>
          <p:nvPicPr>
            <p:cNvPr id="83" name="Graphic 82" descr="Bullseye">
              <a:extLst>
                <a:ext uri="{FF2B5EF4-FFF2-40B4-BE49-F238E27FC236}">
                  <a16:creationId xmlns:a16="http://schemas.microsoft.com/office/drawing/2014/main" id="{B41CABAA-C39F-4AC3-835C-AC414E3A7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0128" y="4738016"/>
              <a:ext cx="457200" cy="45720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D1B161-5121-4A6C-875F-409BAA4CB4DF}"/>
                </a:ext>
              </a:extLst>
            </p:cNvPr>
            <p:cNvSpPr txBox="1"/>
            <p:nvPr/>
          </p:nvSpPr>
          <p:spPr>
            <a:xfrm>
              <a:off x="7927819" y="4649871"/>
              <a:ext cx="25764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الصحراء أمطارها قليلة و تربتها جافة</a:t>
              </a:r>
            </a:p>
          </p:txBody>
        </p:sp>
      </p:grpSp>
      <p:sp>
        <p:nvSpPr>
          <p:cNvPr id="90" name="Rectangle: Top Corners Rounded 89">
            <a:extLst>
              <a:ext uri="{FF2B5EF4-FFF2-40B4-BE49-F238E27FC236}">
                <a16:creationId xmlns:a16="http://schemas.microsoft.com/office/drawing/2014/main" id="{EF7007A9-3BCF-455E-8248-9AFCE6CF8668}"/>
              </a:ext>
            </a:extLst>
          </p:cNvPr>
          <p:cNvSpPr/>
          <p:nvPr/>
        </p:nvSpPr>
        <p:spPr>
          <a:xfrm>
            <a:off x="11634547" y="322647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BDCACF-5801-425F-ACAB-697F90080C56}"/>
              </a:ext>
            </a:extLst>
          </p:cNvPr>
          <p:cNvGrpSpPr/>
          <p:nvPr/>
        </p:nvGrpSpPr>
        <p:grpSpPr>
          <a:xfrm>
            <a:off x="6962745" y="3965152"/>
            <a:ext cx="5226161" cy="1738966"/>
            <a:chOff x="6965839" y="4411895"/>
            <a:chExt cx="5226161" cy="1738966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F5940DC-61D3-414D-8149-5E66E5E61808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67EA147-EAB3-485F-B84A-A95D91365700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A52FC78-89BB-4750-AC18-1A63C27BD282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Parallelogram 114">
              <a:extLst>
                <a:ext uri="{FF2B5EF4-FFF2-40B4-BE49-F238E27FC236}">
                  <a16:creationId xmlns:a16="http://schemas.microsoft.com/office/drawing/2014/main" id="{CA5ED8F5-298E-4580-AC6C-ECCF6993794B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6D7B18B-A22B-4E8F-AF0F-5A420E47C4B2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D0551CE4-7BB6-4F81-9B2E-D75BA40FF0EF}"/>
                </a:ext>
              </a:extLst>
            </p:cNvPr>
            <p:cNvGrpSpPr/>
            <p:nvPr/>
          </p:nvGrpSpPr>
          <p:grpSpPr>
            <a:xfrm>
              <a:off x="6965839" y="4411895"/>
              <a:ext cx="1107767" cy="1107767"/>
              <a:chOff x="10420368" y="388718"/>
              <a:chExt cx="1107767" cy="1107767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D3C645C5-5DA8-4E11-80C1-92500A29FF9B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3A24F44-8AC2-4F46-8334-AC88E8088B59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7D79CE8-9168-4B21-8548-C982A2BC1F29}"/>
                </a:ext>
              </a:extLst>
            </p:cNvPr>
            <p:cNvSpPr txBox="1"/>
            <p:nvPr/>
          </p:nvSpPr>
          <p:spPr>
            <a:xfrm>
              <a:off x="11680798" y="511242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</a:p>
          </p:txBody>
        </p:sp>
        <p:pic>
          <p:nvPicPr>
            <p:cNvPr id="119" name="Graphic 118" descr="Bullseye">
              <a:extLst>
                <a:ext uri="{FF2B5EF4-FFF2-40B4-BE49-F238E27FC236}">
                  <a16:creationId xmlns:a16="http://schemas.microsoft.com/office/drawing/2014/main" id="{55F82213-7BA8-47BB-8BCE-BF314D3CE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0128" y="4738016"/>
              <a:ext cx="457200" cy="457200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4789348-AF48-4649-AA08-3C74870618D2}"/>
                </a:ext>
              </a:extLst>
            </p:cNvPr>
            <p:cNvSpPr txBox="1"/>
            <p:nvPr/>
          </p:nvSpPr>
          <p:spPr>
            <a:xfrm>
              <a:off x="7927818" y="4773018"/>
              <a:ext cx="2576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المناطق العشبية أجمل</a:t>
              </a:r>
            </a:p>
          </p:txBody>
        </p:sp>
      </p:grpSp>
      <p:sp>
        <p:nvSpPr>
          <p:cNvPr id="123" name="Rectangle: Top Corners Rounded 122">
            <a:extLst>
              <a:ext uri="{FF2B5EF4-FFF2-40B4-BE49-F238E27FC236}">
                <a16:creationId xmlns:a16="http://schemas.microsoft.com/office/drawing/2014/main" id="{6C843F96-5D46-433E-B0C0-A03547082858}"/>
              </a:ext>
            </a:extLst>
          </p:cNvPr>
          <p:cNvSpPr/>
          <p:nvPr/>
        </p:nvSpPr>
        <p:spPr>
          <a:xfrm>
            <a:off x="11620345" y="4365493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: Top Corners Rounded 179">
            <a:extLst>
              <a:ext uri="{FF2B5EF4-FFF2-40B4-BE49-F238E27FC236}">
                <a16:creationId xmlns:a16="http://schemas.microsoft.com/office/drawing/2014/main" id="{7AF99FAD-4321-4B77-9295-A757280C7097}"/>
              </a:ext>
            </a:extLst>
          </p:cNvPr>
          <p:cNvSpPr/>
          <p:nvPr/>
        </p:nvSpPr>
        <p:spPr>
          <a:xfrm>
            <a:off x="11634548" y="2037542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356D05-D2BA-4A27-9201-A7BA2AC9CF48}"/>
              </a:ext>
            </a:extLst>
          </p:cNvPr>
          <p:cNvGrpSpPr/>
          <p:nvPr/>
        </p:nvGrpSpPr>
        <p:grpSpPr>
          <a:xfrm>
            <a:off x="6976264" y="5350298"/>
            <a:ext cx="5226161" cy="1738966"/>
            <a:chOff x="6965839" y="4411895"/>
            <a:chExt cx="5226161" cy="1738966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078D16-EA2C-4EF0-941C-E12BF800D768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43905B1-0063-4723-B9B8-073DBC58234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316EED0-593B-42A5-AB53-681DDEF897C6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05D2C73E-F243-493D-9C6C-4384FB33BECE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33F70C9-2311-4D70-9622-31D10E425EFF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38FAE57-99B4-4FD4-8B78-E77811A7160A}"/>
                </a:ext>
              </a:extLst>
            </p:cNvPr>
            <p:cNvGrpSpPr/>
            <p:nvPr/>
          </p:nvGrpSpPr>
          <p:grpSpPr>
            <a:xfrm>
              <a:off x="6965839" y="4411895"/>
              <a:ext cx="1107767" cy="1107767"/>
              <a:chOff x="10420368" y="388718"/>
              <a:chExt cx="1107767" cy="110776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84388A6-2E8F-46C0-9FB1-A75D6A578118}"/>
                  </a:ext>
                </a:extLst>
              </p:cNvPr>
              <p:cNvSpPr/>
              <p:nvPr/>
            </p:nvSpPr>
            <p:spPr>
              <a:xfrm>
                <a:off x="10420368" y="388718"/>
                <a:ext cx="1107767" cy="1107767"/>
              </a:xfrm>
              <a:prstGeom prst="ellipse">
                <a:avLst/>
              </a:prstGeom>
              <a:solidFill>
                <a:srgbClr val="0099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CA698A7-53BE-4251-8678-C1BB151E2867}"/>
                  </a:ext>
                </a:extLst>
              </p:cNvPr>
              <p:cNvSpPr/>
              <p:nvPr/>
            </p:nvSpPr>
            <p:spPr>
              <a:xfrm>
                <a:off x="10531565" y="499915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6" name="Graphic 75" descr="Bullseye">
              <a:extLst>
                <a:ext uri="{FF2B5EF4-FFF2-40B4-BE49-F238E27FC236}">
                  <a16:creationId xmlns:a16="http://schemas.microsoft.com/office/drawing/2014/main" id="{F0207C2C-9267-490B-A788-F0AB37AC6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70128" y="4738016"/>
              <a:ext cx="457200" cy="457200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EAAAD0-DFD3-4359-9C98-F65FAF90097D}"/>
                </a:ext>
              </a:extLst>
            </p:cNvPr>
            <p:cNvSpPr txBox="1"/>
            <p:nvPr/>
          </p:nvSpPr>
          <p:spPr>
            <a:xfrm>
              <a:off x="7925236" y="4666747"/>
              <a:ext cx="26092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ما المنطقة الحيوية التي أعيش فبها ؟</a:t>
              </a:r>
            </a:p>
          </p:txBody>
        </p:sp>
      </p:grpSp>
      <p:sp>
        <p:nvSpPr>
          <p:cNvPr id="92" name="Rectangle: Top Corners Rounded 91">
            <a:extLst>
              <a:ext uri="{FF2B5EF4-FFF2-40B4-BE49-F238E27FC236}">
                <a16:creationId xmlns:a16="http://schemas.microsoft.com/office/drawing/2014/main" id="{8671ADF0-9B85-4B15-B903-1A98A447DD53}"/>
              </a:ext>
            </a:extLst>
          </p:cNvPr>
          <p:cNvSpPr/>
          <p:nvPr/>
        </p:nvSpPr>
        <p:spPr>
          <a:xfrm>
            <a:off x="11644973" y="575137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F7AA37-F4A5-4FDB-B5D9-D5784BB2AA14}"/>
              </a:ext>
            </a:extLst>
          </p:cNvPr>
          <p:cNvGrpSpPr/>
          <p:nvPr/>
        </p:nvGrpSpPr>
        <p:grpSpPr>
          <a:xfrm>
            <a:off x="979302" y="1739315"/>
            <a:ext cx="3702578" cy="3702578"/>
            <a:chOff x="1027021" y="1308753"/>
            <a:chExt cx="2588653" cy="2588653"/>
          </a:xfrm>
        </p:grpSpPr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CBF1374C-45CF-48B0-8533-E7D62B641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7155" y="1470870"/>
              <a:ext cx="2255802" cy="2276757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5" name="Circle: Hollow 94">
              <a:extLst>
                <a:ext uri="{FF2B5EF4-FFF2-40B4-BE49-F238E27FC236}">
                  <a16:creationId xmlns:a16="http://schemas.microsoft.com/office/drawing/2014/main" id="{EEC7FEB9-0E3E-4AB2-A5D9-0A5F795CF245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7AC18BD-33F0-41AD-8F89-3CD8E868B6CE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D820691-4018-4BFF-A39D-A632C13DACF0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22F8DED-E055-4408-BAF1-2ABD2486A00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320C77D-96BF-4B27-989D-EE96A748D904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827DD9D-2A09-4A9F-A0CF-0AD1C520F406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90295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CE2DF91-E697-4FF5-908C-018C3029BB9E}"/>
              </a:ext>
            </a:extLst>
          </p:cNvPr>
          <p:cNvSpPr/>
          <p:nvPr/>
        </p:nvSpPr>
        <p:spPr>
          <a:xfrm>
            <a:off x="2609849" y="828211"/>
            <a:ext cx="1987551" cy="1286835"/>
          </a:xfrm>
          <a:custGeom>
            <a:avLst/>
            <a:gdLst>
              <a:gd name="connsiteX0" fmla="*/ 0 w 2939144"/>
              <a:gd name="connsiteY0" fmla="*/ 1574162 h 1902942"/>
              <a:gd name="connsiteX1" fmla="*/ 0 w 2939144"/>
              <a:gd name="connsiteY1" fmla="*/ 1574163 h 1902942"/>
              <a:gd name="connsiteX2" fmla="*/ 0 w 2939144"/>
              <a:gd name="connsiteY2" fmla="*/ 1574163 h 1902942"/>
              <a:gd name="connsiteX3" fmla="*/ 1553283 w 2939144"/>
              <a:gd name="connsiteY3" fmla="*/ 0 h 1902942"/>
              <a:gd name="connsiteX4" fmla="*/ 1998596 w 2939144"/>
              <a:gd name="connsiteY4" fmla="*/ 229118 h 1902942"/>
              <a:gd name="connsiteX5" fmla="*/ 2039430 w 2939144"/>
              <a:gd name="connsiteY5" fmla="*/ 301917 h 1902942"/>
              <a:gd name="connsiteX6" fmla="*/ 2051692 w 2939144"/>
              <a:gd name="connsiteY6" fmla="*/ 295476 h 1902942"/>
              <a:gd name="connsiteX7" fmla="*/ 2260728 w 2939144"/>
              <a:gd name="connsiteY7" fmla="*/ 254638 h 1902942"/>
              <a:gd name="connsiteX8" fmla="*/ 2797757 w 2939144"/>
              <a:gd name="connsiteY8" fmla="*/ 774309 h 1902942"/>
              <a:gd name="connsiteX9" fmla="*/ 2780850 w 2939144"/>
              <a:gd name="connsiteY9" fmla="*/ 904183 h 1902942"/>
              <a:gd name="connsiteX10" fmla="*/ 2745274 w 2939144"/>
              <a:gd name="connsiteY10" fmla="*/ 991682 h 1902942"/>
              <a:gd name="connsiteX11" fmla="*/ 2798362 w 2939144"/>
              <a:gd name="connsiteY11" fmla="*/ 1021351 h 1902942"/>
              <a:gd name="connsiteX12" fmla="*/ 2939144 w 2939144"/>
              <a:gd name="connsiteY12" fmla="*/ 1293980 h 1902942"/>
              <a:gd name="connsiteX13" fmla="*/ 2845619 w 2939144"/>
              <a:gd name="connsiteY13" fmla="*/ 1526462 h 1902942"/>
              <a:gd name="connsiteX14" fmla="*/ 2813697 w 2939144"/>
              <a:gd name="connsiteY14" fmla="*/ 1553581 h 1902942"/>
              <a:gd name="connsiteX15" fmla="*/ 2815772 w 2939144"/>
              <a:gd name="connsiteY15" fmla="*/ 1574163 h 1902942"/>
              <a:gd name="connsiteX16" fmla="*/ 2815771 w 2939144"/>
              <a:gd name="connsiteY16" fmla="*/ 1574163 h 1902942"/>
              <a:gd name="connsiteX17" fmla="*/ 2486992 w 2939144"/>
              <a:gd name="connsiteY17" fmla="*/ 1902942 h 1902942"/>
              <a:gd name="connsiteX18" fmla="*/ 328779 w 2939144"/>
              <a:gd name="connsiteY18" fmla="*/ 1902941 h 1902942"/>
              <a:gd name="connsiteX19" fmla="*/ 25837 w 2939144"/>
              <a:gd name="connsiteY19" fmla="*/ 1702138 h 1902942"/>
              <a:gd name="connsiteX20" fmla="*/ 0 w 2939144"/>
              <a:gd name="connsiteY20" fmla="*/ 1574163 h 1902942"/>
              <a:gd name="connsiteX21" fmla="*/ 21683 w 2939144"/>
              <a:gd name="connsiteY21" fmla="*/ 1466763 h 1902942"/>
              <a:gd name="connsiteX22" fmla="*/ 10911 w 2939144"/>
              <a:gd name="connsiteY22" fmla="*/ 1433182 h 1902942"/>
              <a:gd name="connsiteX23" fmla="*/ 0 w 2939144"/>
              <a:gd name="connsiteY23" fmla="*/ 1328450 h 1902942"/>
              <a:gd name="connsiteX24" fmla="*/ 537029 w 2939144"/>
              <a:gd name="connsiteY24" fmla="*/ 808779 h 1902942"/>
              <a:gd name="connsiteX25" fmla="*/ 569957 w 2939144"/>
              <a:gd name="connsiteY25" fmla="*/ 811590 h 1902942"/>
              <a:gd name="connsiteX26" fmla="*/ 571984 w 2939144"/>
              <a:gd name="connsiteY26" fmla="*/ 791920 h 1902942"/>
              <a:gd name="connsiteX27" fmla="*/ 1002122 w 2939144"/>
              <a:gd name="connsiteY27" fmla="*/ 449061 h 1902942"/>
              <a:gd name="connsiteX28" fmla="*/ 1023392 w 2939144"/>
              <a:gd name="connsiteY28" fmla="*/ 451158 h 1902942"/>
              <a:gd name="connsiteX29" fmla="*/ 1027165 w 2939144"/>
              <a:gd name="connsiteY29" fmla="*/ 414939 h 1902942"/>
              <a:gd name="connsiteX30" fmla="*/ 1553283 w 2939144"/>
              <a:gd name="connsiteY30" fmla="*/ 0 h 19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939144" h="1902942">
                <a:moveTo>
                  <a:pt x="0" y="1574162"/>
                </a:moveTo>
                <a:lnTo>
                  <a:pt x="0" y="1574163"/>
                </a:lnTo>
                <a:lnTo>
                  <a:pt x="0" y="1574163"/>
                </a:lnTo>
                <a:close/>
                <a:moveTo>
                  <a:pt x="1553283" y="0"/>
                </a:moveTo>
                <a:cubicBezTo>
                  <a:pt x="1738654" y="0"/>
                  <a:pt x="1902088" y="90885"/>
                  <a:pt x="1998596" y="229118"/>
                </a:cubicBezTo>
                <a:lnTo>
                  <a:pt x="2039430" y="301917"/>
                </a:lnTo>
                <a:lnTo>
                  <a:pt x="2051692" y="295476"/>
                </a:lnTo>
                <a:cubicBezTo>
                  <a:pt x="2115942" y="269180"/>
                  <a:pt x="2186580" y="254638"/>
                  <a:pt x="2260728" y="254638"/>
                </a:cubicBezTo>
                <a:cubicBezTo>
                  <a:pt x="2557321" y="254638"/>
                  <a:pt x="2797757" y="487303"/>
                  <a:pt x="2797757" y="774309"/>
                </a:cubicBezTo>
                <a:cubicBezTo>
                  <a:pt x="2797757" y="819154"/>
                  <a:pt x="2791887" y="862672"/>
                  <a:pt x="2780850" y="904183"/>
                </a:cubicBezTo>
                <a:lnTo>
                  <a:pt x="2745274" y="991682"/>
                </a:lnTo>
                <a:lnTo>
                  <a:pt x="2798362" y="1021351"/>
                </a:lnTo>
                <a:cubicBezTo>
                  <a:pt x="2883300" y="1080435"/>
                  <a:pt x="2939144" y="1180492"/>
                  <a:pt x="2939144" y="1293980"/>
                </a:cubicBezTo>
                <a:cubicBezTo>
                  <a:pt x="2939144" y="1384770"/>
                  <a:pt x="2903404" y="1466965"/>
                  <a:pt x="2845619" y="1526462"/>
                </a:cubicBezTo>
                <a:lnTo>
                  <a:pt x="2813697" y="1553581"/>
                </a:lnTo>
                <a:lnTo>
                  <a:pt x="2815772" y="1574163"/>
                </a:lnTo>
                <a:lnTo>
                  <a:pt x="2815771" y="1574163"/>
                </a:lnTo>
                <a:cubicBezTo>
                  <a:pt x="2815771" y="1755743"/>
                  <a:pt x="2668572" y="1902942"/>
                  <a:pt x="2486992" y="1902942"/>
                </a:cubicBezTo>
                <a:lnTo>
                  <a:pt x="328779" y="1902941"/>
                </a:lnTo>
                <a:cubicBezTo>
                  <a:pt x="192594" y="1902941"/>
                  <a:pt x="75748" y="1820142"/>
                  <a:pt x="25837" y="1702138"/>
                </a:cubicBezTo>
                <a:lnTo>
                  <a:pt x="0" y="1574163"/>
                </a:lnTo>
                <a:lnTo>
                  <a:pt x="21683" y="1466763"/>
                </a:lnTo>
                <a:lnTo>
                  <a:pt x="10911" y="1433182"/>
                </a:lnTo>
                <a:cubicBezTo>
                  <a:pt x="3757" y="1399353"/>
                  <a:pt x="0" y="1364326"/>
                  <a:pt x="0" y="1328450"/>
                </a:cubicBezTo>
                <a:cubicBezTo>
                  <a:pt x="0" y="1041444"/>
                  <a:pt x="240436" y="808779"/>
                  <a:pt x="537029" y="808779"/>
                </a:cubicBezTo>
                <a:lnTo>
                  <a:pt x="569957" y="811590"/>
                </a:lnTo>
                <a:lnTo>
                  <a:pt x="571984" y="791920"/>
                </a:lnTo>
                <a:cubicBezTo>
                  <a:pt x="612925" y="596251"/>
                  <a:pt x="789948" y="449061"/>
                  <a:pt x="1002122" y="449061"/>
                </a:cubicBezTo>
                <a:lnTo>
                  <a:pt x="1023392" y="451158"/>
                </a:lnTo>
                <a:lnTo>
                  <a:pt x="1027165" y="414939"/>
                </a:lnTo>
                <a:cubicBezTo>
                  <a:pt x="1077241" y="178134"/>
                  <a:pt x="1293764" y="0"/>
                  <a:pt x="15532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482600">
              <a:prstClr val="black">
                <a:alpha val="3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465809-8E1D-47F5-AED0-D223A0BEEBFC}"/>
              </a:ext>
            </a:extLst>
          </p:cNvPr>
          <p:cNvSpPr txBox="1"/>
          <p:nvPr/>
        </p:nvSpPr>
        <p:spPr>
          <a:xfrm>
            <a:off x="6640386" y="2997479"/>
            <a:ext cx="570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4800" b="1" dirty="0">
                <a:latin typeface="Oswald" panose="02000503000000000000" pitchFamily="2" charset="0"/>
              </a:rPr>
              <a:t>انتهى الدرس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54C2F6-58DD-47C6-A986-E7C46732739F}"/>
              </a:ext>
            </a:extLst>
          </p:cNvPr>
          <p:cNvSpPr/>
          <p:nvPr/>
        </p:nvSpPr>
        <p:spPr>
          <a:xfrm flipH="1">
            <a:off x="-1268360" y="0"/>
            <a:ext cx="17443331" cy="6858000"/>
          </a:xfrm>
          <a:custGeom>
            <a:avLst/>
            <a:gdLst>
              <a:gd name="connsiteX0" fmla="*/ 38190 w 18731066"/>
              <a:gd name="connsiteY0" fmla="*/ 0 h 6858000"/>
              <a:gd name="connsiteX1" fmla="*/ 18731066 w 18731066"/>
              <a:gd name="connsiteY1" fmla="*/ 0 h 6858000"/>
              <a:gd name="connsiteX2" fmla="*/ 18731066 w 18731066"/>
              <a:gd name="connsiteY2" fmla="*/ 6858000 h 6858000"/>
              <a:gd name="connsiteX3" fmla="*/ 0 w 18731066"/>
              <a:gd name="connsiteY3" fmla="*/ 6858000 h 6858000"/>
              <a:gd name="connsiteX4" fmla="*/ 1264651 w 18731066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31066" h="6858000">
                <a:moveTo>
                  <a:pt x="38190" y="0"/>
                </a:moveTo>
                <a:lnTo>
                  <a:pt x="18731066" y="0"/>
                </a:lnTo>
                <a:lnTo>
                  <a:pt x="18731066" y="6858000"/>
                </a:lnTo>
                <a:lnTo>
                  <a:pt x="0" y="6858000"/>
                </a:lnTo>
                <a:lnTo>
                  <a:pt x="1264651" y="3429000"/>
                </a:lnTo>
                <a:close/>
              </a:path>
            </a:pathLst>
          </a:custGeom>
          <a:solidFill>
            <a:srgbClr val="B51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airplane, plane&#10;&#10;Description automatically generated">
            <a:extLst>
              <a:ext uri="{FF2B5EF4-FFF2-40B4-BE49-F238E27FC236}">
                <a16:creationId xmlns:a16="http://schemas.microsoft.com/office/drawing/2014/main" id="{F7CC3B0F-DFEA-48A2-8212-17A4418205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1375" r="6873" b="22751"/>
          <a:stretch/>
        </p:blipFill>
        <p:spPr>
          <a:xfrm rot="16200000" flipH="1">
            <a:off x="13651808" y="1834275"/>
            <a:ext cx="3914741" cy="31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0 L -0.80938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79896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>
            <a:extLst>
              <a:ext uri="{FF2B5EF4-FFF2-40B4-BE49-F238E27FC236}">
                <a16:creationId xmlns:a16="http://schemas.microsoft.com/office/drawing/2014/main" id="{AF5B6726-A78A-491A-B7B6-AAE810B877A1}"/>
              </a:ext>
            </a:extLst>
          </p:cNvPr>
          <p:cNvSpPr/>
          <p:nvPr/>
        </p:nvSpPr>
        <p:spPr>
          <a:xfrm>
            <a:off x="251670" y="209725"/>
            <a:ext cx="11694253" cy="6342077"/>
          </a:xfrm>
          <a:prstGeom prst="rect">
            <a:avLst/>
          </a:prstGeom>
          <a:solidFill>
            <a:srgbClr val="FFFF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4385F3"/>
                </a:solidFill>
              </a:ln>
            </a:endParaRPr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4F34BB2-C058-4058-9EFE-5830F41F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7" r="1438"/>
          <a:stretch/>
        </p:blipFill>
        <p:spPr>
          <a:xfrm>
            <a:off x="2369974" y="895923"/>
            <a:ext cx="5150499" cy="5066154"/>
          </a:xfrm>
          <a:prstGeom prst="rect">
            <a:avLst/>
          </a:prstGeom>
        </p:spPr>
      </p:pic>
      <p:pic>
        <p:nvPicPr>
          <p:cNvPr id="8" name="صورة 7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21C2EDE0-37F3-4375-AF84-1D584D7AC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r="61397" b="10860"/>
          <a:stretch/>
        </p:blipFill>
        <p:spPr>
          <a:xfrm>
            <a:off x="9214758" y="3854222"/>
            <a:ext cx="1214533" cy="1262805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FA35182-5682-44F7-80AA-A2BF4052B145}"/>
              </a:ext>
            </a:extLst>
          </p:cNvPr>
          <p:cNvSpPr txBox="1"/>
          <p:nvPr/>
        </p:nvSpPr>
        <p:spPr>
          <a:xfrm>
            <a:off x="8225272" y="1269279"/>
            <a:ext cx="31935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للمزيد اكتب </a:t>
            </a:r>
          </a:p>
          <a:p>
            <a:pPr algn="ctr"/>
            <a:r>
              <a:rPr lang="ar-SA" sz="4000" b="1" dirty="0">
                <a:solidFill>
                  <a:schemeClr val="accent4">
                    <a:lumMod val="75000"/>
                  </a:schemeClr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في جوجل حلول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45BB4AF-E969-4F99-AE54-1D62CE2638DA}"/>
              </a:ext>
            </a:extLst>
          </p:cNvPr>
          <p:cNvSpPr txBox="1"/>
          <p:nvPr/>
        </p:nvSpPr>
        <p:spPr>
          <a:xfrm>
            <a:off x="8942615" y="2721114"/>
            <a:ext cx="1758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هذا نحن</a:t>
            </a:r>
            <a:endParaRPr lang="en-US" sz="4000" b="1" dirty="0">
              <a:solidFill>
                <a:srgbClr val="C00000"/>
              </a:solidFill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id="{C88D72C0-3FC2-420C-A4CE-60556928037D}"/>
              </a:ext>
            </a:extLst>
          </p:cNvPr>
          <p:cNvCxnSpPr/>
          <p:nvPr/>
        </p:nvCxnSpPr>
        <p:spPr>
          <a:xfrm flipH="1">
            <a:off x="6971251" y="3322040"/>
            <a:ext cx="2046914" cy="153518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56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017292-6F30-4BC3-BE83-8FA0CBD09B64}"/>
              </a:ext>
            </a:extLst>
          </p:cNvPr>
          <p:cNvSpPr/>
          <p:nvPr/>
        </p:nvSpPr>
        <p:spPr>
          <a:xfrm>
            <a:off x="5274263" y="1249997"/>
            <a:ext cx="1614034" cy="312976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6195">
                <a:schemeClr val="tx1">
                  <a:lumMod val="65000"/>
                  <a:lumOff val="35000"/>
                </a:schemeClr>
              </a:gs>
              <a:gs pos="34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1D5258-3E1E-45E3-80AD-C672C8EC6DEC}"/>
              </a:ext>
            </a:extLst>
          </p:cNvPr>
          <p:cNvSpPr/>
          <p:nvPr/>
        </p:nvSpPr>
        <p:spPr>
          <a:xfrm>
            <a:off x="6071381" y="2223432"/>
            <a:ext cx="1907555" cy="35021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6195">
                <a:schemeClr val="tx1">
                  <a:lumMod val="65000"/>
                  <a:lumOff val="35000"/>
                </a:schemeClr>
              </a:gs>
              <a:gs pos="34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928DDF-9011-441A-A19E-24C1BECFB44D}"/>
              </a:ext>
            </a:extLst>
          </p:cNvPr>
          <p:cNvSpPr/>
          <p:nvPr/>
        </p:nvSpPr>
        <p:spPr>
          <a:xfrm>
            <a:off x="6721041" y="3122102"/>
            <a:ext cx="2151859" cy="38574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6195">
                <a:schemeClr val="tx1">
                  <a:lumMod val="65000"/>
                  <a:lumOff val="35000"/>
                </a:schemeClr>
              </a:gs>
              <a:gs pos="34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A0C8CA2-73CA-41F8-BE48-0E505EAC4047}"/>
              </a:ext>
            </a:extLst>
          </p:cNvPr>
          <p:cNvSpPr/>
          <p:nvPr/>
        </p:nvSpPr>
        <p:spPr>
          <a:xfrm>
            <a:off x="6328983" y="4257147"/>
            <a:ext cx="2151859" cy="38574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6195">
                <a:schemeClr val="tx1">
                  <a:lumMod val="65000"/>
                  <a:lumOff val="35000"/>
                </a:schemeClr>
              </a:gs>
              <a:gs pos="34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6E906D-2FF6-4C42-86A6-E5D186DAD9A4}"/>
              </a:ext>
            </a:extLst>
          </p:cNvPr>
          <p:cNvSpPr/>
          <p:nvPr/>
        </p:nvSpPr>
        <p:spPr>
          <a:xfrm>
            <a:off x="5024716" y="5427722"/>
            <a:ext cx="2584440" cy="46201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6195">
                <a:schemeClr val="tx1">
                  <a:lumMod val="65000"/>
                  <a:lumOff val="35000"/>
                </a:schemeClr>
              </a:gs>
              <a:gs pos="34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622CE7-DB96-449F-B872-39E9F27B01BD}"/>
              </a:ext>
            </a:extLst>
          </p:cNvPr>
          <p:cNvSpPr/>
          <p:nvPr/>
        </p:nvSpPr>
        <p:spPr>
          <a:xfrm>
            <a:off x="3425055" y="5930835"/>
            <a:ext cx="2754590" cy="520505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6195">
                <a:schemeClr val="tx1">
                  <a:lumMod val="65000"/>
                  <a:lumOff val="35000"/>
                </a:schemeClr>
              </a:gs>
              <a:gs pos="34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F8D2361D-4724-4929-B954-A023E3DFF70A}"/>
              </a:ext>
            </a:extLst>
          </p:cNvPr>
          <p:cNvSpPr/>
          <p:nvPr/>
        </p:nvSpPr>
        <p:spPr>
          <a:xfrm>
            <a:off x="5614181" y="506437"/>
            <a:ext cx="914400" cy="914400"/>
          </a:xfrm>
          <a:prstGeom prst="donut">
            <a:avLst>
              <a:gd name="adj" fmla="val 12366"/>
            </a:avLst>
          </a:prstGeom>
          <a:solidFill>
            <a:srgbClr val="AE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8D96A86-A32E-4E3F-8AD1-E7A6A8F9CDD1}"/>
              </a:ext>
            </a:extLst>
          </p:cNvPr>
          <p:cNvSpPr/>
          <p:nvPr/>
        </p:nvSpPr>
        <p:spPr>
          <a:xfrm>
            <a:off x="6355920" y="1255541"/>
            <a:ext cx="1143000" cy="1143000"/>
          </a:xfrm>
          <a:prstGeom prst="donut">
            <a:avLst>
              <a:gd name="adj" fmla="val 12366"/>
            </a:avLst>
          </a:prstGeom>
          <a:solidFill>
            <a:srgbClr val="FE3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67550D46-DF8C-4C03-BE38-87AE5FA31AC9}"/>
              </a:ext>
            </a:extLst>
          </p:cNvPr>
          <p:cNvSpPr/>
          <p:nvPr/>
        </p:nvSpPr>
        <p:spPr>
          <a:xfrm>
            <a:off x="7077981" y="1953650"/>
            <a:ext cx="1371600" cy="1371600"/>
          </a:xfrm>
          <a:prstGeom prst="donut">
            <a:avLst>
              <a:gd name="adj" fmla="val 11327"/>
            </a:avLst>
          </a:prstGeom>
          <a:solidFill>
            <a:srgbClr val="A5C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20E4F2E-7392-4E72-A426-11768A37D42E}"/>
              </a:ext>
            </a:extLst>
          </p:cNvPr>
          <p:cNvSpPr/>
          <p:nvPr/>
        </p:nvSpPr>
        <p:spPr>
          <a:xfrm>
            <a:off x="6528581" y="2859260"/>
            <a:ext cx="1600200" cy="1600200"/>
          </a:xfrm>
          <a:prstGeom prst="donut">
            <a:avLst>
              <a:gd name="adj" fmla="val 11327"/>
            </a:avLst>
          </a:prstGeom>
          <a:solidFill>
            <a:srgbClr val="067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F3D29275-B3A0-4440-BAEE-4E67C17094D3}"/>
              </a:ext>
            </a:extLst>
          </p:cNvPr>
          <p:cNvSpPr/>
          <p:nvPr/>
        </p:nvSpPr>
        <p:spPr>
          <a:xfrm>
            <a:off x="5293381" y="3829931"/>
            <a:ext cx="1828800" cy="1828800"/>
          </a:xfrm>
          <a:prstGeom prst="donut">
            <a:avLst>
              <a:gd name="adj" fmla="val 9781"/>
            </a:avLst>
          </a:prstGeom>
          <a:solidFill>
            <a:srgbClr val="01A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A93D89D-5C8A-4B0B-8B81-5CFC02AB417B}"/>
              </a:ext>
            </a:extLst>
          </p:cNvPr>
          <p:cNvSpPr/>
          <p:nvPr/>
        </p:nvSpPr>
        <p:spPr>
          <a:xfrm>
            <a:off x="3752851" y="4172375"/>
            <a:ext cx="2057400" cy="2057400"/>
          </a:xfrm>
          <a:prstGeom prst="donut">
            <a:avLst>
              <a:gd name="adj" fmla="val 9781"/>
            </a:avLst>
          </a:prstGeom>
          <a:solidFill>
            <a:srgbClr val="FE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E0DD6D-1794-4E41-8DB8-3550A7983F22}"/>
              </a:ext>
            </a:extLst>
          </p:cNvPr>
          <p:cNvSpPr txBox="1"/>
          <p:nvPr/>
        </p:nvSpPr>
        <p:spPr>
          <a:xfrm>
            <a:off x="5551946" y="801034"/>
            <a:ext cx="1026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4C82AC-FE7B-472D-A8C7-06501B2FDE71}"/>
              </a:ext>
            </a:extLst>
          </p:cNvPr>
          <p:cNvSpPr txBox="1"/>
          <p:nvPr/>
        </p:nvSpPr>
        <p:spPr>
          <a:xfrm>
            <a:off x="6413949" y="1666229"/>
            <a:ext cx="1026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9E434F-FB15-41D7-B9FD-38DA0406EE40}"/>
              </a:ext>
            </a:extLst>
          </p:cNvPr>
          <p:cNvSpPr txBox="1"/>
          <p:nvPr/>
        </p:nvSpPr>
        <p:spPr>
          <a:xfrm>
            <a:off x="7250310" y="2474100"/>
            <a:ext cx="102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61B49D-F192-44FA-9C09-056CDF206350}"/>
              </a:ext>
            </a:extLst>
          </p:cNvPr>
          <p:cNvSpPr txBox="1"/>
          <p:nvPr/>
        </p:nvSpPr>
        <p:spPr>
          <a:xfrm>
            <a:off x="6808308" y="3507850"/>
            <a:ext cx="1026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028CAE-642F-46B1-AD3F-3BA39290569F}"/>
              </a:ext>
            </a:extLst>
          </p:cNvPr>
          <p:cNvSpPr txBox="1"/>
          <p:nvPr/>
        </p:nvSpPr>
        <p:spPr>
          <a:xfrm>
            <a:off x="5696690" y="4530790"/>
            <a:ext cx="102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B5C086-044E-4052-BA95-046B0522547C}"/>
              </a:ext>
            </a:extLst>
          </p:cNvPr>
          <p:cNvSpPr txBox="1"/>
          <p:nvPr/>
        </p:nvSpPr>
        <p:spPr>
          <a:xfrm>
            <a:off x="4247322" y="5091262"/>
            <a:ext cx="1026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23" name="Right Bracket 22">
            <a:extLst>
              <a:ext uri="{FF2B5EF4-FFF2-40B4-BE49-F238E27FC236}">
                <a16:creationId xmlns:a16="http://schemas.microsoft.com/office/drawing/2014/main" id="{43D6519E-D2A3-4AFB-A4FA-D6302D75699E}"/>
              </a:ext>
            </a:extLst>
          </p:cNvPr>
          <p:cNvSpPr/>
          <p:nvPr/>
        </p:nvSpPr>
        <p:spPr>
          <a:xfrm>
            <a:off x="2771334" y="506437"/>
            <a:ext cx="132309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D02387D-3B72-4CD8-B3DA-B19677DE7B01}"/>
              </a:ext>
            </a:extLst>
          </p:cNvPr>
          <p:cNvCxnSpPr>
            <a:cxnSpLocks/>
            <a:stCxn id="23" idx="2"/>
            <a:endCxn id="17" idx="1"/>
          </p:cNvCxnSpPr>
          <p:nvPr/>
        </p:nvCxnSpPr>
        <p:spPr>
          <a:xfrm>
            <a:off x="2903643" y="963637"/>
            <a:ext cx="2648303" cy="66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B14530A-4BFC-4AEF-9EC6-C7710C08C0FA}"/>
              </a:ext>
            </a:extLst>
          </p:cNvPr>
          <p:cNvSpPr txBox="1"/>
          <p:nvPr/>
        </p:nvSpPr>
        <p:spPr>
          <a:xfrm>
            <a:off x="1049300" y="682734"/>
            <a:ext cx="176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النظام البيئي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ight Bracket 29">
            <a:extLst>
              <a:ext uri="{FF2B5EF4-FFF2-40B4-BE49-F238E27FC236}">
                <a16:creationId xmlns:a16="http://schemas.microsoft.com/office/drawing/2014/main" id="{51710F54-A8D4-4025-8B26-C85010231305}"/>
              </a:ext>
            </a:extLst>
          </p:cNvPr>
          <p:cNvSpPr/>
          <p:nvPr/>
        </p:nvSpPr>
        <p:spPr>
          <a:xfrm>
            <a:off x="3671412" y="1531887"/>
            <a:ext cx="132309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0A5E4F3-FF8A-4E53-B7E1-B2D54C991337}"/>
              </a:ext>
            </a:extLst>
          </p:cNvPr>
          <p:cNvCxnSpPr>
            <a:cxnSpLocks/>
            <a:stCxn id="30" idx="2"/>
          </p:cNvCxnSpPr>
          <p:nvPr/>
        </p:nvCxnSpPr>
        <p:spPr>
          <a:xfrm>
            <a:off x="3803721" y="1989087"/>
            <a:ext cx="2552198" cy="2616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D26F74C-DDC5-46A1-A57C-D061052B1D2D}"/>
              </a:ext>
            </a:extLst>
          </p:cNvPr>
          <p:cNvSpPr txBox="1"/>
          <p:nvPr/>
        </p:nvSpPr>
        <p:spPr>
          <a:xfrm>
            <a:off x="1961692" y="1731602"/>
            <a:ext cx="176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الموطن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ight Bracket 33">
            <a:extLst>
              <a:ext uri="{FF2B5EF4-FFF2-40B4-BE49-F238E27FC236}">
                <a16:creationId xmlns:a16="http://schemas.microsoft.com/office/drawing/2014/main" id="{529CAC61-9CCB-4F2A-B5CD-E8102BA70D10}"/>
              </a:ext>
            </a:extLst>
          </p:cNvPr>
          <p:cNvSpPr/>
          <p:nvPr/>
        </p:nvSpPr>
        <p:spPr>
          <a:xfrm>
            <a:off x="2938080" y="5019772"/>
            <a:ext cx="132309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020B2B-2128-4085-ADC9-64F8874ABE93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3070389" y="5476972"/>
            <a:ext cx="7645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F63DDEA-C2A6-4DC4-8FB4-D0061753B89E}"/>
              </a:ext>
            </a:extLst>
          </p:cNvPr>
          <p:cNvSpPr txBox="1"/>
          <p:nvPr/>
        </p:nvSpPr>
        <p:spPr>
          <a:xfrm>
            <a:off x="595784" y="5196889"/>
            <a:ext cx="239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الأنظمة البيئية المائية</a:t>
            </a:r>
          </a:p>
        </p:txBody>
      </p:sp>
      <p:sp>
        <p:nvSpPr>
          <p:cNvPr id="39" name="Right Bracket 38">
            <a:extLst>
              <a:ext uri="{FF2B5EF4-FFF2-40B4-BE49-F238E27FC236}">
                <a16:creationId xmlns:a16="http://schemas.microsoft.com/office/drawing/2014/main" id="{6B85BABA-98B1-4EE4-887E-3AF18E35ACDF}"/>
              </a:ext>
            </a:extLst>
          </p:cNvPr>
          <p:cNvSpPr/>
          <p:nvPr/>
        </p:nvSpPr>
        <p:spPr>
          <a:xfrm flipH="1">
            <a:off x="9069226" y="2116450"/>
            <a:ext cx="132309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8E5E68-F813-4377-9C63-5112C9EB51E1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8445600" y="2573650"/>
            <a:ext cx="623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1B345A57-4DA2-41AD-B6DA-E33B276E11CB}"/>
              </a:ext>
            </a:extLst>
          </p:cNvPr>
          <p:cNvSpPr txBox="1"/>
          <p:nvPr/>
        </p:nvSpPr>
        <p:spPr>
          <a:xfrm>
            <a:off x="9138167" y="2319449"/>
            <a:ext cx="203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الجمـاعــة الحيوية</a:t>
            </a:r>
          </a:p>
        </p:txBody>
      </p:sp>
      <p:sp>
        <p:nvSpPr>
          <p:cNvPr id="44" name="Right Bracket 43">
            <a:extLst>
              <a:ext uri="{FF2B5EF4-FFF2-40B4-BE49-F238E27FC236}">
                <a16:creationId xmlns:a16="http://schemas.microsoft.com/office/drawing/2014/main" id="{06E3DAB2-CD9F-43FB-B015-37DA919A39DD}"/>
              </a:ext>
            </a:extLst>
          </p:cNvPr>
          <p:cNvSpPr/>
          <p:nvPr/>
        </p:nvSpPr>
        <p:spPr>
          <a:xfrm flipH="1">
            <a:off x="8743277" y="3368103"/>
            <a:ext cx="132309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26E4A81-E4A7-42FE-B8B7-37D8177FBCF3}"/>
              </a:ext>
            </a:extLst>
          </p:cNvPr>
          <p:cNvCxnSpPr>
            <a:cxnSpLocks/>
            <a:stCxn id="44" idx="2"/>
          </p:cNvCxnSpPr>
          <p:nvPr/>
        </p:nvCxnSpPr>
        <p:spPr>
          <a:xfrm flipH="1">
            <a:off x="8119651" y="3825303"/>
            <a:ext cx="623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BFCCD40-2324-4A1E-B42C-7BD11AAAD0AF}"/>
              </a:ext>
            </a:extLst>
          </p:cNvPr>
          <p:cNvSpPr txBox="1"/>
          <p:nvPr/>
        </p:nvSpPr>
        <p:spPr>
          <a:xfrm>
            <a:off x="8757413" y="3556017"/>
            <a:ext cx="215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المجتمع الحيوي </a:t>
            </a:r>
          </a:p>
        </p:txBody>
      </p:sp>
      <p:sp>
        <p:nvSpPr>
          <p:cNvPr id="48" name="Right Bracket 47">
            <a:extLst>
              <a:ext uri="{FF2B5EF4-FFF2-40B4-BE49-F238E27FC236}">
                <a16:creationId xmlns:a16="http://schemas.microsoft.com/office/drawing/2014/main" id="{34A1BB4D-19C2-4947-8490-D1DE7058CA95}"/>
              </a:ext>
            </a:extLst>
          </p:cNvPr>
          <p:cNvSpPr/>
          <p:nvPr/>
        </p:nvSpPr>
        <p:spPr>
          <a:xfrm flipH="1">
            <a:off x="7562119" y="4758364"/>
            <a:ext cx="132309" cy="9144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CC73B2-04E1-4F18-A6A3-D3CA7F546F41}"/>
              </a:ext>
            </a:extLst>
          </p:cNvPr>
          <p:cNvCxnSpPr>
            <a:cxnSpLocks/>
            <a:stCxn id="48" idx="2"/>
          </p:cNvCxnSpPr>
          <p:nvPr/>
        </p:nvCxnSpPr>
        <p:spPr>
          <a:xfrm flipH="1">
            <a:off x="6938493" y="5215564"/>
            <a:ext cx="6236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0E3660C-96B0-4EBA-8493-96AD39CD1C68}"/>
              </a:ext>
            </a:extLst>
          </p:cNvPr>
          <p:cNvSpPr txBox="1"/>
          <p:nvPr/>
        </p:nvSpPr>
        <p:spPr>
          <a:xfrm>
            <a:off x="7628273" y="4984731"/>
            <a:ext cx="272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المنـــاطق الحيــويــــــــة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A2C4C0-AFD9-43CF-9749-344B2B82534B}"/>
              </a:ext>
            </a:extLst>
          </p:cNvPr>
          <p:cNvSpPr txBox="1"/>
          <p:nvPr/>
        </p:nvSpPr>
        <p:spPr>
          <a:xfrm>
            <a:off x="5504310" y="15018"/>
            <a:ext cx="6579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مقدمة في الأنظمة البيئية</a:t>
            </a:r>
          </a:p>
        </p:txBody>
      </p:sp>
    </p:spTree>
    <p:extLst>
      <p:ext uri="{BB962C8B-B14F-4D97-AF65-F5344CB8AC3E}">
        <p14:creationId xmlns:p14="http://schemas.microsoft.com/office/powerpoint/2010/main" val="221643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8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8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0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0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" presetClass="entr" presetSubtype="8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" presetClass="entr" presetSubtype="2" fill="hold" grpId="0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0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4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5" grpId="0" animBg="1"/>
          <p:bldP spid="14" grpId="0" animBg="1"/>
          <p:bldP spid="13" grpId="0" animBg="1"/>
          <p:bldP spid="12" grpId="0" animBg="1"/>
          <p:bldP spid="11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 animBg="1"/>
          <p:bldP spid="26" grpId="0"/>
          <p:bldP spid="30" grpId="0" animBg="1"/>
          <p:bldP spid="32" grpId="0"/>
          <p:bldP spid="34" grpId="0" animBg="1"/>
          <p:bldP spid="37" grpId="0"/>
          <p:bldP spid="39" grpId="0" animBg="1"/>
          <p:bldP spid="42" grpId="0"/>
          <p:bldP spid="44" grpId="0" animBg="1"/>
          <p:bldP spid="46" grpId="0"/>
          <p:bldP spid="48" grpId="0" animBg="1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2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6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74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8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7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6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20" presetID="17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2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1" fill="hold">
                          <p:stCondLst>
                            <p:cond delay="indefinite"/>
                          </p:stCondLst>
                          <p:childTnLst>
                            <p:par>
                              <p:cTn id="1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8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5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2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7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0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7" presetID="17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4" presetID="17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5" grpId="0" animBg="1"/>
          <p:bldP spid="14" grpId="0" animBg="1"/>
          <p:bldP spid="13" grpId="0" animBg="1"/>
          <p:bldP spid="12" grpId="0" animBg="1"/>
          <p:bldP spid="11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 animBg="1"/>
          <p:bldP spid="26" grpId="0"/>
          <p:bldP spid="30" grpId="0" animBg="1"/>
          <p:bldP spid="32" grpId="0"/>
          <p:bldP spid="34" grpId="0" animBg="1"/>
          <p:bldP spid="37" grpId="0"/>
          <p:bldP spid="39" grpId="0" animBg="1"/>
          <p:bldP spid="42" grpId="0"/>
          <p:bldP spid="44" grpId="0" animBg="1"/>
          <p:bldP spid="46" grpId="0"/>
          <p:bldP spid="48" grpId="0" animBg="1"/>
          <p:bldP spid="5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72177" y="1813573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النظام البيئي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قد يكون كبيرا كالصحراء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9B9E00-F2A1-43E3-8494-50471FD45860}"/>
              </a:ext>
            </a:extLst>
          </p:cNvPr>
          <p:cNvGrpSpPr/>
          <p:nvPr/>
        </p:nvGrpSpPr>
        <p:grpSpPr>
          <a:xfrm>
            <a:off x="7174348" y="3590604"/>
            <a:ext cx="5017652" cy="1654797"/>
            <a:chOff x="7174348" y="4496064"/>
            <a:chExt cx="5017652" cy="165479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BFBB1C-B624-4742-8919-4FDEAF74DAC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16103F-13CB-4F93-B3CE-426CBA05D98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13020B-E860-4540-A337-3E95CE41A7B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  <a:endParaRPr lang="en-US" sz="3200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5BF7D130-9901-4191-9FBD-3FC5953F5B01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B7CB3E-C143-48ED-A0A5-9B3BA18B79A3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188473-94B5-4B06-9AA3-277183DEB576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قد يكون صغيرا كجذع الشجرة</a:t>
              </a:r>
            </a:p>
          </p:txBody>
        </p:sp>
      </p:grp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CA041048-70AD-4A7A-AE06-0E0357A03826}"/>
              </a:ext>
            </a:extLst>
          </p:cNvPr>
          <p:cNvSpPr/>
          <p:nvPr/>
        </p:nvSpPr>
        <p:spPr>
          <a:xfrm>
            <a:off x="11641906" y="389740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D03F4D9-F052-4E34-BF1E-5300A37267F6}"/>
              </a:ext>
            </a:extLst>
          </p:cNvPr>
          <p:cNvGrpSpPr/>
          <p:nvPr/>
        </p:nvGrpSpPr>
        <p:grpSpPr>
          <a:xfrm>
            <a:off x="1027021" y="1308753"/>
            <a:ext cx="2588653" cy="2588653"/>
            <a:chOff x="1027021" y="1308753"/>
            <a:chExt cx="2588653" cy="2588653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124772E-8D07-49AB-A356-028F7C963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3883" y="1485243"/>
              <a:ext cx="2287112" cy="224731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5" name="Circle: Hollow 44">
              <a:extLst>
                <a:ext uri="{FF2B5EF4-FFF2-40B4-BE49-F238E27FC236}">
                  <a16:creationId xmlns:a16="http://schemas.microsoft.com/office/drawing/2014/main" id="{80755582-8C97-4927-8E55-E44268948047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F08D03-FDEF-4165-B034-3CC66AE8AAE4}"/>
              </a:ext>
            </a:extLst>
          </p:cNvPr>
          <p:cNvGrpSpPr/>
          <p:nvPr/>
        </p:nvGrpSpPr>
        <p:grpSpPr>
          <a:xfrm>
            <a:off x="1844829" y="14426"/>
            <a:ext cx="1030310" cy="1577663"/>
            <a:chOff x="1844829" y="14426"/>
            <a:chExt cx="1030310" cy="157766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7996839-96E8-4F02-908A-84D7BD106C56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C5EB44C-98D6-432F-B12C-22D1EEED799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589A19D-5E10-45ED-9A57-391C02BA32F4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2BBE4FA-3050-45AF-B0F0-5EA17AB59D1C}"/>
                </a:ext>
              </a:extLst>
            </p:cNvPr>
            <p:cNvSpPr/>
            <p:nvPr/>
          </p:nvSpPr>
          <p:spPr>
            <a:xfrm flipH="1">
              <a:off x="2337123" y="14426"/>
              <a:ext cx="27432" cy="500758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B66DD17-60C7-4D7F-B0A5-0D76D8376F56}"/>
              </a:ext>
            </a:extLst>
          </p:cNvPr>
          <p:cNvGrpSpPr/>
          <p:nvPr/>
        </p:nvGrpSpPr>
        <p:grpSpPr>
          <a:xfrm>
            <a:off x="2510931" y="4254920"/>
            <a:ext cx="2588653" cy="2588653"/>
            <a:chOff x="1027021" y="1308753"/>
            <a:chExt cx="2588653" cy="2588653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7FCF7885-A603-40E6-837F-8B13A5D81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6613" y="1469067"/>
              <a:ext cx="2269468" cy="228551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5" name="Circle: Hollow 54">
              <a:extLst>
                <a:ext uri="{FF2B5EF4-FFF2-40B4-BE49-F238E27FC236}">
                  <a16:creationId xmlns:a16="http://schemas.microsoft.com/office/drawing/2014/main" id="{1F0B8635-FF66-4B90-973B-C1E555052132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8A73FC-09B4-4997-BB26-1A32682D0C83}"/>
              </a:ext>
            </a:extLst>
          </p:cNvPr>
          <p:cNvGrpSpPr/>
          <p:nvPr/>
        </p:nvGrpSpPr>
        <p:grpSpPr>
          <a:xfrm>
            <a:off x="3328739" y="-84594"/>
            <a:ext cx="1030310" cy="4622850"/>
            <a:chOff x="1844829" y="-3030761"/>
            <a:chExt cx="1030310" cy="462285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0C9C68B-0960-42FA-AF9C-2477F6132246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7D19EF71-AD1A-467B-8570-3DC4D68FE41D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81558A7-A280-4149-8158-8C3CE715F3CC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6A2F45C-5A09-4B37-83EB-AFC5B45976EE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39553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72177" y="1813573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العوامل المؤثرة على النظام البيئي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1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عوامل لا حيوية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9B9E00-F2A1-43E3-8494-50471FD45860}"/>
              </a:ext>
            </a:extLst>
          </p:cNvPr>
          <p:cNvGrpSpPr/>
          <p:nvPr/>
        </p:nvGrpSpPr>
        <p:grpSpPr>
          <a:xfrm>
            <a:off x="7174348" y="3590604"/>
            <a:ext cx="5017652" cy="1654797"/>
            <a:chOff x="7174348" y="4496064"/>
            <a:chExt cx="5017652" cy="165479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BFBB1C-B624-4742-8919-4FDEAF74DAC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16103F-13CB-4F93-B3CE-426CBA05D98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13020B-E860-4540-A337-3E95CE41A7B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  <a:endParaRPr lang="en-US" sz="3200" dirty="0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5BF7D130-9901-4191-9FBD-3FC5953F5B01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B7CB3E-C143-48ED-A0A5-9B3BA18B79A3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188473-94B5-4B06-9AA3-277183DEB576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عوامل حيوية </a:t>
              </a:r>
            </a:p>
          </p:txBody>
        </p:sp>
      </p:grp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CA041048-70AD-4A7A-AE06-0E0357A03826}"/>
              </a:ext>
            </a:extLst>
          </p:cNvPr>
          <p:cNvSpPr/>
          <p:nvPr/>
        </p:nvSpPr>
        <p:spPr>
          <a:xfrm>
            <a:off x="11641906" y="3897406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979302" y="1739315"/>
            <a:ext cx="3702578" cy="3702578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2341" y="1457995"/>
              <a:ext cx="2289579" cy="228711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2289313" y="0"/>
            <a:ext cx="1030310" cy="1971098"/>
            <a:chOff x="1844829" y="-379009"/>
            <a:chExt cx="1030310" cy="1971098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2" y="-379009"/>
              <a:ext cx="48985" cy="894193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1213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72177" y="1813573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العوامل المؤثرة على النظام البيئي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عوامل لا حيوية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9B9E00-F2A1-43E3-8494-50471FD45860}"/>
              </a:ext>
            </a:extLst>
          </p:cNvPr>
          <p:cNvGrpSpPr/>
          <p:nvPr/>
        </p:nvGrpSpPr>
        <p:grpSpPr>
          <a:xfrm>
            <a:off x="6369574" y="3272527"/>
            <a:ext cx="5805958" cy="1654797"/>
            <a:chOff x="6386042" y="4496064"/>
            <a:chExt cx="5805958" cy="165479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BFBB1C-B624-4742-8919-4FDEAF74DAC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16103F-13CB-4F93-B3CE-426CBA05D98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13020B-E860-4540-A337-3E95CE41A7B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5BF7D130-9901-4191-9FBD-3FC5953F5B01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B7CB3E-C143-48ED-A0A5-9B3BA18B79A3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188473-94B5-4B06-9AA3-277183DEB576}"/>
                </a:ext>
              </a:extLst>
            </p:cNvPr>
            <p:cNvSpPr txBox="1"/>
            <p:nvPr/>
          </p:nvSpPr>
          <p:spPr>
            <a:xfrm>
              <a:off x="6386042" y="4870615"/>
              <a:ext cx="4146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1- عوامل جوية</a:t>
              </a:r>
            </a:p>
          </p:txBody>
        </p:sp>
      </p:grp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CA041048-70AD-4A7A-AE06-0E0357A03826}"/>
              </a:ext>
            </a:extLst>
          </p:cNvPr>
          <p:cNvSpPr/>
          <p:nvPr/>
        </p:nvSpPr>
        <p:spPr>
          <a:xfrm>
            <a:off x="11625438" y="3601050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1027021" y="1308753"/>
            <a:ext cx="2588653" cy="2588653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3574" y="1457995"/>
              <a:ext cx="2287112" cy="228711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1844829" y="14426"/>
            <a:ext cx="1030310" cy="1577663"/>
            <a:chOff x="1844829" y="14426"/>
            <a:chExt cx="1030310" cy="157766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3" y="14426"/>
              <a:ext cx="27432" cy="500758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58BA86-38BF-4A3B-83F5-D70FF3DD2F70}"/>
              </a:ext>
            </a:extLst>
          </p:cNvPr>
          <p:cNvGrpSpPr/>
          <p:nvPr/>
        </p:nvGrpSpPr>
        <p:grpSpPr>
          <a:xfrm>
            <a:off x="7170660" y="4355000"/>
            <a:ext cx="5017652" cy="1654797"/>
            <a:chOff x="7174348" y="4496064"/>
            <a:chExt cx="5017652" cy="165479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B80449B-CB7E-4A3D-BBE4-277737D929E3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0EC5E3-B454-4DA2-B06D-535379F38D9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2DDB59-9884-48AF-ABDF-6C318F3BB68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F6698D2-61EA-4308-888F-31206736FB0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9A7D37E-61D9-4E96-BFC0-4591395CE5C6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96A8C3-1E36-42EC-A445-07A134B9049F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2- عوامل التربة</a:t>
              </a:r>
            </a:p>
          </p:txBody>
        </p:sp>
      </p:grp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E0F24ED1-5DD7-4123-856E-6589966450B5}"/>
              </a:ext>
            </a:extLst>
          </p:cNvPr>
          <p:cNvSpPr/>
          <p:nvPr/>
        </p:nvSpPr>
        <p:spPr>
          <a:xfrm>
            <a:off x="11638218" y="468048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FE59F5-C38D-4F84-8A15-51B6DDBA447A}"/>
              </a:ext>
            </a:extLst>
          </p:cNvPr>
          <p:cNvGrpSpPr/>
          <p:nvPr/>
        </p:nvGrpSpPr>
        <p:grpSpPr>
          <a:xfrm>
            <a:off x="7173032" y="5440353"/>
            <a:ext cx="5017652" cy="1654797"/>
            <a:chOff x="7174348" y="4496064"/>
            <a:chExt cx="5017652" cy="165479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A615618-B192-4542-9DBE-1DE7557E6E2F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96C32A8-F6F4-4301-851A-A71371B32D7C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8E9ABF8-5E37-415F-A50A-33E1371BD41F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3F637073-FB5B-4F7B-988B-E94C1CA8DBAB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03F5F69-432A-4B54-B95E-3EF272691981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0AF852A-61DD-42AE-8849-8D54E7B4394E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3-عوامل مائية </a:t>
              </a:r>
            </a:p>
          </p:txBody>
        </p:sp>
      </p:grpSp>
      <p:sp>
        <p:nvSpPr>
          <p:cNvPr id="61" name="Rectangle: Top Corners Rounded 60">
            <a:extLst>
              <a:ext uri="{FF2B5EF4-FFF2-40B4-BE49-F238E27FC236}">
                <a16:creationId xmlns:a16="http://schemas.microsoft.com/office/drawing/2014/main" id="{E8895D2D-C22D-41D1-BCEE-74C45AC6FB4E}"/>
              </a:ext>
            </a:extLst>
          </p:cNvPr>
          <p:cNvSpPr/>
          <p:nvPr/>
        </p:nvSpPr>
        <p:spPr>
          <a:xfrm>
            <a:off x="11640590" y="576887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9F7958-DD58-4949-8EC3-6A36E93A6032}"/>
              </a:ext>
            </a:extLst>
          </p:cNvPr>
          <p:cNvGrpSpPr/>
          <p:nvPr/>
        </p:nvGrpSpPr>
        <p:grpSpPr>
          <a:xfrm>
            <a:off x="4207858" y="1978200"/>
            <a:ext cx="2588653" cy="2588653"/>
            <a:chOff x="1027021" y="1308753"/>
            <a:chExt cx="2588653" cy="258865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E970E2D-65B1-489C-AD26-3996D2FE5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6167" y="1484882"/>
              <a:ext cx="2238084" cy="2236393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E8157032-17F5-425D-A773-1A2985AD40E9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0E50FEC-16AA-4177-8614-7F8BB531FC1A}"/>
              </a:ext>
            </a:extLst>
          </p:cNvPr>
          <p:cNvGrpSpPr/>
          <p:nvPr/>
        </p:nvGrpSpPr>
        <p:grpSpPr>
          <a:xfrm>
            <a:off x="5025666" y="-105335"/>
            <a:ext cx="1030310" cy="2366871"/>
            <a:chOff x="1844829" y="-774782"/>
            <a:chExt cx="1030310" cy="236687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BEF7D44-5E41-4448-86E8-D3F1625A2FB1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878740B-24F7-44CD-B675-46069117FA2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6E480CD-1CF6-4F7C-A6EF-AC7679892B48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3B36BD8-D3E5-49A9-AD3E-FE31515BF84E}"/>
                </a:ext>
              </a:extLst>
            </p:cNvPr>
            <p:cNvSpPr/>
            <p:nvPr/>
          </p:nvSpPr>
          <p:spPr>
            <a:xfrm flipH="1">
              <a:off x="2337121" y="-774782"/>
              <a:ext cx="45719" cy="128996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675E13-CAE5-4282-9741-356801FE8605}"/>
              </a:ext>
            </a:extLst>
          </p:cNvPr>
          <p:cNvGrpSpPr/>
          <p:nvPr/>
        </p:nvGrpSpPr>
        <p:grpSpPr>
          <a:xfrm>
            <a:off x="2510931" y="4254920"/>
            <a:ext cx="2588653" cy="2588653"/>
            <a:chOff x="1027021" y="1308753"/>
            <a:chExt cx="2588653" cy="258865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E25453E-4BF1-45C2-8B40-613CC05A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8" y="1481618"/>
              <a:ext cx="2289579" cy="2260142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4" name="Circle: Hollow 83">
              <a:extLst>
                <a:ext uri="{FF2B5EF4-FFF2-40B4-BE49-F238E27FC236}">
                  <a16:creationId xmlns:a16="http://schemas.microsoft.com/office/drawing/2014/main" id="{622BC6BD-B370-4F74-A7AE-7682F270CB10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AFA38F-FFF0-4D6F-86A2-A46D899B4FE6}"/>
              </a:ext>
            </a:extLst>
          </p:cNvPr>
          <p:cNvGrpSpPr/>
          <p:nvPr/>
        </p:nvGrpSpPr>
        <p:grpSpPr>
          <a:xfrm>
            <a:off x="3328739" y="-84594"/>
            <a:ext cx="1030310" cy="4622850"/>
            <a:chOff x="1844829" y="-3030761"/>
            <a:chExt cx="1030310" cy="462285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4BF1F3-8BFD-44FC-9C7F-F06129830A43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EE5EFAA-07C8-40C6-A462-73C8236117C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2FB3ACD-069D-4995-A0B0-634E1B95BE7A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27D6314-0B09-4121-8399-8A5347D03FD7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466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E00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672177" y="1813573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العوامل المؤثرة على النظام البيئي :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عوامل حيوية 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9B9E00-F2A1-43E3-8494-50471FD45860}"/>
              </a:ext>
            </a:extLst>
          </p:cNvPr>
          <p:cNvGrpSpPr/>
          <p:nvPr/>
        </p:nvGrpSpPr>
        <p:grpSpPr>
          <a:xfrm>
            <a:off x="6369574" y="3272527"/>
            <a:ext cx="5805958" cy="1654797"/>
            <a:chOff x="6386042" y="4496064"/>
            <a:chExt cx="5805958" cy="165479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BFBB1C-B624-4742-8919-4FDEAF74DAC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16103F-13CB-4F93-B3CE-426CBA05D98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13020B-E860-4540-A337-3E95CE41A7B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5BF7D130-9901-4191-9FBD-3FC5953F5B01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B7CB3E-C143-48ED-A0A5-9B3BA18B79A3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188473-94B5-4B06-9AA3-277183DEB576}"/>
                </a:ext>
              </a:extLst>
            </p:cNvPr>
            <p:cNvSpPr txBox="1"/>
            <p:nvPr/>
          </p:nvSpPr>
          <p:spPr>
            <a:xfrm>
              <a:off x="6386042" y="4870615"/>
              <a:ext cx="4146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1- المنتجات</a:t>
              </a:r>
            </a:p>
          </p:txBody>
        </p:sp>
      </p:grp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CA041048-70AD-4A7A-AE06-0E0357A03826}"/>
              </a:ext>
            </a:extLst>
          </p:cNvPr>
          <p:cNvSpPr/>
          <p:nvPr/>
        </p:nvSpPr>
        <p:spPr>
          <a:xfrm>
            <a:off x="11625438" y="3601050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1027021" y="1308753"/>
            <a:ext cx="2588653" cy="2588653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0463" y="1471345"/>
              <a:ext cx="2289579" cy="2268831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1844829" y="14426"/>
            <a:ext cx="1030310" cy="1577663"/>
            <a:chOff x="1844829" y="14426"/>
            <a:chExt cx="1030310" cy="157766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3" y="14426"/>
              <a:ext cx="27432" cy="500758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58BA86-38BF-4A3B-83F5-D70FF3DD2F70}"/>
              </a:ext>
            </a:extLst>
          </p:cNvPr>
          <p:cNvGrpSpPr/>
          <p:nvPr/>
        </p:nvGrpSpPr>
        <p:grpSpPr>
          <a:xfrm>
            <a:off x="7170660" y="4355000"/>
            <a:ext cx="5017652" cy="1654797"/>
            <a:chOff x="7174348" y="4496064"/>
            <a:chExt cx="5017652" cy="165479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B80449B-CB7E-4A3D-BBE4-277737D929E3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0EC5E3-B454-4DA2-B06D-535379F38D9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2DDB59-9884-48AF-ABDF-6C318F3BB68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F6698D2-61EA-4308-888F-31206736FB0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9A7D37E-61D9-4E96-BFC0-4591395CE5C6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96A8C3-1E36-42EC-A445-07A134B9049F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2- المستهلكات</a:t>
              </a:r>
            </a:p>
          </p:txBody>
        </p:sp>
      </p:grp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E0F24ED1-5DD7-4123-856E-6589966450B5}"/>
              </a:ext>
            </a:extLst>
          </p:cNvPr>
          <p:cNvSpPr/>
          <p:nvPr/>
        </p:nvSpPr>
        <p:spPr>
          <a:xfrm>
            <a:off x="11638218" y="468048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FE59F5-C38D-4F84-8A15-51B6DDBA447A}"/>
              </a:ext>
            </a:extLst>
          </p:cNvPr>
          <p:cNvGrpSpPr/>
          <p:nvPr/>
        </p:nvGrpSpPr>
        <p:grpSpPr>
          <a:xfrm>
            <a:off x="7173032" y="5440353"/>
            <a:ext cx="5017652" cy="1654797"/>
            <a:chOff x="7174348" y="4496064"/>
            <a:chExt cx="5017652" cy="165479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A615618-B192-4542-9DBE-1DE7557E6E2F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96C32A8-F6F4-4301-851A-A71371B32D7C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8E9ABF8-5E37-415F-A50A-33E1371BD41F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Parallelogram 56">
              <a:extLst>
                <a:ext uri="{FF2B5EF4-FFF2-40B4-BE49-F238E27FC236}">
                  <a16:creationId xmlns:a16="http://schemas.microsoft.com/office/drawing/2014/main" id="{3F637073-FB5B-4F7B-988B-E94C1CA8DBAB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03F5F69-432A-4B54-B95E-3EF272691981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0AF852A-61DD-42AE-8849-8D54E7B4394E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3- المحللات</a:t>
              </a:r>
            </a:p>
          </p:txBody>
        </p:sp>
      </p:grpSp>
      <p:sp>
        <p:nvSpPr>
          <p:cNvPr id="61" name="Rectangle: Top Corners Rounded 60">
            <a:extLst>
              <a:ext uri="{FF2B5EF4-FFF2-40B4-BE49-F238E27FC236}">
                <a16:creationId xmlns:a16="http://schemas.microsoft.com/office/drawing/2014/main" id="{E8895D2D-C22D-41D1-BCEE-74C45AC6FB4E}"/>
              </a:ext>
            </a:extLst>
          </p:cNvPr>
          <p:cNvSpPr/>
          <p:nvPr/>
        </p:nvSpPr>
        <p:spPr>
          <a:xfrm>
            <a:off x="11640590" y="576887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99F7958-DD58-4949-8EC3-6A36E93A6032}"/>
              </a:ext>
            </a:extLst>
          </p:cNvPr>
          <p:cNvGrpSpPr/>
          <p:nvPr/>
        </p:nvGrpSpPr>
        <p:grpSpPr>
          <a:xfrm>
            <a:off x="4207858" y="1978200"/>
            <a:ext cx="2588653" cy="2588653"/>
            <a:chOff x="1027021" y="1308753"/>
            <a:chExt cx="2588653" cy="2588653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E970E2D-65B1-489C-AD26-3996D2FE5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3329" y="1469634"/>
              <a:ext cx="2289579" cy="227199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66" name="Circle: Hollow 65">
              <a:extLst>
                <a:ext uri="{FF2B5EF4-FFF2-40B4-BE49-F238E27FC236}">
                  <a16:creationId xmlns:a16="http://schemas.microsoft.com/office/drawing/2014/main" id="{E8157032-17F5-425D-A773-1A2985AD40E9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0E50FEC-16AA-4177-8614-7F8BB531FC1A}"/>
              </a:ext>
            </a:extLst>
          </p:cNvPr>
          <p:cNvGrpSpPr/>
          <p:nvPr/>
        </p:nvGrpSpPr>
        <p:grpSpPr>
          <a:xfrm>
            <a:off x="5025666" y="-105335"/>
            <a:ext cx="1030310" cy="2366871"/>
            <a:chOff x="1844829" y="-774782"/>
            <a:chExt cx="1030310" cy="2366871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BEF7D44-5E41-4448-86E8-D3F1625A2FB1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878740B-24F7-44CD-B675-46069117FA2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6E480CD-1CF6-4F7C-A6EF-AC7679892B48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3B36BD8-D3E5-49A9-AD3E-FE31515BF84E}"/>
                </a:ext>
              </a:extLst>
            </p:cNvPr>
            <p:cNvSpPr/>
            <p:nvPr/>
          </p:nvSpPr>
          <p:spPr>
            <a:xfrm flipH="1">
              <a:off x="2337121" y="-774782"/>
              <a:ext cx="45719" cy="128996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675E13-CAE5-4282-9741-356801FE8605}"/>
              </a:ext>
            </a:extLst>
          </p:cNvPr>
          <p:cNvGrpSpPr/>
          <p:nvPr/>
        </p:nvGrpSpPr>
        <p:grpSpPr>
          <a:xfrm>
            <a:off x="2510931" y="4254920"/>
            <a:ext cx="2588653" cy="2588653"/>
            <a:chOff x="1027021" y="1308753"/>
            <a:chExt cx="2588653" cy="258865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E25453E-4BF1-45C2-8B40-613CC05A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0004" y="1495740"/>
              <a:ext cx="2222684" cy="222502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4" name="Circle: Hollow 83">
              <a:extLst>
                <a:ext uri="{FF2B5EF4-FFF2-40B4-BE49-F238E27FC236}">
                  <a16:creationId xmlns:a16="http://schemas.microsoft.com/office/drawing/2014/main" id="{622BC6BD-B370-4F74-A7AE-7682F270CB10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E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AFA38F-FFF0-4D6F-86A2-A46D899B4FE6}"/>
              </a:ext>
            </a:extLst>
          </p:cNvPr>
          <p:cNvGrpSpPr/>
          <p:nvPr/>
        </p:nvGrpSpPr>
        <p:grpSpPr>
          <a:xfrm>
            <a:off x="3328739" y="-84594"/>
            <a:ext cx="1030310" cy="4622850"/>
            <a:chOff x="1844829" y="-3030761"/>
            <a:chExt cx="1030310" cy="462285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4BF1F3-8BFD-44FC-9C7F-F06129830A43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EE5EFAA-07C8-40C6-A462-73C8236117C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2FB3ACD-069D-4995-A0B0-634E1B95BE7A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27D6314-0B09-4121-8399-8A5347D03FD7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902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FE3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الموطن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هو مكان يعيش فيه المخلوق الحي ويلائم طريقة عيشه</a:t>
              </a: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59B9E00-F2A1-43E3-8494-50471FD45860}"/>
              </a:ext>
            </a:extLst>
          </p:cNvPr>
          <p:cNvGrpSpPr/>
          <p:nvPr/>
        </p:nvGrpSpPr>
        <p:grpSpPr>
          <a:xfrm>
            <a:off x="6369574" y="3272527"/>
            <a:ext cx="5805958" cy="1654797"/>
            <a:chOff x="6386042" y="4496064"/>
            <a:chExt cx="5805958" cy="165479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0BFBB1C-B624-4742-8919-4FDEAF74DACD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C16103F-13CB-4F93-B3CE-426CBA05D98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C13020B-E860-4540-A337-3E95CE41A7B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Parallelogram 70">
              <a:extLst>
                <a:ext uri="{FF2B5EF4-FFF2-40B4-BE49-F238E27FC236}">
                  <a16:creationId xmlns:a16="http://schemas.microsoft.com/office/drawing/2014/main" id="{5BF7D130-9901-4191-9FBD-3FC5953F5B01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3B7CB3E-C143-48ED-A0A5-9B3BA18B79A3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C188473-94B5-4B06-9AA3-277183DEB576}"/>
                </a:ext>
              </a:extLst>
            </p:cNvPr>
            <p:cNvSpPr txBox="1"/>
            <p:nvPr/>
          </p:nvSpPr>
          <p:spPr>
            <a:xfrm>
              <a:off x="6386042" y="4870615"/>
              <a:ext cx="4146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مــوطن البطـريق </a:t>
              </a:r>
            </a:p>
          </p:txBody>
        </p:sp>
      </p:grp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CA041048-70AD-4A7A-AE06-0E0357A03826}"/>
              </a:ext>
            </a:extLst>
          </p:cNvPr>
          <p:cNvSpPr/>
          <p:nvPr/>
        </p:nvSpPr>
        <p:spPr>
          <a:xfrm>
            <a:off x="11625438" y="3601050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1027021" y="1308753"/>
            <a:ext cx="2588653" cy="2588653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7" y="1498629"/>
              <a:ext cx="2289579" cy="224731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FE3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1844829" y="14426"/>
            <a:ext cx="1030310" cy="1577663"/>
            <a:chOff x="1844829" y="14426"/>
            <a:chExt cx="1030310" cy="1577663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3" y="14426"/>
              <a:ext cx="27432" cy="500758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958BA86-38BF-4A3B-83F5-D70FF3DD2F70}"/>
              </a:ext>
            </a:extLst>
          </p:cNvPr>
          <p:cNvGrpSpPr/>
          <p:nvPr/>
        </p:nvGrpSpPr>
        <p:grpSpPr>
          <a:xfrm>
            <a:off x="7170660" y="4355000"/>
            <a:ext cx="5017652" cy="1654797"/>
            <a:chOff x="7174348" y="4496064"/>
            <a:chExt cx="5017652" cy="165479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B80449B-CB7E-4A3D-BBE4-277737D929E3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A0EC5E3-B454-4DA2-B06D-535379F38D91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F2DDB59-9884-48AF-ABDF-6C318F3BB683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6F6698D2-61EA-4308-888F-31206736FB0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9A7D37E-61D9-4E96-BFC0-4591395CE5C6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96A8C3-1E36-42EC-A445-07A134B9049F}"/>
                </a:ext>
              </a:extLst>
            </p:cNvPr>
            <p:cNvSpPr txBox="1"/>
            <p:nvPr/>
          </p:nvSpPr>
          <p:spPr>
            <a:xfrm>
              <a:off x="7174348" y="4870615"/>
              <a:ext cx="33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مـــوطن الصــــبار</a:t>
              </a:r>
            </a:p>
          </p:txBody>
        </p:sp>
      </p:grpSp>
      <p:sp>
        <p:nvSpPr>
          <p:cNvPr id="52" name="Rectangle: Top Corners Rounded 51">
            <a:extLst>
              <a:ext uri="{FF2B5EF4-FFF2-40B4-BE49-F238E27FC236}">
                <a16:creationId xmlns:a16="http://schemas.microsoft.com/office/drawing/2014/main" id="{E0F24ED1-5DD7-4123-856E-6589966450B5}"/>
              </a:ext>
            </a:extLst>
          </p:cNvPr>
          <p:cNvSpPr/>
          <p:nvPr/>
        </p:nvSpPr>
        <p:spPr>
          <a:xfrm>
            <a:off x="11638218" y="468048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: Top Corners Rounded 60">
            <a:extLst>
              <a:ext uri="{FF2B5EF4-FFF2-40B4-BE49-F238E27FC236}">
                <a16:creationId xmlns:a16="http://schemas.microsoft.com/office/drawing/2014/main" id="{E8895D2D-C22D-41D1-BCEE-74C45AC6FB4E}"/>
              </a:ext>
            </a:extLst>
          </p:cNvPr>
          <p:cNvSpPr/>
          <p:nvPr/>
        </p:nvSpPr>
        <p:spPr>
          <a:xfrm>
            <a:off x="11640590" y="5768876"/>
            <a:ext cx="550094" cy="120207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675E13-CAE5-4282-9741-356801FE8605}"/>
              </a:ext>
            </a:extLst>
          </p:cNvPr>
          <p:cNvGrpSpPr/>
          <p:nvPr/>
        </p:nvGrpSpPr>
        <p:grpSpPr>
          <a:xfrm>
            <a:off x="2510931" y="4254920"/>
            <a:ext cx="2588653" cy="2588653"/>
            <a:chOff x="1027021" y="1308753"/>
            <a:chExt cx="2588653" cy="258865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E25453E-4BF1-45C2-8B40-613CC05A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7" y="1468838"/>
              <a:ext cx="2289578" cy="227199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4" name="Circle: Hollow 83">
              <a:extLst>
                <a:ext uri="{FF2B5EF4-FFF2-40B4-BE49-F238E27FC236}">
                  <a16:creationId xmlns:a16="http://schemas.microsoft.com/office/drawing/2014/main" id="{622BC6BD-B370-4F74-A7AE-7682F270CB10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FE3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AFA38F-FFF0-4D6F-86A2-A46D899B4FE6}"/>
              </a:ext>
            </a:extLst>
          </p:cNvPr>
          <p:cNvGrpSpPr/>
          <p:nvPr/>
        </p:nvGrpSpPr>
        <p:grpSpPr>
          <a:xfrm>
            <a:off x="3328739" y="-84594"/>
            <a:ext cx="1030310" cy="4622850"/>
            <a:chOff x="1844829" y="-3030761"/>
            <a:chExt cx="1030310" cy="462285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4BF1F3-8BFD-44FC-9C7F-F06129830A43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EE5EFAA-07C8-40C6-A462-73C8236117C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2FB3ACD-069D-4995-A0B0-634E1B95BE7A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27D6314-0B09-4121-8399-8A5347D03FD7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0269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D3B6FC-A7DF-4B87-BE8D-11C1B4F29A97}"/>
              </a:ext>
            </a:extLst>
          </p:cNvPr>
          <p:cNvSpPr/>
          <p:nvPr/>
        </p:nvSpPr>
        <p:spPr>
          <a:xfrm>
            <a:off x="11530819" y="0"/>
            <a:ext cx="66118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E43BF3-D2A8-4B23-B8A4-104A919C6896}"/>
              </a:ext>
            </a:extLst>
          </p:cNvPr>
          <p:cNvSpPr/>
          <p:nvPr/>
        </p:nvSpPr>
        <p:spPr>
          <a:xfrm>
            <a:off x="11734880" y="0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4F48F7C-83A0-457B-BB5C-BF33A986C326}"/>
              </a:ext>
            </a:extLst>
          </p:cNvPr>
          <p:cNvSpPr/>
          <p:nvPr/>
        </p:nvSpPr>
        <p:spPr>
          <a:xfrm>
            <a:off x="11932105" y="4681"/>
            <a:ext cx="2743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F6EA3-B781-4EF9-931F-1C67884D6DF1}"/>
              </a:ext>
            </a:extLst>
          </p:cNvPr>
          <p:cNvGrpSpPr/>
          <p:nvPr/>
        </p:nvGrpSpPr>
        <p:grpSpPr>
          <a:xfrm>
            <a:off x="6552157" y="461427"/>
            <a:ext cx="5639842" cy="1758215"/>
            <a:chOff x="803160" y="1561482"/>
            <a:chExt cx="5639842" cy="175821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19AEFE-0DE4-464A-B945-ADD481F4F581}"/>
                </a:ext>
              </a:extLst>
            </p:cNvPr>
            <p:cNvSpPr/>
            <p:nvPr/>
          </p:nvSpPr>
          <p:spPr>
            <a:xfrm>
              <a:off x="4871927" y="2439561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3F1CCD-08CE-4490-B225-DC0807069747}"/>
                </a:ext>
              </a:extLst>
            </p:cNvPr>
            <p:cNvSpPr/>
            <p:nvPr/>
          </p:nvSpPr>
          <p:spPr>
            <a:xfrm rot="21131528">
              <a:off x="1923019" y="2088360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82FD3-4120-4E19-8AEE-115517AF868C}"/>
                </a:ext>
              </a:extLst>
            </p:cNvPr>
            <p:cNvSpPr/>
            <p:nvPr/>
          </p:nvSpPr>
          <p:spPr>
            <a:xfrm flipH="1">
              <a:off x="5781821" y="2097825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7A368056-0737-41E5-AF70-2EE649DF1B6B}"/>
                </a:ext>
              </a:extLst>
            </p:cNvPr>
            <p:cNvSpPr/>
            <p:nvPr/>
          </p:nvSpPr>
          <p:spPr>
            <a:xfrm rot="16200000" flipH="1" flipV="1">
              <a:off x="4561008" y="1870730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55885F-EA74-4666-B1F0-7645D92158B9}"/>
                </a:ext>
              </a:extLst>
            </p:cNvPr>
            <p:cNvSpPr/>
            <p:nvPr/>
          </p:nvSpPr>
          <p:spPr>
            <a:xfrm flipH="1">
              <a:off x="1360909" y="1664900"/>
              <a:ext cx="3398090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A0F5112-4BC5-4837-8731-B00FFA28CC0E}"/>
                </a:ext>
              </a:extLst>
            </p:cNvPr>
            <p:cNvGrpSpPr/>
            <p:nvPr/>
          </p:nvGrpSpPr>
          <p:grpSpPr>
            <a:xfrm>
              <a:off x="803160" y="1561482"/>
              <a:ext cx="1107767" cy="1107767"/>
              <a:chOff x="10006687" y="369469"/>
              <a:chExt cx="1107767" cy="110776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748E5D94-A102-4BBA-8401-C16FEAF982BC}"/>
                  </a:ext>
                </a:extLst>
              </p:cNvPr>
              <p:cNvSpPr/>
              <p:nvPr/>
            </p:nvSpPr>
            <p:spPr>
              <a:xfrm>
                <a:off x="10006687" y="369469"/>
                <a:ext cx="1107767" cy="1107767"/>
              </a:xfrm>
              <a:prstGeom prst="ellipse">
                <a:avLst/>
              </a:prstGeom>
              <a:solidFill>
                <a:srgbClr val="A5CC01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280BF3-CC12-42F3-9F36-2FBD365609D0}"/>
                  </a:ext>
                </a:extLst>
              </p:cNvPr>
              <p:cNvSpPr/>
              <p:nvPr/>
            </p:nvSpPr>
            <p:spPr>
              <a:xfrm>
                <a:off x="10117884" y="480666"/>
                <a:ext cx="885371" cy="88537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B92247-A659-4B65-9E3C-BFAC795B51D3}"/>
                </a:ext>
              </a:extLst>
            </p:cNvPr>
            <p:cNvSpPr txBox="1"/>
            <p:nvPr/>
          </p:nvSpPr>
          <p:spPr>
            <a:xfrm>
              <a:off x="5945711" y="2282322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61CB3E93-5EFC-4242-B8AF-DE27A312B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2242" y="1873633"/>
              <a:ext cx="483461" cy="483461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35BFA1-5256-43FB-B73F-DA49F0EE203C}"/>
                </a:ext>
              </a:extLst>
            </p:cNvPr>
            <p:cNvSpPr txBox="1"/>
            <p:nvPr/>
          </p:nvSpPr>
          <p:spPr>
            <a:xfrm>
              <a:off x="1587653" y="1929302"/>
              <a:ext cx="3158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الجمـاعــة الحيوية</a:t>
              </a:r>
            </a:p>
          </p:txBody>
        </p:sp>
      </p:grpSp>
      <p:sp>
        <p:nvSpPr>
          <p:cNvPr id="89" name="Rectangle: Top Corners Rounded 88">
            <a:extLst>
              <a:ext uri="{FF2B5EF4-FFF2-40B4-BE49-F238E27FC236}">
                <a16:creationId xmlns:a16="http://schemas.microsoft.com/office/drawing/2014/main" id="{F6397F84-4FBB-4823-B6C7-9FE8DDB162FD}"/>
              </a:ext>
            </a:extLst>
          </p:cNvPr>
          <p:cNvSpPr/>
          <p:nvPr/>
        </p:nvSpPr>
        <p:spPr>
          <a:xfrm>
            <a:off x="11634547" y="881754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C04C1380-C6EA-4A55-B2F1-F3DB4B1AD0D5}"/>
              </a:ext>
            </a:extLst>
          </p:cNvPr>
          <p:cNvSpPr/>
          <p:nvPr/>
        </p:nvSpPr>
        <p:spPr>
          <a:xfrm flipH="1">
            <a:off x="362733" y="-866120"/>
            <a:ext cx="1450341" cy="2247314"/>
          </a:xfrm>
          <a:custGeom>
            <a:avLst/>
            <a:gdLst>
              <a:gd name="connsiteX0" fmla="*/ 198316 w 1450341"/>
              <a:gd name="connsiteY0" fmla="*/ 0 h 2247314"/>
              <a:gd name="connsiteX1" fmla="*/ 0 w 1450341"/>
              <a:gd name="connsiteY1" fmla="*/ 1126277 h 2247314"/>
              <a:gd name="connsiteX2" fmla="*/ 62359 w 1450341"/>
              <a:gd name="connsiteY2" fmla="*/ 1123657 h 2247314"/>
              <a:gd name="connsiteX3" fmla="*/ 1189484 w 1450341"/>
              <a:gd name="connsiteY3" fmla="*/ 2061545 h 2247314"/>
              <a:gd name="connsiteX4" fmla="*/ 1187978 w 1450341"/>
              <a:gd name="connsiteY4" fmla="*/ 2086365 h 2247314"/>
              <a:gd name="connsiteX5" fmla="*/ 1259820 w 1450341"/>
              <a:gd name="connsiteY5" fmla="*/ 2125372 h 2247314"/>
              <a:gd name="connsiteX6" fmla="*/ 1450341 w 1450341"/>
              <a:gd name="connsiteY6" fmla="*/ 2247314 h 2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341" h="2247314">
                <a:moveTo>
                  <a:pt x="198316" y="0"/>
                </a:moveTo>
                <a:lnTo>
                  <a:pt x="0" y="1126277"/>
                </a:lnTo>
                <a:lnTo>
                  <a:pt x="62359" y="1123657"/>
                </a:lnTo>
                <a:cubicBezTo>
                  <a:pt x="684853" y="1123657"/>
                  <a:pt x="1189484" y="1543564"/>
                  <a:pt x="1189484" y="2061545"/>
                </a:cubicBezTo>
                <a:lnTo>
                  <a:pt x="1187978" y="2086365"/>
                </a:lnTo>
                <a:lnTo>
                  <a:pt x="1259820" y="2125372"/>
                </a:lnTo>
                <a:cubicBezTo>
                  <a:pt x="1324202" y="2163371"/>
                  <a:pt x="1387806" y="2204031"/>
                  <a:pt x="1450341" y="2247314"/>
                </a:cubicBez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4D8042-4DAD-4EB3-BEBD-F4A908DB3AA7}"/>
              </a:ext>
            </a:extLst>
          </p:cNvPr>
          <p:cNvGrpSpPr/>
          <p:nvPr/>
        </p:nvGrpSpPr>
        <p:grpSpPr>
          <a:xfrm>
            <a:off x="7157880" y="2115923"/>
            <a:ext cx="5034119" cy="1654797"/>
            <a:chOff x="7157881" y="4496064"/>
            <a:chExt cx="5034119" cy="165479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5062C62-4CEE-452C-AC67-F889556F615C}"/>
                </a:ext>
              </a:extLst>
            </p:cNvPr>
            <p:cNvSpPr/>
            <p:nvPr/>
          </p:nvSpPr>
          <p:spPr>
            <a:xfrm>
              <a:off x="10620925" y="5270725"/>
              <a:ext cx="1413901" cy="880136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579DB08-C52E-4911-A5D4-92F9ECF18BFA}"/>
                </a:ext>
              </a:extLst>
            </p:cNvPr>
            <p:cNvSpPr/>
            <p:nvPr/>
          </p:nvSpPr>
          <p:spPr>
            <a:xfrm rot="21131528">
              <a:off x="7672017" y="4919524"/>
              <a:ext cx="2848823" cy="986972"/>
            </a:xfrm>
            <a:prstGeom prst="rect">
              <a:avLst/>
            </a:prstGeom>
            <a:solidFill>
              <a:schemeClr val="tx1">
                <a:alpha val="28000"/>
              </a:schemeClr>
            </a:solidFill>
            <a:ln>
              <a:noFill/>
            </a:ln>
            <a:effectLst>
              <a:softEdge rad="266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3F8F2D67-3B5A-47F0-A417-10D59B7B25E5}"/>
                </a:ext>
              </a:extLst>
            </p:cNvPr>
            <p:cNvSpPr/>
            <p:nvPr/>
          </p:nvSpPr>
          <p:spPr>
            <a:xfrm flipH="1">
              <a:off x="11530819" y="4928989"/>
              <a:ext cx="661181" cy="987802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2</a:t>
              </a:r>
            </a:p>
          </p:txBody>
        </p:sp>
        <p:sp>
          <p:nvSpPr>
            <p:cNvPr id="172" name="Parallelogram 171">
              <a:extLst>
                <a:ext uri="{FF2B5EF4-FFF2-40B4-BE49-F238E27FC236}">
                  <a16:creationId xmlns:a16="http://schemas.microsoft.com/office/drawing/2014/main" id="{2AAD6F79-20CC-4274-BD47-E4FDEB9BF4B2}"/>
                </a:ext>
              </a:extLst>
            </p:cNvPr>
            <p:cNvSpPr/>
            <p:nvPr/>
          </p:nvSpPr>
          <p:spPr>
            <a:xfrm rot="16200000" flipH="1" flipV="1">
              <a:off x="10310006" y="4701894"/>
              <a:ext cx="1426642" cy="1014984"/>
            </a:xfrm>
            <a:prstGeom prst="parallelogram">
              <a:avLst>
                <a:gd name="adj" fmla="val 42432"/>
              </a:avLst>
            </a:prstGeom>
            <a:solidFill>
              <a:srgbClr val="8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34C5B0F-E11E-4326-B527-65D2CD3F3D84}"/>
                </a:ext>
              </a:extLst>
            </p:cNvPr>
            <p:cNvSpPr/>
            <p:nvPr/>
          </p:nvSpPr>
          <p:spPr>
            <a:xfrm flipH="1">
              <a:off x="7655070" y="4496064"/>
              <a:ext cx="2852928" cy="992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C8D6A0A-6C83-4168-A07E-FA895A71B80B}"/>
                </a:ext>
              </a:extLst>
            </p:cNvPr>
            <p:cNvSpPr txBox="1"/>
            <p:nvPr/>
          </p:nvSpPr>
          <p:spPr>
            <a:xfrm>
              <a:off x="7157881" y="4802866"/>
              <a:ext cx="33579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008080"/>
                  </a:solidFill>
                </a:rPr>
                <a:t>جميع أفراد النوع الواحد التي تعيش في نظام بيئي .</a:t>
              </a:r>
            </a:p>
            <a:p>
              <a:pPr algn="r"/>
              <a:endParaRPr lang="ar-SY" sz="20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A8061D42-22E3-41C9-9D70-5947EAF697BA}"/>
              </a:ext>
            </a:extLst>
          </p:cNvPr>
          <p:cNvSpPr/>
          <p:nvPr/>
        </p:nvSpPr>
        <p:spPr>
          <a:xfrm>
            <a:off x="11641905" y="2422725"/>
            <a:ext cx="439005" cy="129528"/>
          </a:xfrm>
          <a:prstGeom prst="round2SameRect">
            <a:avLst>
              <a:gd name="adj1" fmla="val 16667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AA3DD-A2B8-4EEA-953C-87C6285426BC}"/>
              </a:ext>
            </a:extLst>
          </p:cNvPr>
          <p:cNvGrpSpPr/>
          <p:nvPr/>
        </p:nvGrpSpPr>
        <p:grpSpPr>
          <a:xfrm>
            <a:off x="94305" y="1574148"/>
            <a:ext cx="2588653" cy="2588653"/>
            <a:chOff x="1027021" y="1308753"/>
            <a:chExt cx="2588653" cy="25886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244944-5DF9-4338-9E97-F19F02605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7" y="1498629"/>
              <a:ext cx="2289579" cy="2247314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2" name="Circle: Hollow 131">
              <a:extLst>
                <a:ext uri="{FF2B5EF4-FFF2-40B4-BE49-F238E27FC236}">
                  <a16:creationId xmlns:a16="http://schemas.microsoft.com/office/drawing/2014/main" id="{03852877-64F7-4CEC-9F60-D068C883ABDE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ABD87C6-F7E9-4A9E-82FC-397EDB937B32}"/>
              </a:ext>
            </a:extLst>
          </p:cNvPr>
          <p:cNvGrpSpPr/>
          <p:nvPr/>
        </p:nvGrpSpPr>
        <p:grpSpPr>
          <a:xfrm>
            <a:off x="912113" y="-2046772"/>
            <a:ext cx="1030310" cy="3904256"/>
            <a:chOff x="1844829" y="-2312167"/>
            <a:chExt cx="1030310" cy="3904256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A150581-FE10-4DEE-83F1-291986CCF9D4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5CB0D66E-416F-4839-B037-E239AA9758C0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78E38D-5C7C-4351-B51D-FA0730286376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EA3D28-F9B5-4661-BA13-4EE3CE3152AD}"/>
                </a:ext>
              </a:extLst>
            </p:cNvPr>
            <p:cNvSpPr/>
            <p:nvPr/>
          </p:nvSpPr>
          <p:spPr>
            <a:xfrm flipH="1">
              <a:off x="2337121" y="-2312167"/>
              <a:ext cx="45719" cy="2827351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4675E13-CAE5-4282-9741-356801FE8605}"/>
              </a:ext>
            </a:extLst>
          </p:cNvPr>
          <p:cNvGrpSpPr/>
          <p:nvPr/>
        </p:nvGrpSpPr>
        <p:grpSpPr>
          <a:xfrm>
            <a:off x="1559292" y="4278343"/>
            <a:ext cx="2588653" cy="2588653"/>
            <a:chOff x="1027021" y="1308753"/>
            <a:chExt cx="2588653" cy="2588653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0E25453E-4BF1-45C2-8B40-613CC05A9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557" y="1447354"/>
              <a:ext cx="2289578" cy="23053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4" name="Circle: Hollow 83">
              <a:extLst>
                <a:ext uri="{FF2B5EF4-FFF2-40B4-BE49-F238E27FC236}">
                  <a16:creationId xmlns:a16="http://schemas.microsoft.com/office/drawing/2014/main" id="{622BC6BD-B370-4F74-A7AE-7682F270CB10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AFA38F-FFF0-4D6F-86A2-A46D899B4FE6}"/>
              </a:ext>
            </a:extLst>
          </p:cNvPr>
          <p:cNvGrpSpPr/>
          <p:nvPr/>
        </p:nvGrpSpPr>
        <p:grpSpPr>
          <a:xfrm>
            <a:off x="2377100" y="-61171"/>
            <a:ext cx="1030310" cy="4622850"/>
            <a:chOff x="1844829" y="-3030761"/>
            <a:chExt cx="1030310" cy="462285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4BF1F3-8BFD-44FC-9C7F-F06129830A43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CEE5EFAA-07C8-40C6-A462-73C8236117C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2FB3ACD-069D-4995-A0B0-634E1B95BE7A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27D6314-0B09-4121-8399-8A5347D03FD7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C5D876-E3BB-416E-981E-03E2732A012B}"/>
              </a:ext>
            </a:extLst>
          </p:cNvPr>
          <p:cNvGrpSpPr/>
          <p:nvPr/>
        </p:nvGrpSpPr>
        <p:grpSpPr>
          <a:xfrm>
            <a:off x="3177886" y="925315"/>
            <a:ext cx="2588653" cy="2588653"/>
            <a:chOff x="1027021" y="1308753"/>
            <a:chExt cx="2588653" cy="2588653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C83BB61-A11D-4DDE-8B66-D9E303B55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3213" y="1445595"/>
              <a:ext cx="2289578" cy="2314438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77" name="Circle: Hollow 76">
              <a:extLst>
                <a:ext uri="{FF2B5EF4-FFF2-40B4-BE49-F238E27FC236}">
                  <a16:creationId xmlns:a16="http://schemas.microsoft.com/office/drawing/2014/main" id="{075C8AD0-6C6F-4FD9-BF9F-1A3A84B1E7FD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8D59456-F601-4E1A-A794-1ED7B5221493}"/>
              </a:ext>
            </a:extLst>
          </p:cNvPr>
          <p:cNvGrpSpPr/>
          <p:nvPr/>
        </p:nvGrpSpPr>
        <p:grpSpPr>
          <a:xfrm>
            <a:off x="3995694" y="-3414199"/>
            <a:ext cx="1030310" cy="4622850"/>
            <a:chOff x="1844829" y="-3030761"/>
            <a:chExt cx="1030310" cy="462285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B55E120-58ED-4A02-9E6A-220470DCBCC2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E300B37-73D8-4C27-BB4C-E95491AD1539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0BAA7B67-E2EB-4CB9-A6A1-1E2CBB0F4F20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B81FE5A-9902-4CD9-90B1-03DC20470150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F203214-CA96-444C-9F5D-F96DE1BDAE49}"/>
              </a:ext>
            </a:extLst>
          </p:cNvPr>
          <p:cNvGrpSpPr/>
          <p:nvPr/>
        </p:nvGrpSpPr>
        <p:grpSpPr>
          <a:xfrm>
            <a:off x="4675428" y="3709613"/>
            <a:ext cx="2588653" cy="2588653"/>
            <a:chOff x="1027021" y="1308753"/>
            <a:chExt cx="2588653" cy="2588653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6AE34687-568E-4F8F-B8F8-72FD10158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123" y="1477021"/>
              <a:ext cx="2244679" cy="2252116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8" name="Circle: Hollow 97">
              <a:extLst>
                <a:ext uri="{FF2B5EF4-FFF2-40B4-BE49-F238E27FC236}">
                  <a16:creationId xmlns:a16="http://schemas.microsoft.com/office/drawing/2014/main" id="{589C03C0-09CE-454D-BC66-FA9E262FACAA}"/>
                </a:ext>
              </a:extLst>
            </p:cNvPr>
            <p:cNvSpPr/>
            <p:nvPr/>
          </p:nvSpPr>
          <p:spPr>
            <a:xfrm>
              <a:off x="1027021" y="1308753"/>
              <a:ext cx="2588653" cy="2588653"/>
            </a:xfrm>
            <a:prstGeom prst="donut">
              <a:avLst>
                <a:gd name="adj" fmla="val 4709"/>
              </a:avLst>
            </a:prstGeom>
            <a:solidFill>
              <a:srgbClr val="A5CC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4242E6A-E9E1-4FA4-914C-2594159AC435}"/>
              </a:ext>
            </a:extLst>
          </p:cNvPr>
          <p:cNvGrpSpPr/>
          <p:nvPr/>
        </p:nvGrpSpPr>
        <p:grpSpPr>
          <a:xfrm>
            <a:off x="5464120" y="-721214"/>
            <a:ext cx="1030310" cy="4622850"/>
            <a:chOff x="1844829" y="-3030761"/>
            <a:chExt cx="1030310" cy="4622850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EB13C21-AF9E-4243-B3E3-3E18258EC9A5}"/>
                </a:ext>
              </a:extLst>
            </p:cNvPr>
            <p:cNvGrpSpPr/>
            <p:nvPr/>
          </p:nvGrpSpPr>
          <p:grpSpPr>
            <a:xfrm>
              <a:off x="1844829" y="515184"/>
              <a:ext cx="1030310" cy="1076905"/>
              <a:chOff x="2356834" y="1022351"/>
              <a:chExt cx="1030310" cy="1076905"/>
            </a:xfrm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8523174-1031-4D84-9AC1-569945C22B34}"/>
                  </a:ext>
                </a:extLst>
              </p:cNvPr>
              <p:cNvSpPr/>
              <p:nvPr/>
            </p:nvSpPr>
            <p:spPr>
              <a:xfrm>
                <a:off x="2356834" y="1725769"/>
                <a:ext cx="1030310" cy="373487"/>
              </a:xfrm>
              <a:custGeom>
                <a:avLst/>
                <a:gdLst>
                  <a:gd name="connsiteX0" fmla="*/ 48923 w 1030310"/>
                  <a:gd name="connsiteY0" fmla="*/ 0 h 373487"/>
                  <a:gd name="connsiteX1" fmla="*/ 981387 w 1030310"/>
                  <a:gd name="connsiteY1" fmla="*/ 0 h 373487"/>
                  <a:gd name="connsiteX2" fmla="*/ 1030310 w 1030310"/>
                  <a:gd name="connsiteY2" fmla="*/ 373487 h 373487"/>
                  <a:gd name="connsiteX3" fmla="*/ 907066 w 1030310"/>
                  <a:gd name="connsiteY3" fmla="*/ 373487 h 373487"/>
                  <a:gd name="connsiteX4" fmla="*/ 830866 w 1030310"/>
                  <a:gd name="connsiteY4" fmla="*/ 297287 h 373487"/>
                  <a:gd name="connsiteX5" fmla="*/ 754666 w 1030310"/>
                  <a:gd name="connsiteY5" fmla="*/ 373487 h 373487"/>
                  <a:gd name="connsiteX6" fmla="*/ 278416 w 1030310"/>
                  <a:gd name="connsiteY6" fmla="*/ 373487 h 373487"/>
                  <a:gd name="connsiteX7" fmla="*/ 202216 w 1030310"/>
                  <a:gd name="connsiteY7" fmla="*/ 297287 h 373487"/>
                  <a:gd name="connsiteX8" fmla="*/ 126016 w 1030310"/>
                  <a:gd name="connsiteY8" fmla="*/ 373487 h 373487"/>
                  <a:gd name="connsiteX9" fmla="*/ 0 w 1030310"/>
                  <a:gd name="connsiteY9" fmla="*/ 373487 h 37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0310" h="373487">
                    <a:moveTo>
                      <a:pt x="48923" y="0"/>
                    </a:moveTo>
                    <a:lnTo>
                      <a:pt x="981387" y="0"/>
                    </a:lnTo>
                    <a:lnTo>
                      <a:pt x="1030310" y="373487"/>
                    </a:lnTo>
                    <a:lnTo>
                      <a:pt x="907066" y="373487"/>
                    </a:lnTo>
                    <a:cubicBezTo>
                      <a:pt x="907066" y="331403"/>
                      <a:pt x="872950" y="297287"/>
                      <a:pt x="830866" y="297287"/>
                    </a:cubicBezTo>
                    <a:cubicBezTo>
                      <a:pt x="788782" y="297287"/>
                      <a:pt x="754666" y="331403"/>
                      <a:pt x="754666" y="373487"/>
                    </a:cubicBezTo>
                    <a:lnTo>
                      <a:pt x="278416" y="373487"/>
                    </a:lnTo>
                    <a:cubicBezTo>
                      <a:pt x="278416" y="331403"/>
                      <a:pt x="244300" y="297287"/>
                      <a:pt x="202216" y="297287"/>
                    </a:cubicBezTo>
                    <a:cubicBezTo>
                      <a:pt x="160132" y="297287"/>
                      <a:pt x="126016" y="331403"/>
                      <a:pt x="126016" y="373487"/>
                    </a:cubicBezTo>
                    <a:lnTo>
                      <a:pt x="0" y="373487"/>
                    </a:lnTo>
                    <a:close/>
                  </a:path>
                </a:pathLst>
              </a:custGeom>
              <a:gradFill>
                <a:gsLst>
                  <a:gs pos="58000">
                    <a:schemeClr val="tx1">
                      <a:lumMod val="65000"/>
                      <a:lumOff val="35000"/>
                    </a:schemeClr>
                  </a:gs>
                  <a:gs pos="37000">
                    <a:schemeClr val="tx1"/>
                  </a:gs>
                  <a:gs pos="74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14769DF-FAC7-4714-9AE2-C11488177C19}"/>
                  </a:ext>
                </a:extLst>
              </p:cNvPr>
              <p:cNvSpPr/>
              <p:nvPr/>
            </p:nvSpPr>
            <p:spPr>
              <a:xfrm>
                <a:off x="2542984" y="1022351"/>
                <a:ext cx="658904" cy="1028237"/>
              </a:xfrm>
              <a:custGeom>
                <a:avLst/>
                <a:gdLst>
                  <a:gd name="connsiteX0" fmla="*/ 219376 w 658904"/>
                  <a:gd name="connsiteY0" fmla="*/ 96443 h 1028237"/>
                  <a:gd name="connsiteX1" fmla="*/ 246612 w 658904"/>
                  <a:gd name="connsiteY1" fmla="*/ 100474 h 1028237"/>
                  <a:gd name="connsiteX2" fmla="*/ 238871 w 658904"/>
                  <a:gd name="connsiteY2" fmla="*/ 133134 h 1028237"/>
                  <a:gd name="connsiteX3" fmla="*/ 238871 w 658904"/>
                  <a:gd name="connsiteY3" fmla="*/ 133134 h 1028237"/>
                  <a:gd name="connsiteX4" fmla="*/ 26693 w 658904"/>
                  <a:gd name="connsiteY4" fmla="*/ 1028237 h 1028237"/>
                  <a:gd name="connsiteX5" fmla="*/ 0 w 658904"/>
                  <a:gd name="connsiteY5" fmla="*/ 1021910 h 1028237"/>
                  <a:gd name="connsiteX6" fmla="*/ 212213 w 658904"/>
                  <a:gd name="connsiteY6" fmla="*/ 126662 h 1028237"/>
                  <a:gd name="connsiteX7" fmla="*/ 212213 w 658904"/>
                  <a:gd name="connsiteY7" fmla="*/ 126662 h 1028237"/>
                  <a:gd name="connsiteX8" fmla="*/ 317690 w 658904"/>
                  <a:gd name="connsiteY8" fmla="*/ 0 h 1028237"/>
                  <a:gd name="connsiteX9" fmla="*/ 511365 w 658904"/>
                  <a:gd name="connsiteY9" fmla="*/ 69723 h 1028237"/>
                  <a:gd name="connsiteX10" fmla="*/ 454639 w 658904"/>
                  <a:gd name="connsiteY10" fmla="*/ 119025 h 1028237"/>
                  <a:gd name="connsiteX11" fmla="*/ 446837 w 658904"/>
                  <a:gd name="connsiteY11" fmla="*/ 120919 h 1028237"/>
                  <a:gd name="connsiteX12" fmla="*/ 658904 w 658904"/>
                  <a:gd name="connsiteY12" fmla="*/ 1015558 h 1028237"/>
                  <a:gd name="connsiteX13" fmla="*/ 632212 w 658904"/>
                  <a:gd name="connsiteY13" fmla="*/ 1021885 h 1028237"/>
                  <a:gd name="connsiteX14" fmla="*/ 420178 w 658904"/>
                  <a:gd name="connsiteY14" fmla="*/ 127389 h 1028237"/>
                  <a:gd name="connsiteX15" fmla="*/ 420178 w 658904"/>
                  <a:gd name="connsiteY15" fmla="*/ 127389 h 1028237"/>
                  <a:gd name="connsiteX16" fmla="*/ 412949 w 658904"/>
                  <a:gd name="connsiteY16" fmla="*/ 96896 h 1028237"/>
                  <a:gd name="connsiteX17" fmla="*/ 429990 w 658904"/>
                  <a:gd name="connsiteY17" fmla="*/ 94374 h 1028237"/>
                  <a:gd name="connsiteX18" fmla="*/ 439788 w 658904"/>
                  <a:gd name="connsiteY18" fmla="*/ 91184 h 1028237"/>
                  <a:gd name="connsiteX19" fmla="*/ 464025 w 658904"/>
                  <a:gd name="connsiteY19" fmla="*/ 83293 h 1028237"/>
                  <a:gd name="connsiteX20" fmla="*/ 476505 w 658904"/>
                  <a:gd name="connsiteY20" fmla="*/ 69723 h 1028237"/>
                  <a:gd name="connsiteX21" fmla="*/ 317691 w 658904"/>
                  <a:gd name="connsiteY21" fmla="*/ 34861 h 1028237"/>
                  <a:gd name="connsiteX22" fmla="*/ 158877 w 658904"/>
                  <a:gd name="connsiteY22" fmla="*/ 69723 h 1028237"/>
                  <a:gd name="connsiteX23" fmla="*/ 205392 w 658904"/>
                  <a:gd name="connsiteY23" fmla="*/ 94374 h 1028237"/>
                  <a:gd name="connsiteX24" fmla="*/ 219375 w 658904"/>
                  <a:gd name="connsiteY24" fmla="*/ 96443 h 1028237"/>
                  <a:gd name="connsiteX25" fmla="*/ 212212 w 658904"/>
                  <a:gd name="connsiteY25" fmla="*/ 126663 h 1028237"/>
                  <a:gd name="connsiteX26" fmla="*/ 180741 w 658904"/>
                  <a:gd name="connsiteY26" fmla="*/ 119025 h 1028237"/>
                  <a:gd name="connsiteX27" fmla="*/ 124015 w 658904"/>
                  <a:gd name="connsiteY27" fmla="*/ 69723 h 1028237"/>
                  <a:gd name="connsiteX28" fmla="*/ 317690 w 658904"/>
                  <a:gd name="connsiteY28" fmla="*/ 0 h 102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58904" h="1028237">
                    <a:moveTo>
                      <a:pt x="219376" y="96443"/>
                    </a:moveTo>
                    <a:lnTo>
                      <a:pt x="246612" y="100474"/>
                    </a:lnTo>
                    <a:lnTo>
                      <a:pt x="238871" y="133134"/>
                    </a:lnTo>
                    <a:lnTo>
                      <a:pt x="238871" y="133134"/>
                    </a:lnTo>
                    <a:lnTo>
                      <a:pt x="26693" y="1028237"/>
                    </a:lnTo>
                    <a:lnTo>
                      <a:pt x="0" y="1021910"/>
                    </a:lnTo>
                    <a:lnTo>
                      <a:pt x="212213" y="126662"/>
                    </a:lnTo>
                    <a:lnTo>
                      <a:pt x="212213" y="126662"/>
                    </a:lnTo>
                    <a:close/>
                    <a:moveTo>
                      <a:pt x="317690" y="0"/>
                    </a:moveTo>
                    <a:cubicBezTo>
                      <a:pt x="424654" y="0"/>
                      <a:pt x="511365" y="31216"/>
                      <a:pt x="511365" y="69723"/>
                    </a:cubicBezTo>
                    <a:cubicBezTo>
                      <a:pt x="511365" y="88977"/>
                      <a:pt x="489687" y="106407"/>
                      <a:pt x="454639" y="119025"/>
                    </a:cubicBezTo>
                    <a:lnTo>
                      <a:pt x="446837" y="120919"/>
                    </a:lnTo>
                    <a:lnTo>
                      <a:pt x="658904" y="1015558"/>
                    </a:lnTo>
                    <a:lnTo>
                      <a:pt x="632212" y="1021885"/>
                    </a:lnTo>
                    <a:lnTo>
                      <a:pt x="420178" y="127389"/>
                    </a:lnTo>
                    <a:lnTo>
                      <a:pt x="420178" y="127389"/>
                    </a:lnTo>
                    <a:lnTo>
                      <a:pt x="412949" y="96896"/>
                    </a:lnTo>
                    <a:lnTo>
                      <a:pt x="429990" y="94374"/>
                    </a:lnTo>
                    <a:lnTo>
                      <a:pt x="439788" y="91184"/>
                    </a:lnTo>
                    <a:lnTo>
                      <a:pt x="464025" y="83293"/>
                    </a:lnTo>
                    <a:cubicBezTo>
                      <a:pt x="472061" y="79122"/>
                      <a:pt x="476505" y="74537"/>
                      <a:pt x="476505" y="69723"/>
                    </a:cubicBezTo>
                    <a:cubicBezTo>
                      <a:pt x="476505" y="50469"/>
                      <a:pt x="405402" y="34861"/>
                      <a:pt x="317691" y="34861"/>
                    </a:cubicBezTo>
                    <a:cubicBezTo>
                      <a:pt x="229980" y="34861"/>
                      <a:pt x="158877" y="50469"/>
                      <a:pt x="158877" y="69723"/>
                    </a:cubicBezTo>
                    <a:cubicBezTo>
                      <a:pt x="158877" y="79350"/>
                      <a:pt x="176653" y="88066"/>
                      <a:pt x="205392" y="94374"/>
                    </a:cubicBezTo>
                    <a:lnTo>
                      <a:pt x="219375" y="96443"/>
                    </a:lnTo>
                    <a:lnTo>
                      <a:pt x="212212" y="126663"/>
                    </a:lnTo>
                    <a:lnTo>
                      <a:pt x="180741" y="119025"/>
                    </a:lnTo>
                    <a:cubicBezTo>
                      <a:pt x="145693" y="106407"/>
                      <a:pt x="124015" y="88977"/>
                      <a:pt x="124015" y="69723"/>
                    </a:cubicBezTo>
                    <a:cubicBezTo>
                      <a:pt x="124015" y="31216"/>
                      <a:pt x="210726" y="0"/>
                      <a:pt x="3176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CF3ADA6-B87F-492F-8D36-3758590D337F}"/>
                </a:ext>
              </a:extLst>
            </p:cNvPr>
            <p:cNvSpPr/>
            <p:nvPr/>
          </p:nvSpPr>
          <p:spPr>
            <a:xfrm>
              <a:off x="2322137" y="-3030761"/>
              <a:ext cx="45719" cy="3566686"/>
            </a:xfrm>
            <a:custGeom>
              <a:avLst/>
              <a:gdLst>
                <a:gd name="connsiteX0" fmla="*/ 27432 w 27432"/>
                <a:gd name="connsiteY0" fmla="*/ 0 h 500758"/>
                <a:gd name="connsiteX1" fmla="*/ 0 w 27432"/>
                <a:gd name="connsiteY1" fmla="*/ 0 h 500758"/>
                <a:gd name="connsiteX2" fmla="*/ 0 w 27432"/>
                <a:gd name="connsiteY2" fmla="*/ 500758 h 500758"/>
                <a:gd name="connsiteX3" fmla="*/ 27432 w 27432"/>
                <a:gd name="connsiteY3" fmla="*/ 500758 h 50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" h="500758">
                  <a:moveTo>
                    <a:pt x="27432" y="0"/>
                  </a:moveTo>
                  <a:lnTo>
                    <a:pt x="0" y="0"/>
                  </a:lnTo>
                  <a:lnTo>
                    <a:pt x="0" y="500758"/>
                  </a:lnTo>
                  <a:lnTo>
                    <a:pt x="27432" y="5007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16794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2509</TotalTime>
  <Words>351</Words>
  <Application>Microsoft Office PowerPoint</Application>
  <PresentationFormat>شاشة عريضة</PresentationFormat>
  <Paragraphs>107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HelveticaNeueLT Arabic 55 Roman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hammoud nasser</cp:lastModifiedBy>
  <cp:revision>330</cp:revision>
  <dcterms:created xsi:type="dcterms:W3CDTF">2020-09-21T21:24:05Z</dcterms:created>
  <dcterms:modified xsi:type="dcterms:W3CDTF">2020-10-21T16:59:23Z</dcterms:modified>
</cp:coreProperties>
</file>