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inimized" horzBarState="maximized">
    <p:restoredLeft sz="15620"/>
    <p:restoredTop sz="94660"/>
  </p:normalViewPr>
  <p:slideViewPr>
    <p:cSldViewPr>
      <p:cViewPr varScale="1">
        <p:scale>
          <a:sx n="73" d="100"/>
          <a:sy n="73" d="100"/>
        </p:scale>
        <p:origin x="1674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slide" Target="slides/slide9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viewProps" Target="viewProps.xml"/><Relationship Id="rId10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19400" y="1143000"/>
            <a:ext cx="3676650" cy="1343025"/>
          </a:xfrm>
          <a:prstGeom prst="rect">
            <a:avLst/>
          </a:prstGeom>
          <a:ln w="8890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43200" y="3990975"/>
            <a:ext cx="3829050" cy="1114425"/>
          </a:xfrm>
          <a:prstGeom prst="rect">
            <a:avLst/>
          </a:prstGeom>
          <a:ln w="8890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2738" y="3057525"/>
            <a:ext cx="3438525" cy="742950"/>
          </a:xfrm>
          <a:prstGeom prst="rect">
            <a:avLst/>
          </a:prstGeom>
          <a:ln w="8890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2475" y="2343150"/>
            <a:ext cx="7639050" cy="2171700"/>
          </a:xfrm>
          <a:prstGeom prst="rect">
            <a:avLst/>
          </a:prstGeom>
          <a:ln w="8890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09725" y="2738438"/>
            <a:ext cx="5924550" cy="1381125"/>
          </a:xfrm>
          <a:prstGeom prst="rect">
            <a:avLst/>
          </a:prstGeom>
          <a:ln w="8890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19400" y="2947988"/>
            <a:ext cx="3505200" cy="962025"/>
          </a:xfrm>
          <a:prstGeom prst="rect">
            <a:avLst/>
          </a:prstGeom>
          <a:ln w="8890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1" y="533401"/>
            <a:ext cx="8382000" cy="5791200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304801"/>
            <a:ext cx="8382000" cy="6248400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381001"/>
            <a:ext cx="8229600" cy="6096000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381001"/>
            <a:ext cx="8534400" cy="6096000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38238" y="909638"/>
            <a:ext cx="6867525" cy="5038725"/>
          </a:xfrm>
          <a:prstGeom prst="rect">
            <a:avLst/>
          </a:prstGeom>
          <a:ln w="8890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0008" y="533402"/>
            <a:ext cx="7843986" cy="5791198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"/>
            <a:ext cx="9144000" cy="6857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33638" y="2957513"/>
            <a:ext cx="4276725" cy="942975"/>
          </a:xfrm>
          <a:prstGeom prst="rect">
            <a:avLst/>
          </a:prstGeom>
          <a:ln w="8890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0</Words>
  <Application>Microsoft Office PowerPoint</Application>
  <PresentationFormat>عرض على الشاشة (4:3)</PresentationFormat>
  <Paragraphs>0</Paragraphs>
  <Slides>96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2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96</vt:i4>
      </vt:variant>
    </vt:vector>
  </HeadingPairs>
  <TitlesOfParts>
    <vt:vector size="99" baseType="lpstr">
      <vt:lpstr>Arial</vt:lpstr>
      <vt:lpstr>Calibri</vt:lpstr>
      <vt:lpstr>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HAFIL(6)</dc:creator>
  <cp:lastModifiedBy>نورة الاحمري</cp:lastModifiedBy>
  <cp:revision>7</cp:revision>
  <dcterms:created xsi:type="dcterms:W3CDTF">2006-08-16T00:00:00Z</dcterms:created>
  <dcterms:modified xsi:type="dcterms:W3CDTF">2019-10-28T20:42:56Z</dcterms:modified>
</cp:coreProperties>
</file>