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58" r:id="rId4"/>
    <p:sldId id="273" r:id="rId5"/>
    <p:sldId id="274" r:id="rId6"/>
    <p:sldId id="276" r:id="rId7"/>
    <p:sldId id="285" r:id="rId8"/>
    <p:sldId id="284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2" r:id="rId19"/>
    <p:sldId id="272" r:id="rId20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23D821"/>
    <a:srgbClr val="FE9E00"/>
    <a:srgbClr val="FFFF99"/>
    <a:srgbClr val="FFD530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63" autoAdjust="0"/>
    <p:restoredTop sz="94597" autoAdjust="0"/>
  </p:normalViewPr>
  <p:slideViewPr>
    <p:cSldViewPr snapToGrid="0">
      <p:cViewPr varScale="1">
        <p:scale>
          <a:sx n="59" d="100"/>
          <a:sy n="59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4960E-95A0-4496-BC4C-6525E2FC18D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766186B-ED42-4FBA-BB2D-C582EB079E3F}">
      <dgm:prSet phldrT="[نص]" custT="1"/>
      <dgm:spPr/>
      <dgm:t>
        <a:bodyPr/>
        <a:lstStyle/>
        <a:p>
          <a:pPr rtl="1"/>
          <a:r>
            <a:rPr lang="ar-SA" sz="3200" b="1" dirty="0"/>
            <a:t>علامات الساعة الصغرى </a:t>
          </a:r>
        </a:p>
      </dgm:t>
    </dgm:pt>
    <dgm:pt modelId="{890DD1B9-D85F-4045-96BA-8D0EB7419340}" type="parTrans" cxnId="{CA6C2D99-F6B7-45D5-B245-0CF88BB4264C}">
      <dgm:prSet/>
      <dgm:spPr/>
      <dgm:t>
        <a:bodyPr/>
        <a:lstStyle/>
        <a:p>
          <a:pPr rtl="1"/>
          <a:endParaRPr lang="ar-SA" sz="3200" b="1"/>
        </a:p>
      </dgm:t>
    </dgm:pt>
    <dgm:pt modelId="{78B04A9F-8054-4033-B37C-CBC5D6D0EFAC}" type="sibTrans" cxnId="{CA6C2D99-F6B7-45D5-B245-0CF88BB4264C}">
      <dgm:prSet/>
      <dgm:spPr/>
      <dgm:t>
        <a:bodyPr/>
        <a:lstStyle/>
        <a:p>
          <a:pPr rtl="1"/>
          <a:endParaRPr lang="ar-SA" sz="3200" b="1"/>
        </a:p>
      </dgm:t>
    </dgm:pt>
    <dgm:pt modelId="{2D9D0916-8416-41C4-AC5E-DC9FAAEE12C0}">
      <dgm:prSet phldrT="[نص]" custT="1"/>
      <dgm:spPr/>
      <dgm:t>
        <a:bodyPr/>
        <a:lstStyle/>
        <a:p>
          <a:pPr rtl="1"/>
          <a:r>
            <a:rPr lang="ar-SA" sz="3200" b="1" dirty="0"/>
            <a:t>انقضى وفات</a:t>
          </a:r>
        </a:p>
      </dgm:t>
    </dgm:pt>
    <dgm:pt modelId="{4301EC92-493A-4BC8-A183-A670FA1F7D4B}" type="parTrans" cxnId="{BB33C2CC-3159-4F00-B9E9-4F3C04FA4801}">
      <dgm:prSet custT="1"/>
      <dgm:spPr/>
      <dgm:t>
        <a:bodyPr/>
        <a:lstStyle/>
        <a:p>
          <a:pPr rtl="1"/>
          <a:endParaRPr lang="ar-SA" sz="3200" b="1"/>
        </a:p>
      </dgm:t>
    </dgm:pt>
    <dgm:pt modelId="{A7FD5559-7F89-4352-A1AC-C81D0E01B375}" type="sibTrans" cxnId="{BB33C2CC-3159-4F00-B9E9-4F3C04FA4801}">
      <dgm:prSet/>
      <dgm:spPr/>
      <dgm:t>
        <a:bodyPr/>
        <a:lstStyle/>
        <a:p>
          <a:pPr rtl="1"/>
          <a:endParaRPr lang="ar-SA" sz="3200" b="1"/>
        </a:p>
      </dgm:t>
    </dgm:pt>
    <dgm:pt modelId="{555D23C9-48E2-454C-A06C-3AE597F6B5B7}">
      <dgm:prSet phldrT="[نص]" custT="1"/>
      <dgm:spPr/>
      <dgm:t>
        <a:bodyPr/>
        <a:lstStyle/>
        <a:p>
          <a:pPr rtl="1"/>
          <a:r>
            <a:rPr lang="ar-SA" sz="3200" b="1" dirty="0"/>
            <a:t>مازال يتكرر</a:t>
          </a:r>
        </a:p>
      </dgm:t>
    </dgm:pt>
    <dgm:pt modelId="{39C250FE-C72E-429B-9F87-7D3B6E4366D7}" type="parTrans" cxnId="{5414751F-D27B-4164-BF95-625197D536FB}">
      <dgm:prSet custT="1"/>
      <dgm:spPr/>
      <dgm:t>
        <a:bodyPr/>
        <a:lstStyle/>
        <a:p>
          <a:pPr rtl="1"/>
          <a:endParaRPr lang="ar-SA" sz="3200" b="1"/>
        </a:p>
      </dgm:t>
    </dgm:pt>
    <dgm:pt modelId="{44A185B3-A903-4046-93F6-C0DF51E6D11F}" type="sibTrans" cxnId="{5414751F-D27B-4164-BF95-625197D536FB}">
      <dgm:prSet/>
      <dgm:spPr/>
      <dgm:t>
        <a:bodyPr/>
        <a:lstStyle/>
        <a:p>
          <a:pPr rtl="1"/>
          <a:endParaRPr lang="ar-SA" sz="3200" b="1"/>
        </a:p>
      </dgm:t>
    </dgm:pt>
    <dgm:pt modelId="{57FFFBFD-45D5-47F0-BB88-FEB68E194D64}">
      <dgm:prSet phldrT="[نص]" custT="1"/>
      <dgm:spPr/>
      <dgm:t>
        <a:bodyPr/>
        <a:lstStyle/>
        <a:p>
          <a:pPr rtl="1"/>
          <a:r>
            <a:rPr lang="ar-SA" sz="3200" b="1" dirty="0"/>
            <a:t>لم يحدث بعد</a:t>
          </a:r>
        </a:p>
      </dgm:t>
    </dgm:pt>
    <dgm:pt modelId="{3E97B31E-9D62-4912-8CF3-2D90289E6A7A}" type="parTrans" cxnId="{FE367D22-EC98-4AB9-B083-3774ECF4F3F6}">
      <dgm:prSet custT="1"/>
      <dgm:spPr/>
      <dgm:t>
        <a:bodyPr/>
        <a:lstStyle/>
        <a:p>
          <a:pPr rtl="1"/>
          <a:endParaRPr lang="ar-SA" sz="3200" b="1"/>
        </a:p>
      </dgm:t>
    </dgm:pt>
    <dgm:pt modelId="{4308FB3B-D3B0-4688-908E-14C5FA577D5E}" type="sibTrans" cxnId="{FE367D22-EC98-4AB9-B083-3774ECF4F3F6}">
      <dgm:prSet/>
      <dgm:spPr/>
      <dgm:t>
        <a:bodyPr/>
        <a:lstStyle/>
        <a:p>
          <a:pPr rtl="1"/>
          <a:endParaRPr lang="ar-SA" sz="3200" b="1"/>
        </a:p>
      </dgm:t>
    </dgm:pt>
    <dgm:pt modelId="{01A329E2-85CE-4BBE-9384-CAD3BBD4D9BC}" type="pres">
      <dgm:prSet presAssocID="{2D64960E-95A0-4496-BC4C-6525E2FC18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6A0655-E7F9-4D0C-977B-DE9FAB157E75}" type="pres">
      <dgm:prSet presAssocID="{8766186B-ED42-4FBA-BB2D-C582EB079E3F}" presName="centerShape" presStyleLbl="node0" presStyleIdx="0" presStyleCnt="1"/>
      <dgm:spPr/>
    </dgm:pt>
    <dgm:pt modelId="{6F903011-BB33-428D-88C2-11BBAC577528}" type="pres">
      <dgm:prSet presAssocID="{4301EC92-493A-4BC8-A183-A670FA1F7D4B}" presName="parTrans" presStyleLbl="sibTrans2D1" presStyleIdx="0" presStyleCnt="3"/>
      <dgm:spPr/>
    </dgm:pt>
    <dgm:pt modelId="{D65CF60F-90DF-4DB4-9004-6B18A1C1795D}" type="pres">
      <dgm:prSet presAssocID="{4301EC92-493A-4BC8-A183-A670FA1F7D4B}" presName="connectorText" presStyleLbl="sibTrans2D1" presStyleIdx="0" presStyleCnt="3"/>
      <dgm:spPr/>
    </dgm:pt>
    <dgm:pt modelId="{37720E43-2FD4-4A47-957D-60DE1D81855D}" type="pres">
      <dgm:prSet presAssocID="{2D9D0916-8416-41C4-AC5E-DC9FAAEE12C0}" presName="node" presStyleLbl="node1" presStyleIdx="0" presStyleCnt="3" custRadScaleRad="97559" custRadScaleInc="-2033">
        <dgm:presLayoutVars>
          <dgm:bulletEnabled val="1"/>
        </dgm:presLayoutVars>
      </dgm:prSet>
      <dgm:spPr/>
    </dgm:pt>
    <dgm:pt modelId="{EA242BC6-E165-4F88-8DBA-1CCCD2385B64}" type="pres">
      <dgm:prSet presAssocID="{39C250FE-C72E-429B-9F87-7D3B6E4366D7}" presName="parTrans" presStyleLbl="sibTrans2D1" presStyleIdx="1" presStyleCnt="3"/>
      <dgm:spPr/>
    </dgm:pt>
    <dgm:pt modelId="{D355FBE7-AA1D-4B8E-8E8C-E2106E0609E3}" type="pres">
      <dgm:prSet presAssocID="{39C250FE-C72E-429B-9F87-7D3B6E4366D7}" presName="connectorText" presStyleLbl="sibTrans2D1" presStyleIdx="1" presStyleCnt="3"/>
      <dgm:spPr/>
    </dgm:pt>
    <dgm:pt modelId="{F56FA936-24F4-438E-A87C-0097833358F8}" type="pres">
      <dgm:prSet presAssocID="{555D23C9-48E2-454C-A06C-3AE597F6B5B7}" presName="node" presStyleLbl="node1" presStyleIdx="1" presStyleCnt="3">
        <dgm:presLayoutVars>
          <dgm:bulletEnabled val="1"/>
        </dgm:presLayoutVars>
      </dgm:prSet>
      <dgm:spPr/>
    </dgm:pt>
    <dgm:pt modelId="{AC0A74C7-2412-4813-A160-056D74B06166}" type="pres">
      <dgm:prSet presAssocID="{3E97B31E-9D62-4912-8CF3-2D90289E6A7A}" presName="parTrans" presStyleLbl="sibTrans2D1" presStyleIdx="2" presStyleCnt="3"/>
      <dgm:spPr/>
    </dgm:pt>
    <dgm:pt modelId="{74A7D352-D884-4674-872A-F3A13735C029}" type="pres">
      <dgm:prSet presAssocID="{3E97B31E-9D62-4912-8CF3-2D90289E6A7A}" presName="connectorText" presStyleLbl="sibTrans2D1" presStyleIdx="2" presStyleCnt="3"/>
      <dgm:spPr/>
    </dgm:pt>
    <dgm:pt modelId="{6DEDE876-B705-4C21-B138-616415A86650}" type="pres">
      <dgm:prSet presAssocID="{57FFFBFD-45D5-47F0-BB88-FEB68E194D64}" presName="node" presStyleLbl="node1" presStyleIdx="2" presStyleCnt="3">
        <dgm:presLayoutVars>
          <dgm:bulletEnabled val="1"/>
        </dgm:presLayoutVars>
      </dgm:prSet>
      <dgm:spPr/>
    </dgm:pt>
  </dgm:ptLst>
  <dgm:cxnLst>
    <dgm:cxn modelId="{93167611-9AE1-4667-8DE2-474EFDE5CC31}" type="presOf" srcId="{3E97B31E-9D62-4912-8CF3-2D90289E6A7A}" destId="{AC0A74C7-2412-4813-A160-056D74B06166}" srcOrd="0" destOrd="0" presId="urn:microsoft.com/office/officeart/2005/8/layout/radial5"/>
    <dgm:cxn modelId="{5414751F-D27B-4164-BF95-625197D536FB}" srcId="{8766186B-ED42-4FBA-BB2D-C582EB079E3F}" destId="{555D23C9-48E2-454C-A06C-3AE597F6B5B7}" srcOrd="1" destOrd="0" parTransId="{39C250FE-C72E-429B-9F87-7D3B6E4366D7}" sibTransId="{44A185B3-A903-4046-93F6-C0DF51E6D11F}"/>
    <dgm:cxn modelId="{FE367D22-EC98-4AB9-B083-3774ECF4F3F6}" srcId="{8766186B-ED42-4FBA-BB2D-C582EB079E3F}" destId="{57FFFBFD-45D5-47F0-BB88-FEB68E194D64}" srcOrd="2" destOrd="0" parTransId="{3E97B31E-9D62-4912-8CF3-2D90289E6A7A}" sibTransId="{4308FB3B-D3B0-4688-908E-14C5FA577D5E}"/>
    <dgm:cxn modelId="{629E2E33-5E88-48D8-BEBF-0AE04F48976E}" type="presOf" srcId="{57FFFBFD-45D5-47F0-BB88-FEB68E194D64}" destId="{6DEDE876-B705-4C21-B138-616415A86650}" srcOrd="0" destOrd="0" presId="urn:microsoft.com/office/officeart/2005/8/layout/radial5"/>
    <dgm:cxn modelId="{109A383F-7977-400C-AD59-CF23AE252A72}" type="presOf" srcId="{2D9D0916-8416-41C4-AC5E-DC9FAAEE12C0}" destId="{37720E43-2FD4-4A47-957D-60DE1D81855D}" srcOrd="0" destOrd="0" presId="urn:microsoft.com/office/officeart/2005/8/layout/radial5"/>
    <dgm:cxn modelId="{F2690A61-0C4A-4EE9-B788-7F99E78081C3}" type="presOf" srcId="{39C250FE-C72E-429B-9F87-7D3B6E4366D7}" destId="{EA242BC6-E165-4F88-8DBA-1CCCD2385B64}" srcOrd="0" destOrd="0" presId="urn:microsoft.com/office/officeart/2005/8/layout/radial5"/>
    <dgm:cxn modelId="{75FCFC48-2D28-43B3-97F7-D72180478F6D}" type="presOf" srcId="{4301EC92-493A-4BC8-A183-A670FA1F7D4B}" destId="{6F903011-BB33-428D-88C2-11BBAC577528}" srcOrd="0" destOrd="0" presId="urn:microsoft.com/office/officeart/2005/8/layout/radial5"/>
    <dgm:cxn modelId="{A99BA258-9226-4FCE-B2E3-AFF29CC40A14}" type="presOf" srcId="{8766186B-ED42-4FBA-BB2D-C582EB079E3F}" destId="{026A0655-E7F9-4D0C-977B-DE9FAB157E75}" srcOrd="0" destOrd="0" presId="urn:microsoft.com/office/officeart/2005/8/layout/radial5"/>
    <dgm:cxn modelId="{5060CE7E-4151-40EF-A7BC-7E4F4D6417DE}" type="presOf" srcId="{555D23C9-48E2-454C-A06C-3AE597F6B5B7}" destId="{F56FA936-24F4-438E-A87C-0097833358F8}" srcOrd="0" destOrd="0" presId="urn:microsoft.com/office/officeart/2005/8/layout/radial5"/>
    <dgm:cxn modelId="{CA6C2D99-F6B7-45D5-B245-0CF88BB4264C}" srcId="{2D64960E-95A0-4496-BC4C-6525E2FC18DD}" destId="{8766186B-ED42-4FBA-BB2D-C582EB079E3F}" srcOrd="0" destOrd="0" parTransId="{890DD1B9-D85F-4045-96BA-8D0EB7419340}" sibTransId="{78B04A9F-8054-4033-B37C-CBC5D6D0EFAC}"/>
    <dgm:cxn modelId="{82A539C5-26DC-446E-AFAC-BA5022F11AA3}" type="presOf" srcId="{2D64960E-95A0-4496-BC4C-6525E2FC18DD}" destId="{01A329E2-85CE-4BBE-9384-CAD3BBD4D9BC}" srcOrd="0" destOrd="0" presId="urn:microsoft.com/office/officeart/2005/8/layout/radial5"/>
    <dgm:cxn modelId="{BB33C2CC-3159-4F00-B9E9-4F3C04FA4801}" srcId="{8766186B-ED42-4FBA-BB2D-C582EB079E3F}" destId="{2D9D0916-8416-41C4-AC5E-DC9FAAEE12C0}" srcOrd="0" destOrd="0" parTransId="{4301EC92-493A-4BC8-A183-A670FA1F7D4B}" sibTransId="{A7FD5559-7F89-4352-A1AC-C81D0E01B375}"/>
    <dgm:cxn modelId="{CCD625D3-D047-4AA9-9F3A-D4C5EBC22A1D}" type="presOf" srcId="{4301EC92-493A-4BC8-A183-A670FA1F7D4B}" destId="{D65CF60F-90DF-4DB4-9004-6B18A1C1795D}" srcOrd="1" destOrd="0" presId="urn:microsoft.com/office/officeart/2005/8/layout/radial5"/>
    <dgm:cxn modelId="{246706DA-A9C5-4777-9B8B-8FDEF952BC6C}" type="presOf" srcId="{3E97B31E-9D62-4912-8CF3-2D90289E6A7A}" destId="{74A7D352-D884-4674-872A-F3A13735C029}" srcOrd="1" destOrd="0" presId="urn:microsoft.com/office/officeart/2005/8/layout/radial5"/>
    <dgm:cxn modelId="{F69D8CDF-E965-407B-B2ED-64047035E51A}" type="presOf" srcId="{39C250FE-C72E-429B-9F87-7D3B6E4366D7}" destId="{D355FBE7-AA1D-4B8E-8E8C-E2106E0609E3}" srcOrd="1" destOrd="0" presId="urn:microsoft.com/office/officeart/2005/8/layout/radial5"/>
    <dgm:cxn modelId="{06CB6F6A-F7E7-4B8C-843F-F945F8015CC2}" type="presParOf" srcId="{01A329E2-85CE-4BBE-9384-CAD3BBD4D9BC}" destId="{026A0655-E7F9-4D0C-977B-DE9FAB157E75}" srcOrd="0" destOrd="0" presId="urn:microsoft.com/office/officeart/2005/8/layout/radial5"/>
    <dgm:cxn modelId="{42DD9939-BE13-461B-B672-FD55EC14FE8E}" type="presParOf" srcId="{01A329E2-85CE-4BBE-9384-CAD3BBD4D9BC}" destId="{6F903011-BB33-428D-88C2-11BBAC577528}" srcOrd="1" destOrd="0" presId="urn:microsoft.com/office/officeart/2005/8/layout/radial5"/>
    <dgm:cxn modelId="{54D0E470-72FB-4E38-B8B3-53A0346F4E58}" type="presParOf" srcId="{6F903011-BB33-428D-88C2-11BBAC577528}" destId="{D65CF60F-90DF-4DB4-9004-6B18A1C1795D}" srcOrd="0" destOrd="0" presId="urn:microsoft.com/office/officeart/2005/8/layout/radial5"/>
    <dgm:cxn modelId="{4882C3EE-1005-4D4B-B599-AF645D061B24}" type="presParOf" srcId="{01A329E2-85CE-4BBE-9384-CAD3BBD4D9BC}" destId="{37720E43-2FD4-4A47-957D-60DE1D81855D}" srcOrd="2" destOrd="0" presId="urn:microsoft.com/office/officeart/2005/8/layout/radial5"/>
    <dgm:cxn modelId="{C5F76F98-E0A8-4E88-91EC-F797947BAC88}" type="presParOf" srcId="{01A329E2-85CE-4BBE-9384-CAD3BBD4D9BC}" destId="{EA242BC6-E165-4F88-8DBA-1CCCD2385B64}" srcOrd="3" destOrd="0" presId="urn:microsoft.com/office/officeart/2005/8/layout/radial5"/>
    <dgm:cxn modelId="{8ED5D828-BE70-48ED-B486-A0D880E366E5}" type="presParOf" srcId="{EA242BC6-E165-4F88-8DBA-1CCCD2385B64}" destId="{D355FBE7-AA1D-4B8E-8E8C-E2106E0609E3}" srcOrd="0" destOrd="0" presId="urn:microsoft.com/office/officeart/2005/8/layout/radial5"/>
    <dgm:cxn modelId="{8CC0E23C-9809-44DC-9301-A7CBDF9EC303}" type="presParOf" srcId="{01A329E2-85CE-4BBE-9384-CAD3BBD4D9BC}" destId="{F56FA936-24F4-438E-A87C-0097833358F8}" srcOrd="4" destOrd="0" presId="urn:microsoft.com/office/officeart/2005/8/layout/radial5"/>
    <dgm:cxn modelId="{92C97A12-2720-49E2-8CAE-DCFE088C72EE}" type="presParOf" srcId="{01A329E2-85CE-4BBE-9384-CAD3BBD4D9BC}" destId="{AC0A74C7-2412-4813-A160-056D74B06166}" srcOrd="5" destOrd="0" presId="urn:microsoft.com/office/officeart/2005/8/layout/radial5"/>
    <dgm:cxn modelId="{4050AB8D-4CDD-4D6A-9BBD-5519AF8FC3E3}" type="presParOf" srcId="{AC0A74C7-2412-4813-A160-056D74B06166}" destId="{74A7D352-D884-4674-872A-F3A13735C029}" srcOrd="0" destOrd="0" presId="urn:microsoft.com/office/officeart/2005/8/layout/radial5"/>
    <dgm:cxn modelId="{63F5DE42-0BE6-4C55-867C-400FD5A2FA25}" type="presParOf" srcId="{01A329E2-85CE-4BBE-9384-CAD3BBD4D9BC}" destId="{6DEDE876-B705-4C21-B138-616415A8665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4960E-95A0-4496-BC4C-6525E2FC18D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766186B-ED42-4FBA-BB2D-C582EB079E3F}">
      <dgm:prSet phldrT="[نص]" custT="1"/>
      <dgm:spPr/>
      <dgm:t>
        <a:bodyPr/>
        <a:lstStyle/>
        <a:p>
          <a:pPr rtl="1"/>
          <a:r>
            <a:rPr lang="ar-SA" sz="3200" b="1" dirty="0"/>
            <a:t>علامات الساعة الصغرى </a:t>
          </a:r>
        </a:p>
      </dgm:t>
    </dgm:pt>
    <dgm:pt modelId="{890DD1B9-D85F-4045-96BA-8D0EB7419340}" type="parTrans" cxnId="{CA6C2D99-F6B7-45D5-B245-0CF88BB4264C}">
      <dgm:prSet/>
      <dgm:spPr/>
      <dgm:t>
        <a:bodyPr/>
        <a:lstStyle/>
        <a:p>
          <a:pPr rtl="1"/>
          <a:endParaRPr lang="ar-SA" sz="3200" b="1"/>
        </a:p>
      </dgm:t>
    </dgm:pt>
    <dgm:pt modelId="{78B04A9F-8054-4033-B37C-CBC5D6D0EFAC}" type="sibTrans" cxnId="{CA6C2D99-F6B7-45D5-B245-0CF88BB4264C}">
      <dgm:prSet/>
      <dgm:spPr/>
      <dgm:t>
        <a:bodyPr/>
        <a:lstStyle/>
        <a:p>
          <a:pPr rtl="1"/>
          <a:endParaRPr lang="ar-SA" sz="3200" b="1"/>
        </a:p>
      </dgm:t>
    </dgm:pt>
    <dgm:pt modelId="{2D9D0916-8416-41C4-AC5E-DC9FAAEE12C0}">
      <dgm:prSet phldrT="[نص]" custT="1"/>
      <dgm:spPr/>
      <dgm:t>
        <a:bodyPr/>
        <a:lstStyle/>
        <a:p>
          <a:pPr rtl="1"/>
          <a:r>
            <a:rPr lang="ar-SA" sz="3200" b="1" dirty="0"/>
            <a:t>انقضى وفات</a:t>
          </a:r>
        </a:p>
      </dgm:t>
    </dgm:pt>
    <dgm:pt modelId="{4301EC92-493A-4BC8-A183-A670FA1F7D4B}" type="parTrans" cxnId="{BB33C2CC-3159-4F00-B9E9-4F3C04FA4801}">
      <dgm:prSet custT="1"/>
      <dgm:spPr/>
      <dgm:t>
        <a:bodyPr/>
        <a:lstStyle/>
        <a:p>
          <a:pPr rtl="1"/>
          <a:endParaRPr lang="ar-SA" sz="3200" b="1"/>
        </a:p>
      </dgm:t>
    </dgm:pt>
    <dgm:pt modelId="{A7FD5559-7F89-4352-A1AC-C81D0E01B375}" type="sibTrans" cxnId="{BB33C2CC-3159-4F00-B9E9-4F3C04FA4801}">
      <dgm:prSet/>
      <dgm:spPr/>
      <dgm:t>
        <a:bodyPr/>
        <a:lstStyle/>
        <a:p>
          <a:pPr rtl="1"/>
          <a:endParaRPr lang="ar-SA" sz="3200" b="1"/>
        </a:p>
      </dgm:t>
    </dgm:pt>
    <dgm:pt modelId="{555D23C9-48E2-454C-A06C-3AE597F6B5B7}">
      <dgm:prSet phldrT="[نص]" custT="1"/>
      <dgm:spPr/>
      <dgm:t>
        <a:bodyPr/>
        <a:lstStyle/>
        <a:p>
          <a:pPr rtl="1"/>
          <a:r>
            <a:rPr lang="ar-SA" sz="3200" b="1" dirty="0"/>
            <a:t>مازال يتكرر</a:t>
          </a:r>
        </a:p>
      </dgm:t>
    </dgm:pt>
    <dgm:pt modelId="{39C250FE-C72E-429B-9F87-7D3B6E4366D7}" type="parTrans" cxnId="{5414751F-D27B-4164-BF95-625197D536FB}">
      <dgm:prSet custT="1"/>
      <dgm:spPr/>
      <dgm:t>
        <a:bodyPr/>
        <a:lstStyle/>
        <a:p>
          <a:pPr rtl="1"/>
          <a:endParaRPr lang="ar-SA" sz="3200" b="1"/>
        </a:p>
      </dgm:t>
    </dgm:pt>
    <dgm:pt modelId="{44A185B3-A903-4046-93F6-C0DF51E6D11F}" type="sibTrans" cxnId="{5414751F-D27B-4164-BF95-625197D536FB}">
      <dgm:prSet/>
      <dgm:spPr/>
      <dgm:t>
        <a:bodyPr/>
        <a:lstStyle/>
        <a:p>
          <a:pPr rtl="1"/>
          <a:endParaRPr lang="ar-SA" sz="3200" b="1"/>
        </a:p>
      </dgm:t>
    </dgm:pt>
    <dgm:pt modelId="{57FFFBFD-45D5-47F0-BB88-FEB68E194D64}">
      <dgm:prSet phldrT="[نص]" custT="1"/>
      <dgm:spPr/>
      <dgm:t>
        <a:bodyPr/>
        <a:lstStyle/>
        <a:p>
          <a:pPr rtl="1"/>
          <a:r>
            <a:rPr lang="ar-SA" sz="3200" b="1" dirty="0"/>
            <a:t>لم يحدث بعد</a:t>
          </a:r>
        </a:p>
      </dgm:t>
    </dgm:pt>
    <dgm:pt modelId="{3E97B31E-9D62-4912-8CF3-2D90289E6A7A}" type="parTrans" cxnId="{FE367D22-EC98-4AB9-B083-3774ECF4F3F6}">
      <dgm:prSet custT="1"/>
      <dgm:spPr/>
      <dgm:t>
        <a:bodyPr/>
        <a:lstStyle/>
        <a:p>
          <a:pPr rtl="1"/>
          <a:endParaRPr lang="ar-SA" sz="3200" b="1"/>
        </a:p>
      </dgm:t>
    </dgm:pt>
    <dgm:pt modelId="{4308FB3B-D3B0-4688-908E-14C5FA577D5E}" type="sibTrans" cxnId="{FE367D22-EC98-4AB9-B083-3774ECF4F3F6}">
      <dgm:prSet/>
      <dgm:spPr/>
      <dgm:t>
        <a:bodyPr/>
        <a:lstStyle/>
        <a:p>
          <a:pPr rtl="1"/>
          <a:endParaRPr lang="ar-SA" sz="3200" b="1"/>
        </a:p>
      </dgm:t>
    </dgm:pt>
    <dgm:pt modelId="{01A329E2-85CE-4BBE-9384-CAD3BBD4D9BC}" type="pres">
      <dgm:prSet presAssocID="{2D64960E-95A0-4496-BC4C-6525E2FC18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6A0655-E7F9-4D0C-977B-DE9FAB157E75}" type="pres">
      <dgm:prSet presAssocID="{8766186B-ED42-4FBA-BB2D-C582EB079E3F}" presName="centerShape" presStyleLbl="node0" presStyleIdx="0" presStyleCnt="1"/>
      <dgm:spPr/>
    </dgm:pt>
    <dgm:pt modelId="{6F903011-BB33-428D-88C2-11BBAC577528}" type="pres">
      <dgm:prSet presAssocID="{4301EC92-493A-4BC8-A183-A670FA1F7D4B}" presName="parTrans" presStyleLbl="sibTrans2D1" presStyleIdx="0" presStyleCnt="3"/>
      <dgm:spPr/>
    </dgm:pt>
    <dgm:pt modelId="{D65CF60F-90DF-4DB4-9004-6B18A1C1795D}" type="pres">
      <dgm:prSet presAssocID="{4301EC92-493A-4BC8-A183-A670FA1F7D4B}" presName="connectorText" presStyleLbl="sibTrans2D1" presStyleIdx="0" presStyleCnt="3"/>
      <dgm:spPr/>
    </dgm:pt>
    <dgm:pt modelId="{37720E43-2FD4-4A47-957D-60DE1D81855D}" type="pres">
      <dgm:prSet presAssocID="{2D9D0916-8416-41C4-AC5E-DC9FAAEE12C0}" presName="node" presStyleLbl="node1" presStyleIdx="0" presStyleCnt="3" custRadScaleRad="97559" custRadScaleInc="-2033">
        <dgm:presLayoutVars>
          <dgm:bulletEnabled val="1"/>
        </dgm:presLayoutVars>
      </dgm:prSet>
      <dgm:spPr/>
    </dgm:pt>
    <dgm:pt modelId="{EA242BC6-E165-4F88-8DBA-1CCCD2385B64}" type="pres">
      <dgm:prSet presAssocID="{39C250FE-C72E-429B-9F87-7D3B6E4366D7}" presName="parTrans" presStyleLbl="sibTrans2D1" presStyleIdx="1" presStyleCnt="3"/>
      <dgm:spPr/>
    </dgm:pt>
    <dgm:pt modelId="{D355FBE7-AA1D-4B8E-8E8C-E2106E0609E3}" type="pres">
      <dgm:prSet presAssocID="{39C250FE-C72E-429B-9F87-7D3B6E4366D7}" presName="connectorText" presStyleLbl="sibTrans2D1" presStyleIdx="1" presStyleCnt="3"/>
      <dgm:spPr/>
    </dgm:pt>
    <dgm:pt modelId="{F56FA936-24F4-438E-A87C-0097833358F8}" type="pres">
      <dgm:prSet presAssocID="{555D23C9-48E2-454C-A06C-3AE597F6B5B7}" presName="node" presStyleLbl="node1" presStyleIdx="1" presStyleCnt="3">
        <dgm:presLayoutVars>
          <dgm:bulletEnabled val="1"/>
        </dgm:presLayoutVars>
      </dgm:prSet>
      <dgm:spPr/>
    </dgm:pt>
    <dgm:pt modelId="{AC0A74C7-2412-4813-A160-056D74B06166}" type="pres">
      <dgm:prSet presAssocID="{3E97B31E-9D62-4912-8CF3-2D90289E6A7A}" presName="parTrans" presStyleLbl="sibTrans2D1" presStyleIdx="2" presStyleCnt="3"/>
      <dgm:spPr/>
    </dgm:pt>
    <dgm:pt modelId="{74A7D352-D884-4674-872A-F3A13735C029}" type="pres">
      <dgm:prSet presAssocID="{3E97B31E-9D62-4912-8CF3-2D90289E6A7A}" presName="connectorText" presStyleLbl="sibTrans2D1" presStyleIdx="2" presStyleCnt="3"/>
      <dgm:spPr/>
    </dgm:pt>
    <dgm:pt modelId="{6DEDE876-B705-4C21-B138-616415A86650}" type="pres">
      <dgm:prSet presAssocID="{57FFFBFD-45D5-47F0-BB88-FEB68E194D64}" presName="node" presStyleLbl="node1" presStyleIdx="2" presStyleCnt="3">
        <dgm:presLayoutVars>
          <dgm:bulletEnabled val="1"/>
        </dgm:presLayoutVars>
      </dgm:prSet>
      <dgm:spPr/>
    </dgm:pt>
  </dgm:ptLst>
  <dgm:cxnLst>
    <dgm:cxn modelId="{93167611-9AE1-4667-8DE2-474EFDE5CC31}" type="presOf" srcId="{3E97B31E-9D62-4912-8CF3-2D90289E6A7A}" destId="{AC0A74C7-2412-4813-A160-056D74B06166}" srcOrd="0" destOrd="0" presId="urn:microsoft.com/office/officeart/2005/8/layout/radial5"/>
    <dgm:cxn modelId="{5414751F-D27B-4164-BF95-625197D536FB}" srcId="{8766186B-ED42-4FBA-BB2D-C582EB079E3F}" destId="{555D23C9-48E2-454C-A06C-3AE597F6B5B7}" srcOrd="1" destOrd="0" parTransId="{39C250FE-C72E-429B-9F87-7D3B6E4366D7}" sibTransId="{44A185B3-A903-4046-93F6-C0DF51E6D11F}"/>
    <dgm:cxn modelId="{FE367D22-EC98-4AB9-B083-3774ECF4F3F6}" srcId="{8766186B-ED42-4FBA-BB2D-C582EB079E3F}" destId="{57FFFBFD-45D5-47F0-BB88-FEB68E194D64}" srcOrd="2" destOrd="0" parTransId="{3E97B31E-9D62-4912-8CF3-2D90289E6A7A}" sibTransId="{4308FB3B-D3B0-4688-908E-14C5FA577D5E}"/>
    <dgm:cxn modelId="{629E2E33-5E88-48D8-BEBF-0AE04F48976E}" type="presOf" srcId="{57FFFBFD-45D5-47F0-BB88-FEB68E194D64}" destId="{6DEDE876-B705-4C21-B138-616415A86650}" srcOrd="0" destOrd="0" presId="urn:microsoft.com/office/officeart/2005/8/layout/radial5"/>
    <dgm:cxn modelId="{109A383F-7977-400C-AD59-CF23AE252A72}" type="presOf" srcId="{2D9D0916-8416-41C4-AC5E-DC9FAAEE12C0}" destId="{37720E43-2FD4-4A47-957D-60DE1D81855D}" srcOrd="0" destOrd="0" presId="urn:microsoft.com/office/officeart/2005/8/layout/radial5"/>
    <dgm:cxn modelId="{F2690A61-0C4A-4EE9-B788-7F99E78081C3}" type="presOf" srcId="{39C250FE-C72E-429B-9F87-7D3B6E4366D7}" destId="{EA242BC6-E165-4F88-8DBA-1CCCD2385B64}" srcOrd="0" destOrd="0" presId="urn:microsoft.com/office/officeart/2005/8/layout/radial5"/>
    <dgm:cxn modelId="{75FCFC48-2D28-43B3-97F7-D72180478F6D}" type="presOf" srcId="{4301EC92-493A-4BC8-A183-A670FA1F7D4B}" destId="{6F903011-BB33-428D-88C2-11BBAC577528}" srcOrd="0" destOrd="0" presId="urn:microsoft.com/office/officeart/2005/8/layout/radial5"/>
    <dgm:cxn modelId="{A99BA258-9226-4FCE-B2E3-AFF29CC40A14}" type="presOf" srcId="{8766186B-ED42-4FBA-BB2D-C582EB079E3F}" destId="{026A0655-E7F9-4D0C-977B-DE9FAB157E75}" srcOrd="0" destOrd="0" presId="urn:microsoft.com/office/officeart/2005/8/layout/radial5"/>
    <dgm:cxn modelId="{5060CE7E-4151-40EF-A7BC-7E4F4D6417DE}" type="presOf" srcId="{555D23C9-48E2-454C-A06C-3AE597F6B5B7}" destId="{F56FA936-24F4-438E-A87C-0097833358F8}" srcOrd="0" destOrd="0" presId="urn:microsoft.com/office/officeart/2005/8/layout/radial5"/>
    <dgm:cxn modelId="{CA6C2D99-F6B7-45D5-B245-0CF88BB4264C}" srcId="{2D64960E-95A0-4496-BC4C-6525E2FC18DD}" destId="{8766186B-ED42-4FBA-BB2D-C582EB079E3F}" srcOrd="0" destOrd="0" parTransId="{890DD1B9-D85F-4045-96BA-8D0EB7419340}" sibTransId="{78B04A9F-8054-4033-B37C-CBC5D6D0EFAC}"/>
    <dgm:cxn modelId="{82A539C5-26DC-446E-AFAC-BA5022F11AA3}" type="presOf" srcId="{2D64960E-95A0-4496-BC4C-6525E2FC18DD}" destId="{01A329E2-85CE-4BBE-9384-CAD3BBD4D9BC}" srcOrd="0" destOrd="0" presId="urn:microsoft.com/office/officeart/2005/8/layout/radial5"/>
    <dgm:cxn modelId="{BB33C2CC-3159-4F00-B9E9-4F3C04FA4801}" srcId="{8766186B-ED42-4FBA-BB2D-C582EB079E3F}" destId="{2D9D0916-8416-41C4-AC5E-DC9FAAEE12C0}" srcOrd="0" destOrd="0" parTransId="{4301EC92-493A-4BC8-A183-A670FA1F7D4B}" sibTransId="{A7FD5559-7F89-4352-A1AC-C81D0E01B375}"/>
    <dgm:cxn modelId="{CCD625D3-D047-4AA9-9F3A-D4C5EBC22A1D}" type="presOf" srcId="{4301EC92-493A-4BC8-A183-A670FA1F7D4B}" destId="{D65CF60F-90DF-4DB4-9004-6B18A1C1795D}" srcOrd="1" destOrd="0" presId="urn:microsoft.com/office/officeart/2005/8/layout/radial5"/>
    <dgm:cxn modelId="{246706DA-A9C5-4777-9B8B-8FDEF952BC6C}" type="presOf" srcId="{3E97B31E-9D62-4912-8CF3-2D90289E6A7A}" destId="{74A7D352-D884-4674-872A-F3A13735C029}" srcOrd="1" destOrd="0" presId="urn:microsoft.com/office/officeart/2005/8/layout/radial5"/>
    <dgm:cxn modelId="{F69D8CDF-E965-407B-B2ED-64047035E51A}" type="presOf" srcId="{39C250FE-C72E-429B-9F87-7D3B6E4366D7}" destId="{D355FBE7-AA1D-4B8E-8E8C-E2106E0609E3}" srcOrd="1" destOrd="0" presId="urn:microsoft.com/office/officeart/2005/8/layout/radial5"/>
    <dgm:cxn modelId="{06CB6F6A-F7E7-4B8C-843F-F945F8015CC2}" type="presParOf" srcId="{01A329E2-85CE-4BBE-9384-CAD3BBD4D9BC}" destId="{026A0655-E7F9-4D0C-977B-DE9FAB157E75}" srcOrd="0" destOrd="0" presId="urn:microsoft.com/office/officeart/2005/8/layout/radial5"/>
    <dgm:cxn modelId="{42DD9939-BE13-461B-B672-FD55EC14FE8E}" type="presParOf" srcId="{01A329E2-85CE-4BBE-9384-CAD3BBD4D9BC}" destId="{6F903011-BB33-428D-88C2-11BBAC577528}" srcOrd="1" destOrd="0" presId="urn:microsoft.com/office/officeart/2005/8/layout/radial5"/>
    <dgm:cxn modelId="{54D0E470-72FB-4E38-B8B3-53A0346F4E58}" type="presParOf" srcId="{6F903011-BB33-428D-88C2-11BBAC577528}" destId="{D65CF60F-90DF-4DB4-9004-6B18A1C1795D}" srcOrd="0" destOrd="0" presId="urn:microsoft.com/office/officeart/2005/8/layout/radial5"/>
    <dgm:cxn modelId="{4882C3EE-1005-4D4B-B599-AF645D061B24}" type="presParOf" srcId="{01A329E2-85CE-4BBE-9384-CAD3BBD4D9BC}" destId="{37720E43-2FD4-4A47-957D-60DE1D81855D}" srcOrd="2" destOrd="0" presId="urn:microsoft.com/office/officeart/2005/8/layout/radial5"/>
    <dgm:cxn modelId="{C5F76F98-E0A8-4E88-91EC-F797947BAC88}" type="presParOf" srcId="{01A329E2-85CE-4BBE-9384-CAD3BBD4D9BC}" destId="{EA242BC6-E165-4F88-8DBA-1CCCD2385B64}" srcOrd="3" destOrd="0" presId="urn:microsoft.com/office/officeart/2005/8/layout/radial5"/>
    <dgm:cxn modelId="{8ED5D828-BE70-48ED-B486-A0D880E366E5}" type="presParOf" srcId="{EA242BC6-E165-4F88-8DBA-1CCCD2385B64}" destId="{D355FBE7-AA1D-4B8E-8E8C-E2106E0609E3}" srcOrd="0" destOrd="0" presId="urn:microsoft.com/office/officeart/2005/8/layout/radial5"/>
    <dgm:cxn modelId="{8CC0E23C-9809-44DC-9301-A7CBDF9EC303}" type="presParOf" srcId="{01A329E2-85CE-4BBE-9384-CAD3BBD4D9BC}" destId="{F56FA936-24F4-438E-A87C-0097833358F8}" srcOrd="4" destOrd="0" presId="urn:microsoft.com/office/officeart/2005/8/layout/radial5"/>
    <dgm:cxn modelId="{92C97A12-2720-49E2-8CAE-DCFE088C72EE}" type="presParOf" srcId="{01A329E2-85CE-4BBE-9384-CAD3BBD4D9BC}" destId="{AC0A74C7-2412-4813-A160-056D74B06166}" srcOrd="5" destOrd="0" presId="urn:microsoft.com/office/officeart/2005/8/layout/radial5"/>
    <dgm:cxn modelId="{4050AB8D-4CDD-4D6A-9BBD-5519AF8FC3E3}" type="presParOf" srcId="{AC0A74C7-2412-4813-A160-056D74B06166}" destId="{74A7D352-D884-4674-872A-F3A13735C029}" srcOrd="0" destOrd="0" presId="urn:microsoft.com/office/officeart/2005/8/layout/radial5"/>
    <dgm:cxn modelId="{63F5DE42-0BE6-4C55-867C-400FD5A2FA25}" type="presParOf" srcId="{01A329E2-85CE-4BBE-9384-CAD3BBD4D9BC}" destId="{6DEDE876-B705-4C21-B138-616415A8665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4960E-95A0-4496-BC4C-6525E2FC18D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766186B-ED42-4FBA-BB2D-C582EB079E3F}">
      <dgm:prSet phldrT="[نص]" custT="1"/>
      <dgm:spPr/>
      <dgm:t>
        <a:bodyPr/>
        <a:lstStyle/>
        <a:p>
          <a:pPr rtl="1"/>
          <a:r>
            <a:rPr lang="ar-SA" sz="3200" b="1" dirty="0"/>
            <a:t>علامات الساعة الصغرى </a:t>
          </a:r>
        </a:p>
      </dgm:t>
    </dgm:pt>
    <dgm:pt modelId="{890DD1B9-D85F-4045-96BA-8D0EB7419340}" type="parTrans" cxnId="{CA6C2D99-F6B7-45D5-B245-0CF88BB4264C}">
      <dgm:prSet/>
      <dgm:spPr/>
      <dgm:t>
        <a:bodyPr/>
        <a:lstStyle/>
        <a:p>
          <a:pPr rtl="1"/>
          <a:endParaRPr lang="ar-SA" sz="3200" b="1"/>
        </a:p>
      </dgm:t>
    </dgm:pt>
    <dgm:pt modelId="{78B04A9F-8054-4033-B37C-CBC5D6D0EFAC}" type="sibTrans" cxnId="{CA6C2D99-F6B7-45D5-B245-0CF88BB4264C}">
      <dgm:prSet/>
      <dgm:spPr/>
      <dgm:t>
        <a:bodyPr/>
        <a:lstStyle/>
        <a:p>
          <a:pPr rtl="1"/>
          <a:endParaRPr lang="ar-SA" sz="3200" b="1"/>
        </a:p>
      </dgm:t>
    </dgm:pt>
    <dgm:pt modelId="{2D9D0916-8416-41C4-AC5E-DC9FAAEE12C0}">
      <dgm:prSet phldrT="[نص]" custT="1"/>
      <dgm:spPr/>
      <dgm:t>
        <a:bodyPr/>
        <a:lstStyle/>
        <a:p>
          <a:pPr rtl="1"/>
          <a:r>
            <a:rPr lang="ar-SA" sz="3200" b="1" dirty="0"/>
            <a:t>انقضى وفات</a:t>
          </a:r>
        </a:p>
      </dgm:t>
    </dgm:pt>
    <dgm:pt modelId="{4301EC92-493A-4BC8-A183-A670FA1F7D4B}" type="parTrans" cxnId="{BB33C2CC-3159-4F00-B9E9-4F3C04FA4801}">
      <dgm:prSet custT="1"/>
      <dgm:spPr/>
      <dgm:t>
        <a:bodyPr/>
        <a:lstStyle/>
        <a:p>
          <a:pPr rtl="1"/>
          <a:endParaRPr lang="ar-SA" sz="3200" b="1"/>
        </a:p>
      </dgm:t>
    </dgm:pt>
    <dgm:pt modelId="{A7FD5559-7F89-4352-A1AC-C81D0E01B375}" type="sibTrans" cxnId="{BB33C2CC-3159-4F00-B9E9-4F3C04FA4801}">
      <dgm:prSet/>
      <dgm:spPr/>
      <dgm:t>
        <a:bodyPr/>
        <a:lstStyle/>
        <a:p>
          <a:pPr rtl="1"/>
          <a:endParaRPr lang="ar-SA" sz="3200" b="1"/>
        </a:p>
      </dgm:t>
    </dgm:pt>
    <dgm:pt modelId="{555D23C9-48E2-454C-A06C-3AE597F6B5B7}">
      <dgm:prSet phldrT="[نص]" custT="1"/>
      <dgm:spPr/>
      <dgm:t>
        <a:bodyPr/>
        <a:lstStyle/>
        <a:p>
          <a:pPr rtl="1"/>
          <a:r>
            <a:rPr lang="ar-SA" sz="3200" b="1" dirty="0"/>
            <a:t>مازال يتكرر</a:t>
          </a:r>
        </a:p>
      </dgm:t>
    </dgm:pt>
    <dgm:pt modelId="{39C250FE-C72E-429B-9F87-7D3B6E4366D7}" type="parTrans" cxnId="{5414751F-D27B-4164-BF95-625197D536FB}">
      <dgm:prSet custT="1"/>
      <dgm:spPr/>
      <dgm:t>
        <a:bodyPr/>
        <a:lstStyle/>
        <a:p>
          <a:pPr rtl="1"/>
          <a:endParaRPr lang="ar-SA" sz="3200" b="1"/>
        </a:p>
      </dgm:t>
    </dgm:pt>
    <dgm:pt modelId="{44A185B3-A903-4046-93F6-C0DF51E6D11F}" type="sibTrans" cxnId="{5414751F-D27B-4164-BF95-625197D536FB}">
      <dgm:prSet/>
      <dgm:spPr/>
      <dgm:t>
        <a:bodyPr/>
        <a:lstStyle/>
        <a:p>
          <a:pPr rtl="1"/>
          <a:endParaRPr lang="ar-SA" sz="3200" b="1"/>
        </a:p>
      </dgm:t>
    </dgm:pt>
    <dgm:pt modelId="{57FFFBFD-45D5-47F0-BB88-FEB68E194D64}">
      <dgm:prSet phldrT="[نص]" custT="1"/>
      <dgm:spPr/>
      <dgm:t>
        <a:bodyPr/>
        <a:lstStyle/>
        <a:p>
          <a:pPr rtl="1"/>
          <a:r>
            <a:rPr lang="ar-SA" sz="3200" b="1" dirty="0"/>
            <a:t>لم يحدث بعد</a:t>
          </a:r>
        </a:p>
      </dgm:t>
    </dgm:pt>
    <dgm:pt modelId="{3E97B31E-9D62-4912-8CF3-2D90289E6A7A}" type="parTrans" cxnId="{FE367D22-EC98-4AB9-B083-3774ECF4F3F6}">
      <dgm:prSet custT="1"/>
      <dgm:spPr/>
      <dgm:t>
        <a:bodyPr/>
        <a:lstStyle/>
        <a:p>
          <a:pPr rtl="1"/>
          <a:endParaRPr lang="ar-SA" sz="3200" b="1"/>
        </a:p>
      </dgm:t>
    </dgm:pt>
    <dgm:pt modelId="{4308FB3B-D3B0-4688-908E-14C5FA577D5E}" type="sibTrans" cxnId="{FE367D22-EC98-4AB9-B083-3774ECF4F3F6}">
      <dgm:prSet/>
      <dgm:spPr/>
      <dgm:t>
        <a:bodyPr/>
        <a:lstStyle/>
        <a:p>
          <a:pPr rtl="1"/>
          <a:endParaRPr lang="ar-SA" sz="3200" b="1"/>
        </a:p>
      </dgm:t>
    </dgm:pt>
    <dgm:pt modelId="{01A329E2-85CE-4BBE-9384-CAD3BBD4D9BC}" type="pres">
      <dgm:prSet presAssocID="{2D64960E-95A0-4496-BC4C-6525E2FC18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6A0655-E7F9-4D0C-977B-DE9FAB157E75}" type="pres">
      <dgm:prSet presAssocID="{8766186B-ED42-4FBA-BB2D-C582EB079E3F}" presName="centerShape" presStyleLbl="node0" presStyleIdx="0" presStyleCnt="1"/>
      <dgm:spPr/>
    </dgm:pt>
    <dgm:pt modelId="{6F903011-BB33-428D-88C2-11BBAC577528}" type="pres">
      <dgm:prSet presAssocID="{4301EC92-493A-4BC8-A183-A670FA1F7D4B}" presName="parTrans" presStyleLbl="sibTrans2D1" presStyleIdx="0" presStyleCnt="3"/>
      <dgm:spPr/>
    </dgm:pt>
    <dgm:pt modelId="{D65CF60F-90DF-4DB4-9004-6B18A1C1795D}" type="pres">
      <dgm:prSet presAssocID="{4301EC92-493A-4BC8-A183-A670FA1F7D4B}" presName="connectorText" presStyleLbl="sibTrans2D1" presStyleIdx="0" presStyleCnt="3"/>
      <dgm:spPr/>
    </dgm:pt>
    <dgm:pt modelId="{37720E43-2FD4-4A47-957D-60DE1D81855D}" type="pres">
      <dgm:prSet presAssocID="{2D9D0916-8416-41C4-AC5E-DC9FAAEE12C0}" presName="node" presStyleLbl="node1" presStyleIdx="0" presStyleCnt="3" custRadScaleRad="97559" custRadScaleInc="-2033">
        <dgm:presLayoutVars>
          <dgm:bulletEnabled val="1"/>
        </dgm:presLayoutVars>
      </dgm:prSet>
      <dgm:spPr/>
    </dgm:pt>
    <dgm:pt modelId="{EA242BC6-E165-4F88-8DBA-1CCCD2385B64}" type="pres">
      <dgm:prSet presAssocID="{39C250FE-C72E-429B-9F87-7D3B6E4366D7}" presName="parTrans" presStyleLbl="sibTrans2D1" presStyleIdx="1" presStyleCnt="3"/>
      <dgm:spPr/>
    </dgm:pt>
    <dgm:pt modelId="{D355FBE7-AA1D-4B8E-8E8C-E2106E0609E3}" type="pres">
      <dgm:prSet presAssocID="{39C250FE-C72E-429B-9F87-7D3B6E4366D7}" presName="connectorText" presStyleLbl="sibTrans2D1" presStyleIdx="1" presStyleCnt="3"/>
      <dgm:spPr/>
    </dgm:pt>
    <dgm:pt modelId="{F56FA936-24F4-438E-A87C-0097833358F8}" type="pres">
      <dgm:prSet presAssocID="{555D23C9-48E2-454C-A06C-3AE597F6B5B7}" presName="node" presStyleLbl="node1" presStyleIdx="1" presStyleCnt="3">
        <dgm:presLayoutVars>
          <dgm:bulletEnabled val="1"/>
        </dgm:presLayoutVars>
      </dgm:prSet>
      <dgm:spPr/>
    </dgm:pt>
    <dgm:pt modelId="{AC0A74C7-2412-4813-A160-056D74B06166}" type="pres">
      <dgm:prSet presAssocID="{3E97B31E-9D62-4912-8CF3-2D90289E6A7A}" presName="parTrans" presStyleLbl="sibTrans2D1" presStyleIdx="2" presStyleCnt="3"/>
      <dgm:spPr/>
    </dgm:pt>
    <dgm:pt modelId="{74A7D352-D884-4674-872A-F3A13735C029}" type="pres">
      <dgm:prSet presAssocID="{3E97B31E-9D62-4912-8CF3-2D90289E6A7A}" presName="connectorText" presStyleLbl="sibTrans2D1" presStyleIdx="2" presStyleCnt="3"/>
      <dgm:spPr/>
    </dgm:pt>
    <dgm:pt modelId="{6DEDE876-B705-4C21-B138-616415A86650}" type="pres">
      <dgm:prSet presAssocID="{57FFFBFD-45D5-47F0-BB88-FEB68E194D64}" presName="node" presStyleLbl="node1" presStyleIdx="2" presStyleCnt="3">
        <dgm:presLayoutVars>
          <dgm:bulletEnabled val="1"/>
        </dgm:presLayoutVars>
      </dgm:prSet>
      <dgm:spPr/>
    </dgm:pt>
  </dgm:ptLst>
  <dgm:cxnLst>
    <dgm:cxn modelId="{93167611-9AE1-4667-8DE2-474EFDE5CC31}" type="presOf" srcId="{3E97B31E-9D62-4912-8CF3-2D90289E6A7A}" destId="{AC0A74C7-2412-4813-A160-056D74B06166}" srcOrd="0" destOrd="0" presId="urn:microsoft.com/office/officeart/2005/8/layout/radial5"/>
    <dgm:cxn modelId="{5414751F-D27B-4164-BF95-625197D536FB}" srcId="{8766186B-ED42-4FBA-BB2D-C582EB079E3F}" destId="{555D23C9-48E2-454C-A06C-3AE597F6B5B7}" srcOrd="1" destOrd="0" parTransId="{39C250FE-C72E-429B-9F87-7D3B6E4366D7}" sibTransId="{44A185B3-A903-4046-93F6-C0DF51E6D11F}"/>
    <dgm:cxn modelId="{FE367D22-EC98-4AB9-B083-3774ECF4F3F6}" srcId="{8766186B-ED42-4FBA-BB2D-C582EB079E3F}" destId="{57FFFBFD-45D5-47F0-BB88-FEB68E194D64}" srcOrd="2" destOrd="0" parTransId="{3E97B31E-9D62-4912-8CF3-2D90289E6A7A}" sibTransId="{4308FB3B-D3B0-4688-908E-14C5FA577D5E}"/>
    <dgm:cxn modelId="{629E2E33-5E88-48D8-BEBF-0AE04F48976E}" type="presOf" srcId="{57FFFBFD-45D5-47F0-BB88-FEB68E194D64}" destId="{6DEDE876-B705-4C21-B138-616415A86650}" srcOrd="0" destOrd="0" presId="urn:microsoft.com/office/officeart/2005/8/layout/radial5"/>
    <dgm:cxn modelId="{109A383F-7977-400C-AD59-CF23AE252A72}" type="presOf" srcId="{2D9D0916-8416-41C4-AC5E-DC9FAAEE12C0}" destId="{37720E43-2FD4-4A47-957D-60DE1D81855D}" srcOrd="0" destOrd="0" presId="urn:microsoft.com/office/officeart/2005/8/layout/radial5"/>
    <dgm:cxn modelId="{F2690A61-0C4A-4EE9-B788-7F99E78081C3}" type="presOf" srcId="{39C250FE-C72E-429B-9F87-7D3B6E4366D7}" destId="{EA242BC6-E165-4F88-8DBA-1CCCD2385B64}" srcOrd="0" destOrd="0" presId="urn:microsoft.com/office/officeart/2005/8/layout/radial5"/>
    <dgm:cxn modelId="{75FCFC48-2D28-43B3-97F7-D72180478F6D}" type="presOf" srcId="{4301EC92-493A-4BC8-A183-A670FA1F7D4B}" destId="{6F903011-BB33-428D-88C2-11BBAC577528}" srcOrd="0" destOrd="0" presId="urn:microsoft.com/office/officeart/2005/8/layout/radial5"/>
    <dgm:cxn modelId="{A99BA258-9226-4FCE-B2E3-AFF29CC40A14}" type="presOf" srcId="{8766186B-ED42-4FBA-BB2D-C582EB079E3F}" destId="{026A0655-E7F9-4D0C-977B-DE9FAB157E75}" srcOrd="0" destOrd="0" presId="urn:microsoft.com/office/officeart/2005/8/layout/radial5"/>
    <dgm:cxn modelId="{5060CE7E-4151-40EF-A7BC-7E4F4D6417DE}" type="presOf" srcId="{555D23C9-48E2-454C-A06C-3AE597F6B5B7}" destId="{F56FA936-24F4-438E-A87C-0097833358F8}" srcOrd="0" destOrd="0" presId="urn:microsoft.com/office/officeart/2005/8/layout/radial5"/>
    <dgm:cxn modelId="{CA6C2D99-F6B7-45D5-B245-0CF88BB4264C}" srcId="{2D64960E-95A0-4496-BC4C-6525E2FC18DD}" destId="{8766186B-ED42-4FBA-BB2D-C582EB079E3F}" srcOrd="0" destOrd="0" parTransId="{890DD1B9-D85F-4045-96BA-8D0EB7419340}" sibTransId="{78B04A9F-8054-4033-B37C-CBC5D6D0EFAC}"/>
    <dgm:cxn modelId="{82A539C5-26DC-446E-AFAC-BA5022F11AA3}" type="presOf" srcId="{2D64960E-95A0-4496-BC4C-6525E2FC18DD}" destId="{01A329E2-85CE-4BBE-9384-CAD3BBD4D9BC}" srcOrd="0" destOrd="0" presId="urn:microsoft.com/office/officeart/2005/8/layout/radial5"/>
    <dgm:cxn modelId="{BB33C2CC-3159-4F00-B9E9-4F3C04FA4801}" srcId="{8766186B-ED42-4FBA-BB2D-C582EB079E3F}" destId="{2D9D0916-8416-41C4-AC5E-DC9FAAEE12C0}" srcOrd="0" destOrd="0" parTransId="{4301EC92-493A-4BC8-A183-A670FA1F7D4B}" sibTransId="{A7FD5559-7F89-4352-A1AC-C81D0E01B375}"/>
    <dgm:cxn modelId="{CCD625D3-D047-4AA9-9F3A-D4C5EBC22A1D}" type="presOf" srcId="{4301EC92-493A-4BC8-A183-A670FA1F7D4B}" destId="{D65CF60F-90DF-4DB4-9004-6B18A1C1795D}" srcOrd="1" destOrd="0" presId="urn:microsoft.com/office/officeart/2005/8/layout/radial5"/>
    <dgm:cxn modelId="{246706DA-A9C5-4777-9B8B-8FDEF952BC6C}" type="presOf" srcId="{3E97B31E-9D62-4912-8CF3-2D90289E6A7A}" destId="{74A7D352-D884-4674-872A-F3A13735C029}" srcOrd="1" destOrd="0" presId="urn:microsoft.com/office/officeart/2005/8/layout/radial5"/>
    <dgm:cxn modelId="{F69D8CDF-E965-407B-B2ED-64047035E51A}" type="presOf" srcId="{39C250FE-C72E-429B-9F87-7D3B6E4366D7}" destId="{D355FBE7-AA1D-4B8E-8E8C-E2106E0609E3}" srcOrd="1" destOrd="0" presId="urn:microsoft.com/office/officeart/2005/8/layout/radial5"/>
    <dgm:cxn modelId="{06CB6F6A-F7E7-4B8C-843F-F945F8015CC2}" type="presParOf" srcId="{01A329E2-85CE-4BBE-9384-CAD3BBD4D9BC}" destId="{026A0655-E7F9-4D0C-977B-DE9FAB157E75}" srcOrd="0" destOrd="0" presId="urn:microsoft.com/office/officeart/2005/8/layout/radial5"/>
    <dgm:cxn modelId="{42DD9939-BE13-461B-B672-FD55EC14FE8E}" type="presParOf" srcId="{01A329E2-85CE-4BBE-9384-CAD3BBD4D9BC}" destId="{6F903011-BB33-428D-88C2-11BBAC577528}" srcOrd="1" destOrd="0" presId="urn:microsoft.com/office/officeart/2005/8/layout/radial5"/>
    <dgm:cxn modelId="{54D0E470-72FB-4E38-B8B3-53A0346F4E58}" type="presParOf" srcId="{6F903011-BB33-428D-88C2-11BBAC577528}" destId="{D65CF60F-90DF-4DB4-9004-6B18A1C1795D}" srcOrd="0" destOrd="0" presId="urn:microsoft.com/office/officeart/2005/8/layout/radial5"/>
    <dgm:cxn modelId="{4882C3EE-1005-4D4B-B599-AF645D061B24}" type="presParOf" srcId="{01A329E2-85CE-4BBE-9384-CAD3BBD4D9BC}" destId="{37720E43-2FD4-4A47-957D-60DE1D81855D}" srcOrd="2" destOrd="0" presId="urn:microsoft.com/office/officeart/2005/8/layout/radial5"/>
    <dgm:cxn modelId="{C5F76F98-E0A8-4E88-91EC-F797947BAC88}" type="presParOf" srcId="{01A329E2-85CE-4BBE-9384-CAD3BBD4D9BC}" destId="{EA242BC6-E165-4F88-8DBA-1CCCD2385B64}" srcOrd="3" destOrd="0" presId="urn:microsoft.com/office/officeart/2005/8/layout/radial5"/>
    <dgm:cxn modelId="{8ED5D828-BE70-48ED-B486-A0D880E366E5}" type="presParOf" srcId="{EA242BC6-E165-4F88-8DBA-1CCCD2385B64}" destId="{D355FBE7-AA1D-4B8E-8E8C-E2106E0609E3}" srcOrd="0" destOrd="0" presId="urn:microsoft.com/office/officeart/2005/8/layout/radial5"/>
    <dgm:cxn modelId="{8CC0E23C-9809-44DC-9301-A7CBDF9EC303}" type="presParOf" srcId="{01A329E2-85CE-4BBE-9384-CAD3BBD4D9BC}" destId="{F56FA936-24F4-438E-A87C-0097833358F8}" srcOrd="4" destOrd="0" presId="urn:microsoft.com/office/officeart/2005/8/layout/radial5"/>
    <dgm:cxn modelId="{92C97A12-2720-49E2-8CAE-DCFE088C72EE}" type="presParOf" srcId="{01A329E2-85CE-4BBE-9384-CAD3BBD4D9BC}" destId="{AC0A74C7-2412-4813-A160-056D74B06166}" srcOrd="5" destOrd="0" presId="urn:microsoft.com/office/officeart/2005/8/layout/radial5"/>
    <dgm:cxn modelId="{4050AB8D-4CDD-4D6A-9BBD-5519AF8FC3E3}" type="presParOf" srcId="{AC0A74C7-2412-4813-A160-056D74B06166}" destId="{74A7D352-D884-4674-872A-F3A13735C029}" srcOrd="0" destOrd="0" presId="urn:microsoft.com/office/officeart/2005/8/layout/radial5"/>
    <dgm:cxn modelId="{63F5DE42-0BE6-4C55-867C-400FD5A2FA25}" type="presParOf" srcId="{01A329E2-85CE-4BBE-9384-CAD3BBD4D9BC}" destId="{6DEDE876-B705-4C21-B138-616415A8665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0655-E7F9-4D0C-977B-DE9FAB157E75}">
      <dsp:nvSpPr>
        <dsp:cNvPr id="0" name=""/>
        <dsp:cNvSpPr/>
      </dsp:nvSpPr>
      <dsp:spPr>
        <a:xfrm>
          <a:off x="4568300" y="2508248"/>
          <a:ext cx="1789973" cy="17899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علامات الساعة الصغرى </a:t>
          </a:r>
        </a:p>
      </dsp:txBody>
      <dsp:txXfrm>
        <a:off x="4830435" y="2770383"/>
        <a:ext cx="1265703" cy="1265703"/>
      </dsp:txXfrm>
    </dsp:sp>
    <dsp:sp modelId="{6F903011-BB33-428D-88C2-11BBAC577528}">
      <dsp:nvSpPr>
        <dsp:cNvPr id="0" name=""/>
        <dsp:cNvSpPr/>
      </dsp:nvSpPr>
      <dsp:spPr>
        <a:xfrm rot="16126812">
          <a:off x="5264025" y="1886778"/>
          <a:ext cx="346903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 rot="10800000">
        <a:off x="5317168" y="2060520"/>
        <a:ext cx="242832" cy="365155"/>
      </dsp:txXfrm>
    </dsp:sp>
    <dsp:sp modelId="{37720E43-2FD4-4A47-957D-60DE1D81855D}">
      <dsp:nvSpPr>
        <dsp:cNvPr id="0" name=""/>
        <dsp:cNvSpPr/>
      </dsp:nvSpPr>
      <dsp:spPr>
        <a:xfrm>
          <a:off x="4516262" y="64293"/>
          <a:ext cx="1789973" cy="17899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انقضى وفات</a:t>
          </a:r>
        </a:p>
      </dsp:txBody>
      <dsp:txXfrm>
        <a:off x="4778397" y="326428"/>
        <a:ext cx="1265703" cy="1265703"/>
      </dsp:txXfrm>
    </dsp:sp>
    <dsp:sp modelId="{EA242BC6-E165-4F88-8DBA-1CCCD2385B64}">
      <dsp:nvSpPr>
        <dsp:cNvPr id="0" name=""/>
        <dsp:cNvSpPr/>
      </dsp:nvSpPr>
      <dsp:spPr>
        <a:xfrm rot="1800000">
          <a:off x="6349318" y="3719990"/>
          <a:ext cx="379320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>
        <a:off x="6356941" y="3813259"/>
        <a:ext cx="265524" cy="365155"/>
      </dsp:txXfrm>
    </dsp:sp>
    <dsp:sp modelId="{F56FA936-24F4-438E-A87C-0097833358F8}">
      <dsp:nvSpPr>
        <dsp:cNvPr id="0" name=""/>
        <dsp:cNvSpPr/>
      </dsp:nvSpPr>
      <dsp:spPr>
        <a:xfrm>
          <a:off x="6738276" y="3761085"/>
          <a:ext cx="1789973" cy="1789973"/>
        </a:xfrm>
        <a:prstGeom prst="ellipse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مازال يتكرر</a:t>
          </a:r>
        </a:p>
      </dsp:txBody>
      <dsp:txXfrm>
        <a:off x="7000411" y="4023220"/>
        <a:ext cx="1265703" cy="1265703"/>
      </dsp:txXfrm>
    </dsp:sp>
    <dsp:sp modelId="{AC0A74C7-2412-4813-A160-056D74B06166}">
      <dsp:nvSpPr>
        <dsp:cNvPr id="0" name=""/>
        <dsp:cNvSpPr/>
      </dsp:nvSpPr>
      <dsp:spPr>
        <a:xfrm rot="9000000">
          <a:off x="4197936" y="3719990"/>
          <a:ext cx="379320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 rot="10800000">
        <a:off x="4304109" y="3813259"/>
        <a:ext cx="265524" cy="365155"/>
      </dsp:txXfrm>
    </dsp:sp>
    <dsp:sp modelId="{6DEDE876-B705-4C21-B138-616415A86650}">
      <dsp:nvSpPr>
        <dsp:cNvPr id="0" name=""/>
        <dsp:cNvSpPr/>
      </dsp:nvSpPr>
      <dsp:spPr>
        <a:xfrm>
          <a:off x="2398324" y="3761085"/>
          <a:ext cx="1789973" cy="1789973"/>
        </a:xfrm>
        <a:prstGeom prst="ellipse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لم يحدث بعد</a:t>
          </a:r>
        </a:p>
      </dsp:txBody>
      <dsp:txXfrm>
        <a:off x="2660459" y="4023220"/>
        <a:ext cx="1265703" cy="1265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0655-E7F9-4D0C-977B-DE9FAB157E75}">
      <dsp:nvSpPr>
        <dsp:cNvPr id="0" name=""/>
        <dsp:cNvSpPr/>
      </dsp:nvSpPr>
      <dsp:spPr>
        <a:xfrm>
          <a:off x="4568300" y="2508248"/>
          <a:ext cx="1789973" cy="17899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علامات الساعة الصغرى </a:t>
          </a:r>
        </a:p>
      </dsp:txBody>
      <dsp:txXfrm>
        <a:off x="4830435" y="2770383"/>
        <a:ext cx="1265703" cy="1265703"/>
      </dsp:txXfrm>
    </dsp:sp>
    <dsp:sp modelId="{6F903011-BB33-428D-88C2-11BBAC577528}">
      <dsp:nvSpPr>
        <dsp:cNvPr id="0" name=""/>
        <dsp:cNvSpPr/>
      </dsp:nvSpPr>
      <dsp:spPr>
        <a:xfrm rot="16126812">
          <a:off x="5264025" y="1886778"/>
          <a:ext cx="346903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 rot="10800000">
        <a:off x="5317168" y="2060520"/>
        <a:ext cx="242832" cy="365155"/>
      </dsp:txXfrm>
    </dsp:sp>
    <dsp:sp modelId="{37720E43-2FD4-4A47-957D-60DE1D81855D}">
      <dsp:nvSpPr>
        <dsp:cNvPr id="0" name=""/>
        <dsp:cNvSpPr/>
      </dsp:nvSpPr>
      <dsp:spPr>
        <a:xfrm>
          <a:off x="4516262" y="64293"/>
          <a:ext cx="1789973" cy="17899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انقضى وفات</a:t>
          </a:r>
        </a:p>
      </dsp:txBody>
      <dsp:txXfrm>
        <a:off x="4778397" y="326428"/>
        <a:ext cx="1265703" cy="1265703"/>
      </dsp:txXfrm>
    </dsp:sp>
    <dsp:sp modelId="{EA242BC6-E165-4F88-8DBA-1CCCD2385B64}">
      <dsp:nvSpPr>
        <dsp:cNvPr id="0" name=""/>
        <dsp:cNvSpPr/>
      </dsp:nvSpPr>
      <dsp:spPr>
        <a:xfrm rot="1800000">
          <a:off x="6349318" y="3719990"/>
          <a:ext cx="379320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>
        <a:off x="6356941" y="3813259"/>
        <a:ext cx="265524" cy="365155"/>
      </dsp:txXfrm>
    </dsp:sp>
    <dsp:sp modelId="{F56FA936-24F4-438E-A87C-0097833358F8}">
      <dsp:nvSpPr>
        <dsp:cNvPr id="0" name=""/>
        <dsp:cNvSpPr/>
      </dsp:nvSpPr>
      <dsp:spPr>
        <a:xfrm>
          <a:off x="6738276" y="3761085"/>
          <a:ext cx="1789973" cy="1789973"/>
        </a:xfrm>
        <a:prstGeom prst="ellipse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مازال يتكرر</a:t>
          </a:r>
        </a:p>
      </dsp:txBody>
      <dsp:txXfrm>
        <a:off x="7000411" y="4023220"/>
        <a:ext cx="1265703" cy="1265703"/>
      </dsp:txXfrm>
    </dsp:sp>
    <dsp:sp modelId="{AC0A74C7-2412-4813-A160-056D74B06166}">
      <dsp:nvSpPr>
        <dsp:cNvPr id="0" name=""/>
        <dsp:cNvSpPr/>
      </dsp:nvSpPr>
      <dsp:spPr>
        <a:xfrm rot="9000000">
          <a:off x="4197936" y="3719990"/>
          <a:ext cx="379320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 rot="10800000">
        <a:off x="4304109" y="3813259"/>
        <a:ext cx="265524" cy="365155"/>
      </dsp:txXfrm>
    </dsp:sp>
    <dsp:sp modelId="{6DEDE876-B705-4C21-B138-616415A86650}">
      <dsp:nvSpPr>
        <dsp:cNvPr id="0" name=""/>
        <dsp:cNvSpPr/>
      </dsp:nvSpPr>
      <dsp:spPr>
        <a:xfrm>
          <a:off x="2398324" y="3761085"/>
          <a:ext cx="1789973" cy="1789973"/>
        </a:xfrm>
        <a:prstGeom prst="ellipse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لم يحدث بعد</a:t>
          </a:r>
        </a:p>
      </dsp:txBody>
      <dsp:txXfrm>
        <a:off x="2660459" y="4023220"/>
        <a:ext cx="1265703" cy="1265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0655-E7F9-4D0C-977B-DE9FAB157E75}">
      <dsp:nvSpPr>
        <dsp:cNvPr id="0" name=""/>
        <dsp:cNvSpPr/>
      </dsp:nvSpPr>
      <dsp:spPr>
        <a:xfrm>
          <a:off x="4568300" y="2508248"/>
          <a:ext cx="1789973" cy="17899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علامات الساعة الصغرى </a:t>
          </a:r>
        </a:p>
      </dsp:txBody>
      <dsp:txXfrm>
        <a:off x="4830435" y="2770383"/>
        <a:ext cx="1265703" cy="1265703"/>
      </dsp:txXfrm>
    </dsp:sp>
    <dsp:sp modelId="{6F903011-BB33-428D-88C2-11BBAC577528}">
      <dsp:nvSpPr>
        <dsp:cNvPr id="0" name=""/>
        <dsp:cNvSpPr/>
      </dsp:nvSpPr>
      <dsp:spPr>
        <a:xfrm rot="16126812">
          <a:off x="5264025" y="1886778"/>
          <a:ext cx="346903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 rot="10800000">
        <a:off x="5317168" y="2060520"/>
        <a:ext cx="242832" cy="365155"/>
      </dsp:txXfrm>
    </dsp:sp>
    <dsp:sp modelId="{37720E43-2FD4-4A47-957D-60DE1D81855D}">
      <dsp:nvSpPr>
        <dsp:cNvPr id="0" name=""/>
        <dsp:cNvSpPr/>
      </dsp:nvSpPr>
      <dsp:spPr>
        <a:xfrm>
          <a:off x="4516262" y="64293"/>
          <a:ext cx="1789973" cy="17899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انقضى وفات</a:t>
          </a:r>
        </a:p>
      </dsp:txBody>
      <dsp:txXfrm>
        <a:off x="4778397" y="326428"/>
        <a:ext cx="1265703" cy="1265703"/>
      </dsp:txXfrm>
    </dsp:sp>
    <dsp:sp modelId="{EA242BC6-E165-4F88-8DBA-1CCCD2385B64}">
      <dsp:nvSpPr>
        <dsp:cNvPr id="0" name=""/>
        <dsp:cNvSpPr/>
      </dsp:nvSpPr>
      <dsp:spPr>
        <a:xfrm rot="1800000">
          <a:off x="6349318" y="3719990"/>
          <a:ext cx="379320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>
        <a:off x="6356941" y="3813259"/>
        <a:ext cx="265524" cy="365155"/>
      </dsp:txXfrm>
    </dsp:sp>
    <dsp:sp modelId="{F56FA936-24F4-438E-A87C-0097833358F8}">
      <dsp:nvSpPr>
        <dsp:cNvPr id="0" name=""/>
        <dsp:cNvSpPr/>
      </dsp:nvSpPr>
      <dsp:spPr>
        <a:xfrm>
          <a:off x="6738276" y="3761085"/>
          <a:ext cx="1789973" cy="1789973"/>
        </a:xfrm>
        <a:prstGeom prst="ellipse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مازال يتكرر</a:t>
          </a:r>
        </a:p>
      </dsp:txBody>
      <dsp:txXfrm>
        <a:off x="7000411" y="4023220"/>
        <a:ext cx="1265703" cy="1265703"/>
      </dsp:txXfrm>
    </dsp:sp>
    <dsp:sp modelId="{AC0A74C7-2412-4813-A160-056D74B06166}">
      <dsp:nvSpPr>
        <dsp:cNvPr id="0" name=""/>
        <dsp:cNvSpPr/>
      </dsp:nvSpPr>
      <dsp:spPr>
        <a:xfrm rot="9000000">
          <a:off x="4197936" y="3719990"/>
          <a:ext cx="379320" cy="6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 rot="10800000">
        <a:off x="4304109" y="3813259"/>
        <a:ext cx="265524" cy="365155"/>
      </dsp:txXfrm>
    </dsp:sp>
    <dsp:sp modelId="{6DEDE876-B705-4C21-B138-616415A86650}">
      <dsp:nvSpPr>
        <dsp:cNvPr id="0" name=""/>
        <dsp:cNvSpPr/>
      </dsp:nvSpPr>
      <dsp:spPr>
        <a:xfrm>
          <a:off x="2398324" y="3761085"/>
          <a:ext cx="1789973" cy="1789973"/>
        </a:xfrm>
        <a:prstGeom prst="ellipse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لم يحدث بعد</a:t>
          </a:r>
        </a:p>
      </dsp:txBody>
      <dsp:txXfrm>
        <a:off x="2660459" y="4023220"/>
        <a:ext cx="1265703" cy="126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50E6E7A-10CE-4925-848C-C54596B80BD3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22/02/42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-1" y="8685213"/>
            <a:ext cx="29736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3F7AA83-DE31-4E93-AB07-EF7FB05F6670}" type="slidenum"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-1" y="0"/>
            <a:ext cx="29736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5F9EC6-4FB1-41C9-A059-B7B55C2AF7C3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-1" y="8685213"/>
            <a:ext cx="29736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5E2820-AFE1-45FA-949E-17BDB534E1D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935E2820-AFE1-45FA-949E-17BDB534E1DC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4167189" y="304800"/>
            <a:ext cx="7091361" cy="2793906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660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4167189" y="3108804"/>
            <a:ext cx="7091361" cy="8382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B903B27C-1EF6-4B49-BE79-0BD753E3B5FA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386C10E1-E777-46BA-A49D-F1C1B029C510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F376D6A9-D8A0-4F6D-A125-9F0BAA240652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343C54BA-6171-4F0F-B703-FFC12FA1F912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85401" y="1600200"/>
            <a:ext cx="6400801" cy="2486025"/>
          </a:xfrm>
        </p:spPr>
        <p:txBody>
          <a:bodyPr rtlCol="1" anchor="b">
            <a:normAutofit/>
          </a:bodyPr>
          <a:lstStyle>
            <a:lvl1pPr algn="r" rtl="1">
              <a:defRPr sz="5200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785399" y="4105029"/>
            <a:ext cx="6400801" cy="9144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00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E8BA409-EE64-45E2-9F49-5F34F53A0055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314713" y="6505078"/>
            <a:ext cx="6876415" cy="228600"/>
          </a:xfrm>
        </p:spPr>
        <p:txBody>
          <a:bodyPr rtlCol="1"/>
          <a:lstStyle/>
          <a:p>
            <a:pPr rtl="1"/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785399" y="1600200"/>
            <a:ext cx="4572000" cy="411480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5585999" y="1600200"/>
            <a:ext cx="4572000" cy="411480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490C4EC-D5A1-4730-96AC-CD88A7BED83E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785399" y="1600200"/>
            <a:ext cx="4572000" cy="823912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785399" y="2505075"/>
            <a:ext cx="4572000" cy="333756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5585999" y="1600200"/>
            <a:ext cx="4572000" cy="823912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5585999" y="2505075"/>
            <a:ext cx="4572000" cy="333756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D006D5A-A3F6-4733-AD22-9E0F66021CF7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F1D15720-90FC-44B4-A78C-2A8696E1086E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C4C2424A-10F2-4404-B0EC-1A3057F46AC8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85399" y="2277477"/>
            <a:ext cx="2743201" cy="2322178"/>
          </a:xfrm>
        </p:spPr>
        <p:txBody>
          <a:bodyPr rtlCol="1" anchor="b">
            <a:normAutofit/>
          </a:bodyPr>
          <a:lstStyle>
            <a:lvl1pPr algn="r" rtl="1">
              <a:defRPr sz="2600">
                <a:solidFill>
                  <a:schemeClr val="accent2"/>
                </a:solidFill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4183356" y="533400"/>
            <a:ext cx="6858000" cy="48006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785401" y="4583187"/>
            <a:ext cx="2743200" cy="1131813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000"/>
              </a:spcBef>
              <a:buNone/>
              <a:defRPr sz="14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617EF159-1AF2-4560-859B-D13406146FFC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8FDBFFB2-86D9-4B8F-A59A-553A60B94BBE}" type="slidenum">
              <a:rPr lang="ar-SA" noProof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85399" y="2277477"/>
            <a:ext cx="2743201" cy="2322178"/>
          </a:xfrm>
        </p:spPr>
        <p:txBody>
          <a:bodyPr rtlCol="1" anchor="b">
            <a:normAutofit/>
          </a:bodyPr>
          <a:lstStyle>
            <a:lvl1pPr algn="r" rtl="1">
              <a:defRPr sz="26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44894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صورة 2" descr="عنصر نائب فارغ لإضافة صورة. انقر فوق العنصر النائب وقم بتحدي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4159194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785401" y="4583187"/>
            <a:ext cx="2743200" cy="1131813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000"/>
              </a:spcBef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A6E09FE-3C5A-4703-92E5-8653544FE86A}" type="uaqdatetime1">
              <a:rPr lang="ar-SA" noProof="0" smtClean="0"/>
              <a:pPr/>
              <a:t>22/02/42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785399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85399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1258550" y="6505078"/>
            <a:ext cx="855450" cy="230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68609E0-515C-4962-AFD8-8F2C151A6375}" type="uaqdatetime1">
              <a:rPr lang="ar-SA" smtClean="0"/>
              <a:pPr/>
              <a:t>22/02/42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14713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252000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 b="1">
                <a:solidFill>
                  <a:srgbClr val="AB3C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tawhe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1D5C795-8DB9-4746-AA03-06E17433B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36" y="107001"/>
            <a:ext cx="2888792" cy="1548393"/>
          </a:xfrm>
          <a:prstGeom prst="rect">
            <a:avLst/>
          </a:prstGeom>
        </p:spPr>
      </p:pic>
      <p:grpSp>
        <p:nvGrpSpPr>
          <p:cNvPr id="9" name="Group 28">
            <a:extLst>
              <a:ext uri="{FF2B5EF4-FFF2-40B4-BE49-F238E27FC236}">
                <a16:creationId xmlns:a16="http://schemas.microsoft.com/office/drawing/2014/main" id="{7D2A7A76-8734-4CB0-9723-9BDFB0D8231B}"/>
              </a:ext>
            </a:extLst>
          </p:cNvPr>
          <p:cNvGrpSpPr/>
          <p:nvPr/>
        </p:nvGrpSpPr>
        <p:grpSpPr>
          <a:xfrm>
            <a:off x="5081988" y="3889730"/>
            <a:ext cx="2592288" cy="180858"/>
            <a:chOff x="5364088" y="1664804"/>
            <a:chExt cx="3096344" cy="21602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5EA38565-D447-49C0-B060-062A092C844D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05A4C0-7FBD-4606-A9DF-3013E91B4EFA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18866B-A8C8-4BFE-B012-2024FB8E591C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754B175C-1559-450F-BAAC-F893E455786D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5" name="Straight Connector 20">
                <a:extLst>
                  <a:ext uri="{FF2B5EF4-FFF2-40B4-BE49-F238E27FC236}">
                    <a16:creationId xmlns:a16="http://schemas.microsoft.com/office/drawing/2014/main" id="{D34CD60C-282A-42B7-88A4-D868821B54E6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22">
                <a:extLst>
                  <a:ext uri="{FF2B5EF4-FFF2-40B4-BE49-F238E27FC236}">
                    <a16:creationId xmlns:a16="http://schemas.microsoft.com/office/drawing/2014/main" id="{1596109E-A618-4B3C-B8FC-8650D2D9A0A8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2B98D3EB-61D6-4F94-86A5-CC7392ACF7A9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3" name="Straight Connector 26">
                <a:extLst>
                  <a:ext uri="{FF2B5EF4-FFF2-40B4-BE49-F238E27FC236}">
                    <a16:creationId xmlns:a16="http://schemas.microsoft.com/office/drawing/2014/main" id="{8D860042-6326-40BE-BAB4-CBF6A6C726F9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27">
                <a:extLst>
                  <a:ext uri="{FF2B5EF4-FFF2-40B4-BE49-F238E27FC236}">
                    <a16:creationId xmlns:a16="http://schemas.microsoft.com/office/drawing/2014/main" id="{2581330A-31CE-4A54-9353-29FE73A994A6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06C635F-ED47-4A9B-8B1A-711FF3C017FC}"/>
              </a:ext>
            </a:extLst>
          </p:cNvPr>
          <p:cNvSpPr/>
          <p:nvPr/>
        </p:nvSpPr>
        <p:spPr>
          <a:xfrm>
            <a:off x="2844988" y="1431057"/>
            <a:ext cx="65020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باليوم الآخر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القسم الأول : </a:t>
            </a:r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مقدمات اليوم الآخر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الدرس السادس : </a:t>
            </a:r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علامات الساعة الصغرى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32A63DD-7AA0-4707-93D4-61075AECE9D6}"/>
              </a:ext>
            </a:extLst>
          </p:cNvPr>
          <p:cNvSpPr/>
          <p:nvPr/>
        </p:nvSpPr>
        <p:spPr>
          <a:xfrm>
            <a:off x="3580428" y="4377382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0564378627</a:t>
            </a:r>
            <a:endParaRPr lang="ar-SA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أشرف عليه:</a:t>
            </a: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 عبدالرحمن الشراري.	        أ. تركية الثبيتي.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4"/>
              </a:rPr>
              <a:t>http://t.me/abd_tawheed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C34D0DE6-5E61-47F2-A172-9807D610B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92" b="97250" l="57167" r="95417">
                        <a14:foregroundMark x1="59083" y1="86125" x2="59083" y2="86125"/>
                        <a14:foregroundMark x1="59083" y1="86125" x2="59083" y2="86125"/>
                        <a14:foregroundMark x1="58792" y1="86125" x2="58792" y2="86125"/>
                        <a14:foregroundMark x1="74458" y1="75292" x2="74458" y2="75292"/>
                        <a14:foregroundMark x1="57167" y1="86917" x2="57167" y2="8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72804"/>
          <a:stretch/>
        </p:blipFill>
        <p:spPr>
          <a:xfrm>
            <a:off x="933177" y="906042"/>
            <a:ext cx="6013274" cy="35898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35E63A6-535A-4F9F-9CB1-317F70F2F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8594" l="1530" r="98088">
                        <a14:foregroundMark x1="82409" y1="8438" x2="81644" y2="9375"/>
                        <a14:foregroundMark x1="81644" y1="9531" x2="81644" y2="9531"/>
                        <a14:foregroundMark x1="78585" y1="4375" x2="78585" y2="4375"/>
                        <a14:foregroundMark x1="78585" y1="5156" x2="78585" y2="5156"/>
                        <a14:foregroundMark x1="80306" y1="5469" x2="19312" y2="5469"/>
                        <a14:foregroundMark x1="10325" y1="2969" x2="11472" y2="14219"/>
                        <a14:foregroundMark x1="95793" y1="5156" x2="95793" y2="5156"/>
                        <a14:foregroundMark x1="93499" y1="5938" x2="93499" y2="5938"/>
                        <a14:foregroundMark x1="92543" y1="6094" x2="92543" y2="6094"/>
                        <a14:foregroundMark x1="92543" y1="6094" x2="92543" y2="6094"/>
                        <a14:foregroundMark x1="92543" y1="4219" x2="92543" y2="4219"/>
                        <a14:foregroundMark x1="92352" y1="2500" x2="92352" y2="2500"/>
                        <a14:foregroundMark x1="91778" y1="2500" x2="91778" y2="2500"/>
                        <a14:foregroundMark x1="96750" y1="7187" x2="96750" y2="7187"/>
                        <a14:foregroundMark x1="97706" y1="6875" x2="97706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1530" y1="5625" x2="1530" y2="5625"/>
                        <a14:foregroundMark x1="1912" y1="5625" x2="1912" y2="5625"/>
                        <a14:foregroundMark x1="1912" y1="5625" x2="1912" y2="5625"/>
                        <a14:foregroundMark x1="1912" y1="5625" x2="1912" y2="5625"/>
                        <a14:foregroundMark x1="8604" y1="26563" x2="8604" y2="26563"/>
                        <a14:foregroundMark x1="8222" y1="27031" x2="8222" y2="27031"/>
                        <a14:foregroundMark x1="40344" y1="92344" x2="40344" y2="92344"/>
                        <a14:foregroundMark x1="38050" y1="92188" x2="38050" y2="92188"/>
                        <a14:foregroundMark x1="38050" y1="92188" x2="38050" y2="92188"/>
                        <a14:foregroundMark x1="37476" y1="92188" x2="37476" y2="92188"/>
                        <a14:foregroundMark x1="36711" y1="92188" x2="36711" y2="92188"/>
                        <a14:foregroundMark x1="36329" y1="92188" x2="36329" y2="92188"/>
                        <a14:foregroundMark x1="32314" y1="92344" x2="32314" y2="92344"/>
                        <a14:foregroundMark x1="31166" y1="92344" x2="31166" y2="92344"/>
                        <a14:foregroundMark x1="31166" y1="92656" x2="31166" y2="92656"/>
                        <a14:foregroundMark x1="31166" y1="92656" x2="31166" y2="92656"/>
                        <a14:foregroundMark x1="31166" y1="92656" x2="31166" y2="92656"/>
                        <a14:foregroundMark x1="30402" y1="92813" x2="14149" y2="93594"/>
                        <a14:foregroundMark x1="96558" y1="96250" x2="96558" y2="96250"/>
                        <a14:foregroundMark x1="97706" y1="93594" x2="97706" y2="93594"/>
                        <a14:foregroundMark x1="98279" y1="93438" x2="98279" y2="93438"/>
                        <a14:foregroundMark x1="91778" y1="97813" x2="91778" y2="97813"/>
                        <a14:foregroundMark x1="91587" y1="98281" x2="91587" y2="98281"/>
                        <a14:foregroundMark x1="4398" y1="93438" x2="4398" y2="93438"/>
                        <a14:foregroundMark x1="4589" y1="93438" x2="4589" y2="93438"/>
                        <a14:foregroundMark x1="8604" y1="98594" x2="8604" y2="9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7175" y="1064041"/>
            <a:ext cx="5969913" cy="574133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4B6CE8A-CE26-4257-B5FF-4A1925BE5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9178B29-6766-4248-A845-977E66C44C8D}"/>
              </a:ext>
            </a:extLst>
          </p:cNvPr>
          <p:cNvSpPr/>
          <p:nvPr/>
        </p:nvSpPr>
        <p:spPr>
          <a:xfrm>
            <a:off x="5049003" y="356155"/>
            <a:ext cx="2265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ظهور الفتن: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932791-45FC-46F8-86AD-F3AA43D89B6B}"/>
              </a:ext>
            </a:extLst>
          </p:cNvPr>
          <p:cNvSpPr txBox="1"/>
          <p:nvPr/>
        </p:nvSpPr>
        <p:spPr>
          <a:xfrm>
            <a:off x="7054637" y="1672552"/>
            <a:ext cx="40949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فعن أبي موسى الأشعري رضي الله عنه قال: قال رسول الله </a:t>
            </a:r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MunaBeta-Regular"/>
              </a:rPr>
              <a:t>ﷺ</a:t>
            </a:r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:  (إن بين يدي الساعة فتناً كقطع الليل المظلم، يصبح الرجل فيها مؤمناً ويمسي كافراً، ويمسي مؤمناً و يصبح كافراً، القاعد فيها خير من القائم، والقائم فيها خير من الماشي )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D79289D-CB71-46B7-A8A0-4EA503463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634" y="4157054"/>
            <a:ext cx="5969913" cy="280757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0E8FBD5-19D5-46FC-8A14-D51D8C440830}"/>
              </a:ext>
            </a:extLst>
          </p:cNvPr>
          <p:cNvSpPr txBox="1"/>
          <p:nvPr/>
        </p:nvSpPr>
        <p:spPr>
          <a:xfrm>
            <a:off x="2049586" y="2016109"/>
            <a:ext cx="3780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kern="0" dirty="0">
                <a:solidFill>
                  <a:srgbClr val="002060"/>
                </a:solidFill>
                <a:cs typeface="Calibri"/>
                <a:sym typeface="Calibri"/>
              </a:rPr>
              <a:t>جاء في الحديث معجزة من معجزات النبي  ، ماهيّ !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7B3311C-EB3E-4936-905D-07FBA33F4621}"/>
              </a:ext>
            </a:extLst>
          </p:cNvPr>
          <p:cNvSpPr txBox="1"/>
          <p:nvPr/>
        </p:nvSpPr>
        <p:spPr>
          <a:xfrm>
            <a:off x="1345218" y="4495849"/>
            <a:ext cx="3780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kern="0" dirty="0">
                <a:solidFill>
                  <a:srgbClr val="002060"/>
                </a:solidFill>
                <a:cs typeface="Calibri"/>
                <a:sym typeface="Calibri"/>
              </a:rPr>
              <a:t>إخبار النبي بأمر من علم الغيب.</a:t>
            </a:r>
          </a:p>
        </p:txBody>
      </p:sp>
    </p:spTree>
    <p:extLst>
      <p:ext uri="{BB962C8B-B14F-4D97-AF65-F5344CB8AC3E}">
        <p14:creationId xmlns:p14="http://schemas.microsoft.com/office/powerpoint/2010/main" val="2310201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 Smoke Sticker by Mezcal El Silencio for iOS &amp; Android | GIPHY">
            <a:extLst>
              <a:ext uri="{FF2B5EF4-FFF2-40B4-BE49-F238E27FC236}">
                <a16:creationId xmlns:a16="http://schemas.microsoft.com/office/drawing/2014/main" id="{2ABB47B3-69DC-4D58-A5E6-874438162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4133" y="3561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35E63A6-535A-4F9F-9CB1-317F70F2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8594" l="1530" r="98088">
                        <a14:foregroundMark x1="82409" y1="8438" x2="81644" y2="9375"/>
                        <a14:foregroundMark x1="81644" y1="9531" x2="81644" y2="9531"/>
                        <a14:foregroundMark x1="78585" y1="4375" x2="78585" y2="4375"/>
                        <a14:foregroundMark x1="78585" y1="5156" x2="78585" y2="5156"/>
                        <a14:foregroundMark x1="80306" y1="5469" x2="19312" y2="5469"/>
                        <a14:foregroundMark x1="10325" y1="2969" x2="11472" y2="14219"/>
                        <a14:foregroundMark x1="95793" y1="5156" x2="95793" y2="5156"/>
                        <a14:foregroundMark x1="93499" y1="5938" x2="93499" y2="5938"/>
                        <a14:foregroundMark x1="92543" y1="6094" x2="92543" y2="6094"/>
                        <a14:foregroundMark x1="92543" y1="6094" x2="92543" y2="6094"/>
                        <a14:foregroundMark x1="92543" y1="4219" x2="92543" y2="4219"/>
                        <a14:foregroundMark x1="92352" y1="2500" x2="92352" y2="2500"/>
                        <a14:foregroundMark x1="91778" y1="2500" x2="91778" y2="2500"/>
                        <a14:foregroundMark x1="96750" y1="7187" x2="96750" y2="7187"/>
                        <a14:foregroundMark x1="97706" y1="6875" x2="97706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1530" y1="5625" x2="1530" y2="5625"/>
                        <a14:foregroundMark x1="1912" y1="5625" x2="1912" y2="5625"/>
                        <a14:foregroundMark x1="1912" y1="5625" x2="1912" y2="5625"/>
                        <a14:foregroundMark x1="1912" y1="5625" x2="1912" y2="5625"/>
                        <a14:foregroundMark x1="8604" y1="26563" x2="8604" y2="26563"/>
                        <a14:foregroundMark x1="8222" y1="27031" x2="8222" y2="27031"/>
                        <a14:foregroundMark x1="40344" y1="92344" x2="40344" y2="92344"/>
                        <a14:foregroundMark x1="38050" y1="92188" x2="38050" y2="92188"/>
                        <a14:foregroundMark x1="38050" y1="92188" x2="38050" y2="92188"/>
                        <a14:foregroundMark x1="37476" y1="92188" x2="37476" y2="92188"/>
                        <a14:foregroundMark x1="36711" y1="92188" x2="36711" y2="92188"/>
                        <a14:foregroundMark x1="36329" y1="92188" x2="36329" y2="92188"/>
                        <a14:foregroundMark x1="32314" y1="92344" x2="32314" y2="92344"/>
                        <a14:foregroundMark x1="31166" y1="92344" x2="31166" y2="92344"/>
                        <a14:foregroundMark x1="31166" y1="92656" x2="31166" y2="92656"/>
                        <a14:foregroundMark x1="31166" y1="92656" x2="31166" y2="92656"/>
                        <a14:foregroundMark x1="31166" y1="92656" x2="31166" y2="92656"/>
                        <a14:foregroundMark x1="30402" y1="92813" x2="14149" y2="93594"/>
                        <a14:foregroundMark x1="96558" y1="96250" x2="96558" y2="96250"/>
                        <a14:foregroundMark x1="97706" y1="93594" x2="97706" y2="93594"/>
                        <a14:foregroundMark x1="98279" y1="93438" x2="98279" y2="93438"/>
                        <a14:foregroundMark x1="91778" y1="97813" x2="91778" y2="97813"/>
                        <a14:foregroundMark x1="91587" y1="98281" x2="91587" y2="98281"/>
                        <a14:foregroundMark x1="4398" y1="93438" x2="4398" y2="93438"/>
                        <a14:foregroundMark x1="4589" y1="93438" x2="4589" y2="93438"/>
                        <a14:foregroundMark x1="8604" y1="98594" x2="8604" y2="9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043" y="1116661"/>
            <a:ext cx="5969913" cy="574133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4B6CE8A-CE26-4257-B5FF-4A1925BE5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9178B29-6766-4248-A845-977E66C44C8D}"/>
              </a:ext>
            </a:extLst>
          </p:cNvPr>
          <p:cNvSpPr/>
          <p:nvPr/>
        </p:nvSpPr>
        <p:spPr>
          <a:xfrm>
            <a:off x="4674704" y="356155"/>
            <a:ext cx="3013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ظهور نار الحجاز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932791-45FC-46F8-86AD-F3AA43D89B6B}"/>
              </a:ext>
            </a:extLst>
          </p:cNvPr>
          <p:cNvSpPr txBox="1"/>
          <p:nvPr/>
        </p:nvSpPr>
        <p:spPr>
          <a:xfrm>
            <a:off x="4102544" y="2128082"/>
            <a:ext cx="40949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فعن أبي هريرة رضي الله عنه، أن رسول الله ﷺ قال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:  « </a:t>
            </a:r>
            <a:r>
              <a:rPr lang="ar-SA" sz="36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لا تقوم الساعة حتى تخرج نار من أرض الحجاز تضيء أعناق الإبل ببصرى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»</a:t>
            </a:r>
            <a:r>
              <a:rPr lang="ar-SA" sz="36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.</a:t>
            </a:r>
            <a:endParaRPr lang="ar-S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64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35E63A6-535A-4F9F-9CB1-317F70F2F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594" l="1530" r="98088">
                        <a14:foregroundMark x1="82409" y1="8438" x2="81644" y2="9375"/>
                        <a14:foregroundMark x1="81644" y1="9531" x2="81644" y2="9531"/>
                        <a14:foregroundMark x1="78585" y1="4375" x2="78585" y2="4375"/>
                        <a14:foregroundMark x1="78585" y1="5156" x2="78585" y2="5156"/>
                        <a14:foregroundMark x1="80306" y1="5469" x2="19312" y2="5469"/>
                        <a14:foregroundMark x1="10325" y1="2969" x2="11472" y2="14219"/>
                        <a14:foregroundMark x1="95793" y1="5156" x2="95793" y2="5156"/>
                        <a14:foregroundMark x1="93499" y1="5938" x2="93499" y2="5938"/>
                        <a14:foregroundMark x1="92543" y1="6094" x2="92543" y2="6094"/>
                        <a14:foregroundMark x1="92543" y1="6094" x2="92543" y2="6094"/>
                        <a14:foregroundMark x1="92543" y1="4219" x2="92543" y2="4219"/>
                        <a14:foregroundMark x1="92352" y1="2500" x2="92352" y2="2500"/>
                        <a14:foregroundMark x1="91778" y1="2500" x2="91778" y2="2500"/>
                        <a14:foregroundMark x1="96750" y1="7187" x2="96750" y2="7187"/>
                        <a14:foregroundMark x1="97706" y1="6875" x2="97706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1530" y1="5625" x2="1530" y2="5625"/>
                        <a14:foregroundMark x1="1912" y1="5625" x2="1912" y2="5625"/>
                        <a14:foregroundMark x1="1912" y1="5625" x2="1912" y2="5625"/>
                        <a14:foregroundMark x1="1912" y1="5625" x2="1912" y2="5625"/>
                        <a14:foregroundMark x1="8604" y1="26563" x2="8604" y2="26563"/>
                        <a14:foregroundMark x1="8222" y1="27031" x2="8222" y2="27031"/>
                        <a14:foregroundMark x1="40344" y1="92344" x2="40344" y2="92344"/>
                        <a14:foregroundMark x1="38050" y1="92188" x2="38050" y2="92188"/>
                        <a14:foregroundMark x1="38050" y1="92188" x2="38050" y2="92188"/>
                        <a14:foregroundMark x1="37476" y1="92188" x2="37476" y2="92188"/>
                        <a14:foregroundMark x1="36711" y1="92188" x2="36711" y2="92188"/>
                        <a14:foregroundMark x1="36329" y1="92188" x2="36329" y2="92188"/>
                        <a14:foregroundMark x1="32314" y1="92344" x2="32314" y2="92344"/>
                        <a14:foregroundMark x1="31166" y1="92344" x2="31166" y2="92344"/>
                        <a14:foregroundMark x1="31166" y1="92656" x2="31166" y2="92656"/>
                        <a14:foregroundMark x1="31166" y1="92656" x2="31166" y2="92656"/>
                        <a14:foregroundMark x1="31166" y1="92656" x2="31166" y2="92656"/>
                        <a14:foregroundMark x1="30402" y1="92813" x2="14149" y2="93594"/>
                        <a14:foregroundMark x1="96558" y1="96250" x2="96558" y2="96250"/>
                        <a14:foregroundMark x1="97706" y1="93594" x2="97706" y2="93594"/>
                        <a14:foregroundMark x1="98279" y1="93438" x2="98279" y2="93438"/>
                        <a14:foregroundMark x1="91778" y1="97813" x2="91778" y2="97813"/>
                        <a14:foregroundMark x1="91587" y1="98281" x2="91587" y2="98281"/>
                        <a14:foregroundMark x1="4398" y1="93438" x2="4398" y2="93438"/>
                        <a14:foregroundMark x1="4589" y1="93438" x2="4589" y2="93438"/>
                        <a14:foregroundMark x1="8604" y1="98594" x2="8604" y2="9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9019" y="1791368"/>
            <a:ext cx="6680798" cy="33508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4B6CE8A-CE26-4257-B5FF-4A1925BE5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9178B29-6766-4248-A845-977E66C44C8D}"/>
              </a:ext>
            </a:extLst>
          </p:cNvPr>
          <p:cNvSpPr/>
          <p:nvPr/>
        </p:nvSpPr>
        <p:spPr>
          <a:xfrm>
            <a:off x="4625014" y="356155"/>
            <a:ext cx="3113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ولادة الأمة ربتها: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932791-45FC-46F8-86AD-F3AA43D89B6B}"/>
              </a:ext>
            </a:extLst>
          </p:cNvPr>
          <p:cNvSpPr txBox="1"/>
          <p:nvPr/>
        </p:nvSpPr>
        <p:spPr>
          <a:xfrm>
            <a:off x="5770212" y="2404957"/>
            <a:ext cx="4978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قول جبريل عليه السلام</a:t>
            </a:r>
            <a:r>
              <a:rPr lang="ar-SA" sz="4400" b="1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: « </a:t>
            </a:r>
            <a:r>
              <a:rPr lang="ar-SA" sz="44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وسأخبرك عن أشراطها،</a:t>
            </a:r>
          </a:p>
          <a:p>
            <a:pPr algn="ctr"/>
            <a:r>
              <a:rPr lang="ar-SA" sz="44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إذا ولدت </a:t>
            </a:r>
            <a:r>
              <a:rPr lang="ar-SA" sz="4400" b="1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الأَمَةُ رَبَّتها »</a:t>
            </a:r>
            <a:endParaRPr lang="ar-SA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331C7AA-BAC0-4404-83A0-3AB713F566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50992" y="1793919"/>
            <a:ext cx="2868027" cy="294259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63214D7-BB1D-40A5-8646-A3DA62FCE1BF}"/>
              </a:ext>
            </a:extLst>
          </p:cNvPr>
          <p:cNvSpPr txBox="1"/>
          <p:nvPr/>
        </p:nvSpPr>
        <p:spPr>
          <a:xfrm>
            <a:off x="943283" y="2369722"/>
            <a:ext cx="4978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AlBayan"/>
              </a:rPr>
              <a:t>المراد به:</a:t>
            </a:r>
          </a:p>
          <a:p>
            <a:pPr algn="ctr"/>
            <a:r>
              <a:rPr lang="ar-SA" sz="4400" b="1" dirty="0">
                <a:solidFill>
                  <a:schemeClr val="bg1"/>
                </a:solidFill>
                <a:latin typeface="AlBayan"/>
              </a:rPr>
              <a:t>السيد أو </a:t>
            </a:r>
          </a:p>
          <a:p>
            <a:pPr algn="ctr"/>
            <a:r>
              <a:rPr lang="ar-SA" sz="4400" b="1" dirty="0">
                <a:solidFill>
                  <a:schemeClr val="bg1"/>
                </a:solidFill>
                <a:latin typeface="AlBayan"/>
              </a:rPr>
              <a:t>المالك</a:t>
            </a:r>
            <a:endParaRPr lang="ar-S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3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بعد ضبطه مع طالبة ..&quot;طالب&quot; يدعي انه اراد طعنها &quot;حقنة - صحيفة كفر و وتر  الإلكترونية">
            <a:extLst>
              <a:ext uri="{FF2B5EF4-FFF2-40B4-BE49-F238E27FC236}">
                <a16:creationId xmlns:a16="http://schemas.microsoft.com/office/drawing/2014/main" id="{D48677A5-9BC4-4666-A7FF-73FA0B99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29000"/>
            <a:ext cx="3388622" cy="3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331C7AA-BAC0-4404-83A0-3AB713F5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3906" y="376462"/>
            <a:ext cx="3716309" cy="35581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4B6CE8A-CE26-4257-B5FF-4A1925BE5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9178B29-6766-4248-A845-977E66C44C8D}"/>
              </a:ext>
            </a:extLst>
          </p:cNvPr>
          <p:cNvSpPr/>
          <p:nvPr/>
        </p:nvSpPr>
        <p:spPr>
          <a:xfrm>
            <a:off x="4041525" y="356155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كثرة الكذب والأخبار الغريبة</a:t>
            </a:r>
            <a:endParaRPr lang="ar-SA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932791-45FC-46F8-86AD-F3AA43D89B6B}"/>
              </a:ext>
            </a:extLst>
          </p:cNvPr>
          <p:cNvSpPr txBox="1"/>
          <p:nvPr/>
        </p:nvSpPr>
        <p:spPr>
          <a:xfrm>
            <a:off x="8523444" y="1357883"/>
            <a:ext cx="3564053" cy="38817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فعن أبي هريرة رضي الله عنه: عن رسول الله ﷺ أنه قال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: «سيكون </a:t>
            </a:r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في آخر أمتي</a:t>
            </a:r>
          </a:p>
          <a:p>
            <a:pPr algn="ctr"/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أناس يحدثونكم مالم تسمعوا أنتم ولا آباؤكم، فإياكم وإياهم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»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63214D7-BB1D-40A5-8646-A3DA62FCE1BF}"/>
              </a:ext>
            </a:extLst>
          </p:cNvPr>
          <p:cNvSpPr txBox="1"/>
          <p:nvPr/>
        </p:nvSpPr>
        <p:spPr>
          <a:xfrm>
            <a:off x="1312413" y="770226"/>
            <a:ext cx="28680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AlBayan"/>
              </a:rPr>
              <a:t>مثلّ/ي على الأخبار الغريبة المنتشرة في العصر الحالي: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894630D-57EC-434F-A58B-6903F7569E23}"/>
              </a:ext>
            </a:extLst>
          </p:cNvPr>
          <p:cNvSpPr txBox="1"/>
          <p:nvPr/>
        </p:nvSpPr>
        <p:spPr>
          <a:xfrm>
            <a:off x="4864500" y="1993787"/>
            <a:ext cx="3564053" cy="38817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rgbClr val="002060"/>
                </a:solidFill>
                <a:latin typeface="AlBayan"/>
              </a:rPr>
              <a:t>وفي رواية: </a:t>
            </a:r>
            <a:r>
              <a:rPr lang="ar-SA" sz="3200" b="1" dirty="0">
                <a:solidFill>
                  <a:srgbClr val="002060"/>
                </a:solidFill>
                <a:latin typeface="AlBayan"/>
              </a:rPr>
              <a:t>«</a:t>
            </a:r>
            <a:r>
              <a:rPr lang="ar-SA" sz="3200" b="1" i="0" u="none" strike="noStrike" baseline="0" dirty="0">
                <a:solidFill>
                  <a:srgbClr val="002060"/>
                </a:solidFill>
                <a:latin typeface="AlBayan"/>
              </a:rPr>
              <a:t> يكون في آخر الزمان دجَّالون كذَّابون، يأتونكم من الأحاديث بما لم تسمعوا أنتم ولا آباؤكم،</a:t>
            </a:r>
          </a:p>
          <a:p>
            <a:pPr algn="ctr"/>
            <a:r>
              <a:rPr lang="ar-SA" sz="3200" b="1" i="0" u="none" strike="noStrike" baseline="0" dirty="0">
                <a:solidFill>
                  <a:srgbClr val="002060"/>
                </a:solidFill>
                <a:latin typeface="AlBayan"/>
              </a:rPr>
              <a:t>فإياكم و إياهم، لا يضلونكم ولا يفتنونكم</a:t>
            </a:r>
            <a:r>
              <a:rPr lang="ar-SA" sz="3200" b="1" dirty="0">
                <a:solidFill>
                  <a:srgbClr val="002060"/>
                </a:solidFill>
                <a:latin typeface="AlBayan"/>
              </a:rPr>
              <a:t>»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14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لعبة, رسم&#10;&#10;تم إنشاء الوصف تلقائياً">
            <a:extLst>
              <a:ext uri="{FF2B5EF4-FFF2-40B4-BE49-F238E27FC236}">
                <a16:creationId xmlns:a16="http://schemas.microsoft.com/office/drawing/2014/main" id="{768B94CD-7121-41E7-AD31-CCC80E90E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3734"/>
            <a:ext cx="2971805" cy="3468188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DF94FD3-1C8E-4431-B8ED-33F9C606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58" y="301813"/>
            <a:ext cx="9372600" cy="1200416"/>
          </a:xfrm>
          <a:solidFill>
            <a:srgbClr val="FFD530"/>
          </a:solidFill>
        </p:spPr>
        <p:txBody>
          <a:bodyPr/>
          <a:lstStyle/>
          <a:p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ماذا يعني لك خروج علامات الساعة الصغرى؟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FBE8034-D763-42A7-90AB-ACBA95482BBD}"/>
              </a:ext>
            </a:extLst>
          </p:cNvPr>
          <p:cNvSpPr/>
          <p:nvPr/>
        </p:nvSpPr>
        <p:spPr>
          <a:xfrm>
            <a:off x="524325" y="222753"/>
            <a:ext cx="1742516" cy="679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50000"/>
                  </a:schemeClr>
                </a:solidFill>
              </a:rPr>
              <a:t>نشاط صـ86</a:t>
            </a:r>
          </a:p>
        </p:txBody>
      </p:sp>
      <p:pic>
        <p:nvPicPr>
          <p:cNvPr id="8" name="صورة 7" descr="صورة تحتوي على قرطاسية&#10;&#10;تم إنشاء الوصف تلقائياً">
            <a:extLst>
              <a:ext uri="{FF2B5EF4-FFF2-40B4-BE49-F238E27FC236}">
                <a16:creationId xmlns:a16="http://schemas.microsoft.com/office/drawing/2014/main" id="{AE8F62DC-450C-4935-A6EB-9B6B43BA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22" y="2064614"/>
            <a:ext cx="6351453" cy="420173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64E5E6-B554-470C-ADE0-19F15068CFCF}"/>
              </a:ext>
            </a:extLst>
          </p:cNvPr>
          <p:cNvSpPr txBox="1"/>
          <p:nvPr/>
        </p:nvSpPr>
        <p:spPr>
          <a:xfrm>
            <a:off x="5956664" y="3066695"/>
            <a:ext cx="53368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يعني أننّا في آخر </a:t>
            </a:r>
          </a:p>
          <a:p>
            <a:pPr algn="ctr"/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الزمان الذي حذر منه النبي </a:t>
            </a:r>
            <a:r>
              <a:rPr lang="ar-SA" sz="4000" b="1" dirty="0">
                <a:solidFill>
                  <a:schemeClr val="tx1">
                    <a:lumMod val="75000"/>
                  </a:schemeClr>
                </a:solidFill>
                <a:latin typeface="Traditional Arabic" panose="02020603050405020304" pitchFamily="18" charset="-78"/>
                <a:cs typeface="+mj-cs"/>
              </a:rPr>
              <a:t>ﷺ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لذلك ينبغي لنا الحذر والاستعداد.</a:t>
            </a:r>
            <a:endParaRPr lang="ar-SA" sz="2400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AA6872F-9C5E-421C-A30D-575A920BF8A1}"/>
              </a:ext>
            </a:extLst>
          </p:cNvPr>
          <p:cNvSpPr/>
          <p:nvPr/>
        </p:nvSpPr>
        <p:spPr>
          <a:xfrm>
            <a:off x="1776547" y="5693164"/>
            <a:ext cx="2129247" cy="630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التعبير الوجداني</a:t>
            </a:r>
          </a:p>
        </p:txBody>
      </p:sp>
    </p:spTree>
    <p:extLst>
      <p:ext uri="{BB962C8B-B14F-4D97-AF65-F5344CB8AC3E}">
        <p14:creationId xmlns:p14="http://schemas.microsoft.com/office/powerpoint/2010/main" val="315158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>
            <a:extLst>
              <a:ext uri="{FF2B5EF4-FFF2-40B4-BE49-F238E27FC236}">
                <a16:creationId xmlns:a16="http://schemas.microsoft.com/office/drawing/2014/main" id="{D8C1E2F8-2AEA-4995-83F2-AA34DD8AA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45301"/>
              </p:ext>
            </p:extLst>
          </p:nvPr>
        </p:nvGraphicFramePr>
        <p:xfrm>
          <a:off x="304468" y="1089514"/>
          <a:ext cx="10926575" cy="555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2FD9DDBB-EBCF-4C7E-9C11-5D61E1C3B846}"/>
              </a:ext>
            </a:extLst>
          </p:cNvPr>
          <p:cNvSpPr txBox="1"/>
          <p:nvPr/>
        </p:nvSpPr>
        <p:spPr>
          <a:xfrm>
            <a:off x="0" y="214851"/>
            <a:ext cx="12192000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AlBayan"/>
              </a:rPr>
              <a:t>تنقسم علامات الساعة الصغرى من حيث وقوعها إلى عدمه إلى ثلاثة أقسام :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88CD438-E904-4CD1-A4B9-DF68B6234C19}"/>
              </a:ext>
            </a:extLst>
          </p:cNvPr>
          <p:cNvSpPr/>
          <p:nvPr/>
        </p:nvSpPr>
        <p:spPr>
          <a:xfrm>
            <a:off x="6335486" y="1865042"/>
            <a:ext cx="2664822" cy="1200416"/>
          </a:xfrm>
          <a:prstGeom prst="roundRect">
            <a:avLst/>
          </a:prstGeom>
          <a:ln>
            <a:solidFill>
              <a:srgbClr val="FE9E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E9E00"/>
                </a:solidFill>
              </a:rPr>
              <a:t>.....................................................................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2756018-3DA5-4EAA-A4AB-77D98D84E624}"/>
              </a:ext>
            </a:extLst>
          </p:cNvPr>
          <p:cNvSpPr/>
          <p:nvPr/>
        </p:nvSpPr>
        <p:spPr>
          <a:xfrm>
            <a:off x="8566221" y="5492038"/>
            <a:ext cx="2664822" cy="1200416"/>
          </a:xfrm>
          <a:prstGeom prst="roundRect">
            <a:avLst/>
          </a:prstGeom>
          <a:ln>
            <a:solidFill>
              <a:srgbClr val="23D8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23D821"/>
                </a:solidFill>
              </a:rPr>
              <a:t>.....................................................................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FCE929-FB3F-4F32-8151-57F189A032AB}"/>
              </a:ext>
            </a:extLst>
          </p:cNvPr>
          <p:cNvSpPr/>
          <p:nvPr/>
        </p:nvSpPr>
        <p:spPr>
          <a:xfrm>
            <a:off x="304468" y="5496858"/>
            <a:ext cx="2664822" cy="1200416"/>
          </a:xfrm>
          <a:prstGeom prst="roundRect">
            <a:avLst/>
          </a:prstGeom>
          <a:ln>
            <a:solidFill>
              <a:srgbClr val="418AB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.....................................................................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402A6DA-32D4-4F8E-82A1-08F21922BBCB}"/>
              </a:ext>
            </a:extLst>
          </p:cNvPr>
          <p:cNvSpPr/>
          <p:nvPr/>
        </p:nvSpPr>
        <p:spPr>
          <a:xfrm>
            <a:off x="304468" y="1035389"/>
            <a:ext cx="2129247" cy="630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خريطة مفاهيم</a:t>
            </a:r>
          </a:p>
        </p:txBody>
      </p:sp>
    </p:spTree>
    <p:extLst>
      <p:ext uri="{BB962C8B-B14F-4D97-AF65-F5344CB8AC3E}">
        <p14:creationId xmlns:p14="http://schemas.microsoft.com/office/powerpoint/2010/main" val="851828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>
            <a:extLst>
              <a:ext uri="{FF2B5EF4-FFF2-40B4-BE49-F238E27FC236}">
                <a16:creationId xmlns:a16="http://schemas.microsoft.com/office/drawing/2014/main" id="{D8C1E2F8-2AEA-4995-83F2-AA34DD8AA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890979"/>
              </p:ext>
            </p:extLst>
          </p:nvPr>
        </p:nvGraphicFramePr>
        <p:xfrm>
          <a:off x="-2203601" y="1230605"/>
          <a:ext cx="10926575" cy="555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2FD9DDBB-EBCF-4C7E-9C11-5D61E1C3B846}"/>
              </a:ext>
            </a:extLst>
          </p:cNvPr>
          <p:cNvSpPr txBox="1"/>
          <p:nvPr/>
        </p:nvSpPr>
        <p:spPr>
          <a:xfrm>
            <a:off x="5029201" y="214851"/>
            <a:ext cx="7059706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lBayan"/>
              </a:rPr>
              <a:t>أمامك عدد من علامات الساعة الصغرى صنف/ي كل علامة مع ما يُناسبها: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A29B6EB-8850-429C-ADC4-D0069A51CB29}"/>
              </a:ext>
            </a:extLst>
          </p:cNvPr>
          <p:cNvSpPr/>
          <p:nvPr/>
        </p:nvSpPr>
        <p:spPr>
          <a:xfrm>
            <a:off x="7495931" y="3900175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بعثة </a:t>
            </a:r>
            <a:r>
              <a:rPr lang="ar-SA" sz="2400" b="1" dirty="0" err="1"/>
              <a:t>الرسولﷺ</a:t>
            </a:r>
            <a:endParaRPr lang="ar-SA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8204907-0D96-4286-ACC0-88F07B1BA7CC}"/>
              </a:ext>
            </a:extLst>
          </p:cNvPr>
          <p:cNvSpPr/>
          <p:nvPr/>
        </p:nvSpPr>
        <p:spPr>
          <a:xfrm>
            <a:off x="7536273" y="2930784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انشقاق القمر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2270A07-A67F-4BBD-8777-E9F6D498A4A9}"/>
              </a:ext>
            </a:extLst>
          </p:cNvPr>
          <p:cNvSpPr/>
          <p:nvPr/>
        </p:nvSpPr>
        <p:spPr>
          <a:xfrm>
            <a:off x="5112977" y="2935059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نار الحجاز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6D94E88-E22E-41FF-96EF-DF896E6ECA98}"/>
              </a:ext>
            </a:extLst>
          </p:cNvPr>
          <p:cNvSpPr/>
          <p:nvPr/>
        </p:nvSpPr>
        <p:spPr>
          <a:xfrm>
            <a:off x="9862640" y="3900175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توقف الجزية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550332F-0BB3-44A8-8DCD-69650F94C5DD}"/>
              </a:ext>
            </a:extLst>
          </p:cNvPr>
          <p:cNvSpPr/>
          <p:nvPr/>
        </p:nvSpPr>
        <p:spPr>
          <a:xfrm>
            <a:off x="7495931" y="193330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الفتوحات والحروب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5E95A12-7D94-4FDB-B69B-BDF365AD384F}"/>
              </a:ext>
            </a:extLst>
          </p:cNvPr>
          <p:cNvSpPr/>
          <p:nvPr/>
        </p:nvSpPr>
        <p:spPr>
          <a:xfrm>
            <a:off x="9889994" y="294029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ولادة الأمة ربتها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98BF8BA-649A-40E1-BBA5-AAFA6892F146}"/>
              </a:ext>
            </a:extLst>
          </p:cNvPr>
          <p:cNvSpPr/>
          <p:nvPr/>
        </p:nvSpPr>
        <p:spPr>
          <a:xfrm>
            <a:off x="7496542" y="4898070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استفاضة المال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22704DB-8206-440D-9384-A1D5E041165E}"/>
              </a:ext>
            </a:extLst>
          </p:cNvPr>
          <p:cNvSpPr/>
          <p:nvPr/>
        </p:nvSpPr>
        <p:spPr>
          <a:xfrm>
            <a:off x="9838279" y="4860058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فساد المسلمين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48C435F8-5886-4A13-B6FD-61A5E7FCA8EE}"/>
              </a:ext>
            </a:extLst>
          </p:cNvPr>
          <p:cNvSpPr/>
          <p:nvPr/>
        </p:nvSpPr>
        <p:spPr>
          <a:xfrm>
            <a:off x="9850179" y="581631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فشو التجارة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E689AEE4-244F-4F28-B452-44C94F9C4BAE}"/>
              </a:ext>
            </a:extLst>
          </p:cNvPr>
          <p:cNvSpPr/>
          <p:nvPr/>
        </p:nvSpPr>
        <p:spPr>
          <a:xfrm>
            <a:off x="5136776" y="3982619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عودة جزيرة العرب أنهارًا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EFE8635C-ABC9-4C8C-BBFF-6AA65B2516AE}"/>
              </a:ext>
            </a:extLst>
          </p:cNvPr>
          <p:cNvSpPr/>
          <p:nvPr/>
        </p:nvSpPr>
        <p:spPr>
          <a:xfrm>
            <a:off x="5112977" y="193330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انحسار الفرات عن جبل من ذهب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03A3A879-A08D-4DF3-97AD-F91C92583DF0}"/>
              </a:ext>
            </a:extLst>
          </p:cNvPr>
          <p:cNvSpPr/>
          <p:nvPr/>
        </p:nvSpPr>
        <p:spPr>
          <a:xfrm>
            <a:off x="9850178" y="1930544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محاصرة المسلمين إلى المدينة</a:t>
            </a:r>
          </a:p>
        </p:txBody>
      </p:sp>
    </p:spTree>
    <p:extLst>
      <p:ext uri="{BB962C8B-B14F-4D97-AF65-F5344CB8AC3E}">
        <p14:creationId xmlns:p14="http://schemas.microsoft.com/office/powerpoint/2010/main" val="2500229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CCF5C8-B1C2-4A80-8EDE-5C8A7FDD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6" name="عنصر نائب للمحتوى 5">
            <a:extLst>
              <a:ext uri="{FF2B5EF4-FFF2-40B4-BE49-F238E27FC236}">
                <a16:creationId xmlns:a16="http://schemas.microsoft.com/office/drawing/2014/main" id="{D8C1E2F8-2AEA-4995-83F2-AA34DD8AA0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203601" y="1230605"/>
          <a:ext cx="10926575" cy="555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2FD9DDBB-EBCF-4C7E-9C11-5D61E1C3B846}"/>
              </a:ext>
            </a:extLst>
          </p:cNvPr>
          <p:cNvSpPr txBox="1"/>
          <p:nvPr/>
        </p:nvSpPr>
        <p:spPr>
          <a:xfrm>
            <a:off x="5029201" y="214851"/>
            <a:ext cx="7059706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lBayan"/>
              </a:rPr>
              <a:t>أمامك عدد من علامات الساعة الصغرى صنف/ي كل علامة مع ما يُناسبها: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A29B6EB-8850-429C-ADC4-D0069A51CB29}"/>
              </a:ext>
            </a:extLst>
          </p:cNvPr>
          <p:cNvSpPr/>
          <p:nvPr/>
        </p:nvSpPr>
        <p:spPr>
          <a:xfrm>
            <a:off x="7495931" y="3900175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بعثة </a:t>
            </a:r>
            <a:r>
              <a:rPr lang="ar-SA" sz="2400" b="1" dirty="0" err="1"/>
              <a:t>الرسولﷺ</a:t>
            </a:r>
            <a:endParaRPr lang="ar-SA" sz="24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8204907-0D96-4286-ACC0-88F07B1BA7CC}"/>
              </a:ext>
            </a:extLst>
          </p:cNvPr>
          <p:cNvSpPr/>
          <p:nvPr/>
        </p:nvSpPr>
        <p:spPr>
          <a:xfrm>
            <a:off x="7536273" y="2930784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انشقاق القمر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2270A07-A67F-4BBD-8777-E9F6D498A4A9}"/>
              </a:ext>
            </a:extLst>
          </p:cNvPr>
          <p:cNvSpPr/>
          <p:nvPr/>
        </p:nvSpPr>
        <p:spPr>
          <a:xfrm>
            <a:off x="5112977" y="2935059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نار الحجاز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6D94E88-E22E-41FF-96EF-DF896E6ECA98}"/>
              </a:ext>
            </a:extLst>
          </p:cNvPr>
          <p:cNvSpPr/>
          <p:nvPr/>
        </p:nvSpPr>
        <p:spPr>
          <a:xfrm>
            <a:off x="9862640" y="3900175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توقف الجزية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550332F-0BB3-44A8-8DCD-69650F94C5DD}"/>
              </a:ext>
            </a:extLst>
          </p:cNvPr>
          <p:cNvSpPr/>
          <p:nvPr/>
        </p:nvSpPr>
        <p:spPr>
          <a:xfrm>
            <a:off x="7495931" y="193330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الفتوحات والحروب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5E95A12-7D94-4FDB-B69B-BDF365AD384F}"/>
              </a:ext>
            </a:extLst>
          </p:cNvPr>
          <p:cNvSpPr/>
          <p:nvPr/>
        </p:nvSpPr>
        <p:spPr>
          <a:xfrm>
            <a:off x="9889994" y="294029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ولادة الأمة ربتها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98BF8BA-649A-40E1-BBA5-AAFA6892F146}"/>
              </a:ext>
            </a:extLst>
          </p:cNvPr>
          <p:cNvSpPr/>
          <p:nvPr/>
        </p:nvSpPr>
        <p:spPr>
          <a:xfrm>
            <a:off x="7496542" y="4898070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استفاضة المال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22704DB-8206-440D-9384-A1D5E041165E}"/>
              </a:ext>
            </a:extLst>
          </p:cNvPr>
          <p:cNvSpPr/>
          <p:nvPr/>
        </p:nvSpPr>
        <p:spPr>
          <a:xfrm>
            <a:off x="9838279" y="4860058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فساد المسلمين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48C435F8-5886-4A13-B6FD-61A5E7FCA8EE}"/>
              </a:ext>
            </a:extLst>
          </p:cNvPr>
          <p:cNvSpPr/>
          <p:nvPr/>
        </p:nvSpPr>
        <p:spPr>
          <a:xfrm>
            <a:off x="9850179" y="581631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فشو التجارة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E689AEE4-244F-4F28-B452-44C94F9C4BAE}"/>
              </a:ext>
            </a:extLst>
          </p:cNvPr>
          <p:cNvSpPr/>
          <p:nvPr/>
        </p:nvSpPr>
        <p:spPr>
          <a:xfrm>
            <a:off x="5136776" y="3982619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عودة جزيرة العرب أنهارًا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EFE8635C-ABC9-4C8C-BBFF-6AA65B2516AE}"/>
              </a:ext>
            </a:extLst>
          </p:cNvPr>
          <p:cNvSpPr/>
          <p:nvPr/>
        </p:nvSpPr>
        <p:spPr>
          <a:xfrm>
            <a:off x="5112977" y="1933303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انحسار الفرات عن جبل من ذهب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03A3A879-A08D-4DF3-97AD-F91C92583DF0}"/>
              </a:ext>
            </a:extLst>
          </p:cNvPr>
          <p:cNvSpPr/>
          <p:nvPr/>
        </p:nvSpPr>
        <p:spPr>
          <a:xfrm>
            <a:off x="9850178" y="1930544"/>
            <a:ext cx="2302006" cy="888274"/>
          </a:xfrm>
          <a:prstGeom prst="roundRect">
            <a:avLst>
              <a:gd name="adj" fmla="val 475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محاصرة المسلمين إلى المدينة</a:t>
            </a:r>
          </a:p>
        </p:txBody>
      </p:sp>
    </p:spTree>
    <p:extLst>
      <p:ext uri="{BB962C8B-B14F-4D97-AF65-F5344CB8AC3E}">
        <p14:creationId xmlns:p14="http://schemas.microsoft.com/office/powerpoint/2010/main" val="3414508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">
            <a:extLst>
              <a:ext uri="{FF2B5EF4-FFF2-40B4-BE49-F238E27FC236}">
                <a16:creationId xmlns:a16="http://schemas.microsoft.com/office/drawing/2014/main" id="{35E2CC9B-C828-4060-B7DC-FEA72A67F25E}"/>
              </a:ext>
            </a:extLst>
          </p:cNvPr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8255751-5A3F-4FC4-BF2D-F4F2637F0BFD}"/>
              </a:ext>
            </a:extLst>
          </p:cNvPr>
          <p:cNvSpPr/>
          <p:nvPr/>
        </p:nvSpPr>
        <p:spPr>
          <a:xfrm>
            <a:off x="1447140" y="901443"/>
            <a:ext cx="9297720" cy="1077218"/>
          </a:xfrm>
          <a:prstGeom prst="rect">
            <a:avLst/>
          </a:prstGeom>
          <a:solidFill>
            <a:schemeClr val="bg1"/>
          </a:solidFill>
          <a:ln>
            <a:solidFill>
              <a:srgbClr val="348EB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 / عزيزتي الطالبة المُبدعة:</a:t>
            </a:r>
          </a:p>
          <a:p>
            <a:pPr lvl="0"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8" name="وسيلة شرح مستطيلة مستديرة الزوايا 18">
            <a:extLst>
              <a:ext uri="{FF2B5EF4-FFF2-40B4-BE49-F238E27FC236}">
                <a16:creationId xmlns:a16="http://schemas.microsoft.com/office/drawing/2014/main" id="{245F4267-487A-44F3-AE3C-92546741084B}"/>
              </a:ext>
            </a:extLst>
          </p:cNvPr>
          <p:cNvSpPr/>
          <p:nvPr/>
        </p:nvSpPr>
        <p:spPr>
          <a:xfrm>
            <a:off x="8949199" y="2894565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59" name="وسيلة شرح مستطيلة مستديرة الزوايا 19">
            <a:extLst>
              <a:ext uri="{FF2B5EF4-FFF2-40B4-BE49-F238E27FC236}">
                <a16:creationId xmlns:a16="http://schemas.microsoft.com/office/drawing/2014/main" id="{3379658E-5711-40EF-837B-99DC86BB7416}"/>
              </a:ext>
            </a:extLst>
          </p:cNvPr>
          <p:cNvSpPr/>
          <p:nvPr/>
        </p:nvSpPr>
        <p:spPr>
          <a:xfrm>
            <a:off x="8320233" y="4616457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61" name="وسيلة شرح مستطيلة مستديرة الزوايا 20">
            <a:extLst>
              <a:ext uri="{FF2B5EF4-FFF2-40B4-BE49-F238E27FC236}">
                <a16:creationId xmlns:a16="http://schemas.microsoft.com/office/drawing/2014/main" id="{8000472F-F74B-4787-A38C-490D18597AFF}"/>
              </a:ext>
            </a:extLst>
          </p:cNvPr>
          <p:cNvSpPr/>
          <p:nvPr/>
        </p:nvSpPr>
        <p:spPr>
          <a:xfrm>
            <a:off x="1716991" y="2894565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63" name="وسيلة شرح مستطيلة مستديرة الزوايا 21">
            <a:extLst>
              <a:ext uri="{FF2B5EF4-FFF2-40B4-BE49-F238E27FC236}">
                <a16:creationId xmlns:a16="http://schemas.microsoft.com/office/drawing/2014/main" id="{93AFE4CE-FCDE-420F-8C61-2965ABDE7F2E}"/>
              </a:ext>
            </a:extLst>
          </p:cNvPr>
          <p:cNvSpPr/>
          <p:nvPr/>
        </p:nvSpPr>
        <p:spPr>
          <a:xfrm>
            <a:off x="2414196" y="4616457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65" name="وسيلة شرح مستطيلة مستديرة الزوايا 22">
            <a:extLst>
              <a:ext uri="{FF2B5EF4-FFF2-40B4-BE49-F238E27FC236}">
                <a16:creationId xmlns:a16="http://schemas.microsoft.com/office/drawing/2014/main" id="{CA88B015-DCE8-4965-838C-895A9C4181C1}"/>
              </a:ext>
            </a:extLst>
          </p:cNvPr>
          <p:cNvSpPr/>
          <p:nvPr/>
        </p:nvSpPr>
        <p:spPr>
          <a:xfrm>
            <a:off x="5377069" y="5337514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67" name="Picture 6" descr="Speech bubbles with question marks Free Vector">
            <a:extLst>
              <a:ext uri="{FF2B5EF4-FFF2-40B4-BE49-F238E27FC236}">
                <a16:creationId xmlns:a16="http://schemas.microsoft.com/office/drawing/2014/main" id="{03D29881-2648-40BF-B973-2A14C762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81" y="1745881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90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59" grpId="0" animBg="1"/>
      <p:bldP spid="61" grpId="0" animBg="1"/>
      <p:bldP spid="63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/>
          <p:cNvSpPr/>
          <p:nvPr/>
        </p:nvSpPr>
        <p:spPr>
          <a:xfrm>
            <a:off x="391889" y="72202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0" y="2014437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1" y="1584041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ستطيل مستدير الزوايا 43"/>
          <p:cNvSpPr/>
          <p:nvPr/>
        </p:nvSpPr>
        <p:spPr>
          <a:xfrm>
            <a:off x="0" y="5288705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30" y="607335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9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4" y="1916833"/>
            <a:ext cx="4846124" cy="387895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17500"/>
            <a:ext cx="5822685" cy="58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26813"/>
              </p:ext>
            </p:extLst>
          </p:nvPr>
        </p:nvGraphicFramePr>
        <p:xfrm>
          <a:off x="2207115" y="2644726"/>
          <a:ext cx="8128000" cy="3746689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095992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4756266"/>
                    </a:ext>
                  </a:extLst>
                </a:gridCol>
              </a:tblGrid>
              <a:tr h="66118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الإجابة: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السؤال :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185922"/>
                  </a:ext>
                </a:extLst>
              </a:tr>
              <a:tr h="1110172">
                <a:tc>
                  <a:txBody>
                    <a:bodyPr/>
                    <a:lstStyle/>
                    <a:p>
                      <a:pPr marL="457200" marR="0" indent="-4572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نعم ، لأن النعيم والعذاب للروح والجسد تابع لها.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516077"/>
                  </a:ext>
                </a:extLst>
              </a:tr>
              <a:tr h="197533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لا ، لا يُمكن وصف نعيم القبر ولا عذابه ، لأنه من الأمور التي لا يدركها العقل ولا عهد لنا بها قبل الموت.</a:t>
                      </a:r>
                      <a:endParaRPr kumimoji="0" lang="ar-SA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956957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6257193" y="115853"/>
            <a:ext cx="3372442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مراجعة الدرس السابق: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6647270" y="77270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مستطيل 15"/>
          <p:cNvSpPr/>
          <p:nvPr/>
        </p:nvSpPr>
        <p:spPr>
          <a:xfrm>
            <a:off x="2207115" y="3337191"/>
            <a:ext cx="409258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من أكلته السباع ، هل يناله نعيم أو عذاب القبر؟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070012" y="989192"/>
            <a:ext cx="992766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باستخدام استراتيجية السؤال المعكوس ،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اقرأ/ي الإجابة بتمعن ثم أكتب/ي صياغة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السؤال المُناسبة!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164609" y="4824341"/>
            <a:ext cx="4092584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هل يُمكنك وصف نعيم القبر أو عذاب القبر!</a:t>
            </a:r>
          </a:p>
        </p:txBody>
      </p:sp>
      <p:pic>
        <p:nvPicPr>
          <p:cNvPr id="1026" name="Picture 2" descr="نتيجة بحث الصور عن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350511" cy="27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DA89869-97BF-43D2-AC12-04ABD276DCCE}"/>
              </a:ext>
            </a:extLst>
          </p:cNvPr>
          <p:cNvSpPr/>
          <p:nvPr/>
        </p:nvSpPr>
        <p:spPr>
          <a:xfrm>
            <a:off x="130628" y="6188380"/>
            <a:ext cx="2330184" cy="5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السؤال المعكوس</a:t>
            </a:r>
          </a:p>
        </p:txBody>
      </p:sp>
    </p:spTree>
    <p:extLst>
      <p:ext uri="{BB962C8B-B14F-4D97-AF65-F5344CB8AC3E}">
        <p14:creationId xmlns:p14="http://schemas.microsoft.com/office/powerpoint/2010/main" val="587775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420" y="3616957"/>
            <a:ext cx="2942341" cy="2942341"/>
          </a:xfrm>
          <a:prstGeom prst="rect">
            <a:avLst/>
          </a:prstGeom>
        </p:spPr>
      </p:pic>
      <p:sp>
        <p:nvSpPr>
          <p:cNvPr id="3" name="شريط: منحني ومائل لأعلى 2">
            <a:extLst>
              <a:ext uri="{FF2B5EF4-FFF2-40B4-BE49-F238E27FC236}">
                <a16:creationId xmlns:a16="http://schemas.microsoft.com/office/drawing/2014/main" id="{97273EBC-DDA3-4FEF-8EAA-677163E9B450}"/>
              </a:ext>
            </a:extLst>
          </p:cNvPr>
          <p:cNvSpPr/>
          <p:nvPr/>
        </p:nvSpPr>
        <p:spPr>
          <a:xfrm>
            <a:off x="2307621" y="324501"/>
            <a:ext cx="4831930" cy="858261"/>
          </a:xfrm>
          <a:prstGeom prst="ellipseRibbon2">
            <a:avLst>
              <a:gd name="adj1" fmla="val 10746"/>
              <a:gd name="adj2" fmla="val 100000"/>
              <a:gd name="adj3" fmla="val 125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840503"/>
                </a:solidFill>
              </a:rPr>
              <a:t>علامات الساعة 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B4AB5E6-CF8F-4B4F-88E4-5F8463EBE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8" t="50000"/>
          <a:stretch/>
        </p:blipFill>
        <p:spPr>
          <a:xfrm>
            <a:off x="5583691" y="2523245"/>
            <a:ext cx="6608309" cy="433475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1AC40AC-2A71-4C9C-93ED-C1119FEAB2DE}"/>
              </a:ext>
            </a:extLst>
          </p:cNvPr>
          <p:cNvSpPr/>
          <p:nvPr/>
        </p:nvSpPr>
        <p:spPr>
          <a:xfrm>
            <a:off x="6663386" y="4340429"/>
            <a:ext cx="55286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الحكمة من وجود علامات ومُقدمات لقيام الساعة؟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75BF51F-A3A2-4789-84A7-A420F6BAE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28" t="40935" r="18668" b="39182"/>
          <a:stretch/>
        </p:blipFill>
        <p:spPr>
          <a:xfrm>
            <a:off x="1476960" y="1072083"/>
            <a:ext cx="6749141" cy="1510702"/>
          </a:xfrm>
          <a:prstGeom prst="rect">
            <a:avLst/>
          </a:prstGeom>
        </p:spPr>
      </p:pic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2EB5EFDE-C872-4EAC-837F-A973D3D5F650}"/>
              </a:ext>
            </a:extLst>
          </p:cNvPr>
          <p:cNvSpPr/>
          <p:nvPr/>
        </p:nvSpPr>
        <p:spPr>
          <a:xfrm>
            <a:off x="6963040" y="2101781"/>
            <a:ext cx="2776888" cy="14246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علامات الساعة الكُبرى</a:t>
            </a:r>
          </a:p>
        </p:txBody>
      </p:sp>
      <p:sp>
        <p:nvSpPr>
          <p:cNvPr id="7" name="مخطط انسيابي: معالجة متعاقبة 6">
            <a:extLst>
              <a:ext uri="{FF2B5EF4-FFF2-40B4-BE49-F238E27FC236}">
                <a16:creationId xmlns:a16="http://schemas.microsoft.com/office/drawing/2014/main" id="{89101E8A-8FE1-44E5-9E3C-DA4F0D6454B1}"/>
              </a:ext>
            </a:extLst>
          </p:cNvPr>
          <p:cNvSpPr/>
          <p:nvPr/>
        </p:nvSpPr>
        <p:spPr>
          <a:xfrm>
            <a:off x="310665" y="2106255"/>
            <a:ext cx="3176096" cy="14246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علامات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</a:rPr>
              <a:t> الساعة الصُغرى</a:t>
            </a:r>
          </a:p>
        </p:txBody>
      </p:sp>
      <p:pic>
        <p:nvPicPr>
          <p:cNvPr id="2" name="صورة 1" descr="صورة تحتوي على منضدة, غرفة, زهرية&#10;&#10;تم إنشاء الوصف تلقائياً">
            <a:extLst>
              <a:ext uri="{FF2B5EF4-FFF2-40B4-BE49-F238E27FC236}">
                <a16:creationId xmlns:a16="http://schemas.microsoft.com/office/drawing/2014/main" id="{3A7A1614-B55F-407E-B7DB-DE97C91009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6" b="61515"/>
          <a:stretch/>
        </p:blipFill>
        <p:spPr>
          <a:xfrm flipV="1">
            <a:off x="8536080" y="-127000"/>
            <a:ext cx="3655919" cy="201209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F9D1DDC-746D-422A-8184-117FC832DC71}"/>
              </a:ext>
            </a:extLst>
          </p:cNvPr>
          <p:cNvSpPr/>
          <p:nvPr/>
        </p:nvSpPr>
        <p:spPr>
          <a:xfrm>
            <a:off x="9622630" y="721692"/>
            <a:ext cx="1261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تمهيد</a:t>
            </a:r>
            <a:endParaRPr lang="ar-SA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6E3EB3-C462-40E5-8D3C-B2C842ACADFE}"/>
              </a:ext>
            </a:extLst>
          </p:cNvPr>
          <p:cNvSpPr/>
          <p:nvPr/>
        </p:nvSpPr>
        <p:spPr>
          <a:xfrm>
            <a:off x="130628" y="6217920"/>
            <a:ext cx="1933303" cy="493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تعلم تعاوني</a:t>
            </a:r>
          </a:p>
        </p:txBody>
      </p:sp>
    </p:spTree>
    <p:extLst>
      <p:ext uri="{BB962C8B-B14F-4D97-AF65-F5344CB8AC3E}">
        <p14:creationId xmlns:p14="http://schemas.microsoft.com/office/powerpoint/2010/main" val="1178308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انفجار: 8 نقاط 11">
            <a:extLst>
              <a:ext uri="{FF2B5EF4-FFF2-40B4-BE49-F238E27FC236}">
                <a16:creationId xmlns:a16="http://schemas.microsoft.com/office/drawing/2014/main" id="{F79DD8F7-202C-46F2-B075-DD5A66D6C09C}"/>
              </a:ext>
            </a:extLst>
          </p:cNvPr>
          <p:cNvSpPr/>
          <p:nvPr/>
        </p:nvSpPr>
        <p:spPr>
          <a:xfrm>
            <a:off x="1145685" y="1457894"/>
            <a:ext cx="4094986" cy="2906039"/>
          </a:xfrm>
          <a:prstGeom prst="irregularSeal1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ماذا تريد/ين أن تحقق/ي من خلال الدرس؟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78" y="116788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3874789" y="356155"/>
            <a:ext cx="4613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علامات الساعة الصغرى</a:t>
            </a:r>
          </a:p>
        </p:txBody>
      </p:sp>
      <p:pic>
        <p:nvPicPr>
          <p:cNvPr id="26" name="صورة 25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D3970EAE-0299-4426-900C-E1D26DAF4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949" y="139561"/>
            <a:ext cx="2102650" cy="2102650"/>
          </a:xfrm>
          <a:prstGeom prst="rect">
            <a:avLst/>
          </a:prstGeom>
        </p:spPr>
      </p:pic>
      <p:pic>
        <p:nvPicPr>
          <p:cNvPr id="11" name="رسم 10" descr="نقطة الهدف">
            <a:extLst>
              <a:ext uri="{FF2B5EF4-FFF2-40B4-BE49-F238E27FC236}">
                <a16:creationId xmlns:a16="http://schemas.microsoft.com/office/drawing/2014/main" id="{08351397-D5E1-482F-B831-A62A4E46C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3352" y="880913"/>
            <a:ext cx="2030001" cy="2030001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BCC3CBF-4999-4C5A-9558-0175F6AC146C}"/>
              </a:ext>
            </a:extLst>
          </p:cNvPr>
          <p:cNvSpPr/>
          <p:nvPr/>
        </p:nvSpPr>
        <p:spPr>
          <a:xfrm>
            <a:off x="7914682" y="1602117"/>
            <a:ext cx="3982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أريد أن أحقق من الدرس:</a:t>
            </a:r>
            <a:endParaRPr lang="ar-SA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438DC5B-962A-4BCB-9AEC-37CE84318ADA}"/>
              </a:ext>
            </a:extLst>
          </p:cNvPr>
          <p:cNvSpPr/>
          <p:nvPr/>
        </p:nvSpPr>
        <p:spPr>
          <a:xfrm>
            <a:off x="5861343" y="3243212"/>
            <a:ext cx="5790726" cy="7748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التعرف على الحكمة من وجود مُقدمات للساعة.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4D8C596-F1FD-41E4-B7E2-8E4A9B97260C}"/>
              </a:ext>
            </a:extLst>
          </p:cNvPr>
          <p:cNvSpPr/>
          <p:nvPr/>
        </p:nvSpPr>
        <p:spPr>
          <a:xfrm>
            <a:off x="4595553" y="4214695"/>
            <a:ext cx="5352799" cy="7748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أتعرف على علامات الساعة الصغرى .</a:t>
            </a:r>
          </a:p>
        </p:txBody>
      </p:sp>
      <p:pic>
        <p:nvPicPr>
          <p:cNvPr id="1026" name="Picture 2" descr="الطريقة المثلى لصياغة الأهداف - موقع مقالات إسلام ويب">
            <a:extLst>
              <a:ext uri="{FF2B5EF4-FFF2-40B4-BE49-F238E27FC236}">
                <a16:creationId xmlns:a16="http://schemas.microsoft.com/office/drawing/2014/main" id="{A1F14683-614F-4570-8747-E9F49277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5" y="439562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72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58106B85-2903-4714-BE61-AAC4E228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F7E43B-CEE4-4FBE-A1F9-3A9B8370D745}"/>
              </a:ext>
            </a:extLst>
          </p:cNvPr>
          <p:cNvSpPr/>
          <p:nvPr/>
        </p:nvSpPr>
        <p:spPr>
          <a:xfrm>
            <a:off x="3991822" y="356155"/>
            <a:ext cx="4379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علامات الساعة الصغرى:</a:t>
            </a:r>
          </a:p>
          <a:p>
            <a:pPr algn="ctr"/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صورة 19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D80228B7-44D4-45E8-A4B6-7721663E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970" y="3951385"/>
            <a:ext cx="3409986" cy="34099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56E330D-A9F5-48CE-A05C-73CABB1D0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1679594"/>
            <a:ext cx="4924926" cy="3188917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DD691C38-BEC0-439C-AA0A-15AF9381AE45}"/>
              </a:ext>
            </a:extLst>
          </p:cNvPr>
          <p:cNvSpPr/>
          <p:nvPr/>
        </p:nvSpPr>
        <p:spPr>
          <a:xfrm>
            <a:off x="7687764" y="1946576"/>
            <a:ext cx="40835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عرفّ/ي بـ علامات الساعة ، و علامات الساعة الصغرى !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86FA9DE1-7AB2-47DC-AEA2-3AF4487AE942}"/>
              </a:ext>
            </a:extLst>
          </p:cNvPr>
          <p:cNvSpPr/>
          <p:nvPr/>
        </p:nvSpPr>
        <p:spPr>
          <a:xfrm>
            <a:off x="323604" y="2382827"/>
            <a:ext cx="6822990" cy="96735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lBayan"/>
              </a:rPr>
              <a:t>علامات القيامة التي تسبقها وتدل على قربها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مخطط انسيابي: معالجة متعاقبة 6">
            <a:extLst>
              <a:ext uri="{FF2B5EF4-FFF2-40B4-BE49-F238E27FC236}">
                <a16:creationId xmlns:a16="http://schemas.microsoft.com/office/drawing/2014/main" id="{94AD5CD7-BEED-4185-B20B-EB4169A0F5A6}"/>
              </a:ext>
            </a:extLst>
          </p:cNvPr>
          <p:cNvSpPr/>
          <p:nvPr/>
        </p:nvSpPr>
        <p:spPr>
          <a:xfrm>
            <a:off x="2229853" y="1781622"/>
            <a:ext cx="2695074" cy="81888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علامات الساعة:</a:t>
            </a:r>
          </a:p>
        </p:txBody>
      </p:sp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1909BF34-27D2-417D-B3B3-F98892D42B43}"/>
              </a:ext>
            </a:extLst>
          </p:cNvPr>
          <p:cNvSpPr/>
          <p:nvPr/>
        </p:nvSpPr>
        <p:spPr>
          <a:xfrm>
            <a:off x="2635939" y="4868511"/>
            <a:ext cx="6822990" cy="132343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lBayan"/>
              </a:rPr>
              <a:t>العلامات التي تتقدم الساعة بأزمان متفاوتة وقد بدأت منذ عهد النبي ﷺ.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C2A18430-1D52-4C98-BA20-C00F64C777DB}"/>
              </a:ext>
            </a:extLst>
          </p:cNvPr>
          <p:cNvSpPr/>
          <p:nvPr/>
        </p:nvSpPr>
        <p:spPr>
          <a:xfrm>
            <a:off x="4134172" y="4148458"/>
            <a:ext cx="3599019" cy="82208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علامات الساعة الصغرى:</a:t>
            </a:r>
          </a:p>
        </p:txBody>
      </p:sp>
    </p:spTree>
    <p:extLst>
      <p:ext uri="{BB962C8B-B14F-4D97-AF65-F5344CB8AC3E}">
        <p14:creationId xmlns:p14="http://schemas.microsoft.com/office/powerpoint/2010/main" val="552597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6" grpId="0" animBg="1"/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1ADA02E5-2F1C-4EB8-B61A-699E109FB41F}"/>
              </a:ext>
            </a:extLst>
          </p:cNvPr>
          <p:cNvSpPr/>
          <p:nvPr/>
        </p:nvSpPr>
        <p:spPr>
          <a:xfrm>
            <a:off x="5815101" y="3516041"/>
            <a:ext cx="5784043" cy="30383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عزيزي الطالب المُبدع ، عزيزتي الطالبة المُبدعة:</a:t>
            </a:r>
          </a:p>
          <a:p>
            <a:pPr algn="ctr"/>
            <a:r>
              <a:rPr lang="ar-SA" sz="3600" b="1" dirty="0"/>
              <a:t>دوّن/ي أكبر عدد من علامات الساعة الصغرى!</a:t>
            </a:r>
          </a:p>
        </p:txBody>
      </p:sp>
      <p:grpSp>
        <p:nvGrpSpPr>
          <p:cNvPr id="16" name="بدء المؤقت">
            <a:extLst>
              <a:ext uri="{FF2B5EF4-FFF2-40B4-BE49-F238E27FC236}">
                <a16:creationId xmlns:a16="http://schemas.microsoft.com/office/drawing/2014/main" id="{E03107BB-71ED-4725-A7A8-F3EAC00BD7C2}"/>
              </a:ext>
            </a:extLst>
          </p:cNvPr>
          <p:cNvGrpSpPr/>
          <p:nvPr/>
        </p:nvGrpSpPr>
        <p:grpSpPr>
          <a:xfrm>
            <a:off x="1173410" y="475958"/>
            <a:ext cx="2636838" cy="799962"/>
            <a:chOff x="1332706" y="185859"/>
            <a:chExt cx="2636838" cy="799962"/>
          </a:xfrm>
        </p:grpSpPr>
        <p:sp>
          <p:nvSpPr>
            <p:cNvPr id="17" name="مستطيل مستدير الزوايا 120">
              <a:extLst>
                <a:ext uri="{FF2B5EF4-FFF2-40B4-BE49-F238E27FC236}">
                  <a16:creationId xmlns:a16="http://schemas.microsoft.com/office/drawing/2014/main" id="{73A9B114-BE88-458F-B987-9F4C48B56406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مستطيل مستدير الزوايا 121">
              <a:extLst>
                <a:ext uri="{FF2B5EF4-FFF2-40B4-BE49-F238E27FC236}">
                  <a16:creationId xmlns:a16="http://schemas.microsoft.com/office/drawing/2014/main" id="{B04BF881-E83B-4350-BBF6-1548584B475D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latin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0" name="انتهى الوقت">
            <a:extLst>
              <a:ext uri="{FF2B5EF4-FFF2-40B4-BE49-F238E27FC236}">
                <a16:creationId xmlns:a16="http://schemas.microsoft.com/office/drawing/2014/main" id="{3AF2A4C2-9829-473C-A741-09C2D0A43044}"/>
              </a:ext>
            </a:extLst>
          </p:cNvPr>
          <p:cNvGrpSpPr/>
          <p:nvPr/>
        </p:nvGrpSpPr>
        <p:grpSpPr>
          <a:xfrm>
            <a:off x="1173410" y="475958"/>
            <a:ext cx="2636838" cy="799962"/>
            <a:chOff x="4321176" y="185859"/>
            <a:chExt cx="2636838" cy="799962"/>
          </a:xfrm>
        </p:grpSpPr>
        <p:sp>
          <p:nvSpPr>
            <p:cNvPr id="21" name="مستطيل مستدير الزوايا 123">
              <a:extLst>
                <a:ext uri="{FF2B5EF4-FFF2-40B4-BE49-F238E27FC236}">
                  <a16:creationId xmlns:a16="http://schemas.microsoft.com/office/drawing/2014/main" id="{A525DA81-E532-436B-A331-A8A361B6AC9A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مستطيل مستدير الزوايا 124">
              <a:extLst>
                <a:ext uri="{FF2B5EF4-FFF2-40B4-BE49-F238E27FC236}">
                  <a16:creationId xmlns:a16="http://schemas.microsoft.com/office/drawing/2014/main" id="{6CD75F93-292A-409D-8AF6-70E5D2980D14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latin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23" name="تشكيل تلقائي 3">
            <a:extLst>
              <a:ext uri="{FF2B5EF4-FFF2-40B4-BE49-F238E27FC236}">
                <a16:creationId xmlns:a16="http://schemas.microsoft.com/office/drawing/2014/main" id="{CDE2419C-039F-4865-97C4-6FC0D0E830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98735" y="1465486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مستطيل 5">
            <a:extLst>
              <a:ext uri="{FF2B5EF4-FFF2-40B4-BE49-F238E27FC236}">
                <a16:creationId xmlns:a16="http://schemas.microsoft.com/office/drawing/2014/main" id="{EFBAFC4B-503E-42FF-9AAE-30F8D616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53" y="2030636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مستطيل 6">
            <a:extLst>
              <a:ext uri="{FF2B5EF4-FFF2-40B4-BE49-F238E27FC236}">
                <a16:creationId xmlns:a16="http://schemas.microsoft.com/office/drawing/2014/main" id="{553241FE-5AD2-4ED0-B5FD-B9FD4C84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53" y="2030636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مستطيل 7">
            <a:extLst>
              <a:ext uri="{FF2B5EF4-FFF2-40B4-BE49-F238E27FC236}">
                <a16:creationId xmlns:a16="http://schemas.microsoft.com/office/drawing/2014/main" id="{7778931E-8107-4072-AE96-6137485F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53" y="2030636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مستطيل 8">
            <a:extLst>
              <a:ext uri="{FF2B5EF4-FFF2-40B4-BE49-F238E27FC236}">
                <a16:creationId xmlns:a16="http://schemas.microsoft.com/office/drawing/2014/main" id="{BA67729E-50BB-4916-9AB7-146BCCCA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53" y="2030636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شكل حر 9">
            <a:extLst>
              <a:ext uri="{FF2B5EF4-FFF2-40B4-BE49-F238E27FC236}">
                <a16:creationId xmlns:a16="http://schemas.microsoft.com/office/drawing/2014/main" id="{F43EF6E2-F429-4707-8A61-2EB0E13D2539}"/>
              </a:ext>
            </a:extLst>
          </p:cNvPr>
          <p:cNvSpPr>
            <a:spLocks/>
          </p:cNvSpPr>
          <p:nvPr/>
        </p:nvSpPr>
        <p:spPr bwMode="auto">
          <a:xfrm>
            <a:off x="2299990" y="1922686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شكل حر 10">
            <a:extLst>
              <a:ext uri="{FF2B5EF4-FFF2-40B4-BE49-F238E27FC236}">
                <a16:creationId xmlns:a16="http://schemas.microsoft.com/office/drawing/2014/main" id="{71116642-6C79-4F36-A454-C2CF6BFF56DA}"/>
              </a:ext>
            </a:extLst>
          </p:cNvPr>
          <p:cNvSpPr>
            <a:spLocks/>
          </p:cNvSpPr>
          <p:nvPr/>
        </p:nvSpPr>
        <p:spPr bwMode="auto">
          <a:xfrm>
            <a:off x="3327103" y="2170336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شكل حر 11">
            <a:extLst>
              <a:ext uri="{FF2B5EF4-FFF2-40B4-BE49-F238E27FC236}">
                <a16:creationId xmlns:a16="http://schemas.microsoft.com/office/drawing/2014/main" id="{4FF33BA3-B8E7-4767-9038-FDCF806E8135}"/>
              </a:ext>
            </a:extLst>
          </p:cNvPr>
          <p:cNvSpPr>
            <a:spLocks/>
          </p:cNvSpPr>
          <p:nvPr/>
        </p:nvSpPr>
        <p:spPr bwMode="auto">
          <a:xfrm>
            <a:off x="828378" y="2149699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شكل حر 12">
            <a:extLst>
              <a:ext uri="{FF2B5EF4-FFF2-40B4-BE49-F238E27FC236}">
                <a16:creationId xmlns:a16="http://schemas.microsoft.com/office/drawing/2014/main" id="{3FD50155-200B-4315-AF8B-E8A67B6A8874}"/>
              </a:ext>
            </a:extLst>
          </p:cNvPr>
          <p:cNvSpPr>
            <a:spLocks noEditPoints="1"/>
          </p:cNvSpPr>
          <p:nvPr/>
        </p:nvSpPr>
        <p:spPr bwMode="auto">
          <a:xfrm>
            <a:off x="1039515" y="245608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شكل حر 13">
            <a:extLst>
              <a:ext uri="{FF2B5EF4-FFF2-40B4-BE49-F238E27FC236}">
                <a16:creationId xmlns:a16="http://schemas.microsoft.com/office/drawing/2014/main" id="{29783FE6-6375-48D5-B499-91641C1A8BD9}"/>
              </a:ext>
            </a:extLst>
          </p:cNvPr>
          <p:cNvSpPr>
            <a:spLocks noEditPoints="1"/>
          </p:cNvSpPr>
          <p:nvPr/>
        </p:nvSpPr>
        <p:spPr bwMode="auto">
          <a:xfrm>
            <a:off x="1039515" y="245608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شكل حر 14">
            <a:extLst>
              <a:ext uri="{FF2B5EF4-FFF2-40B4-BE49-F238E27FC236}">
                <a16:creationId xmlns:a16="http://schemas.microsoft.com/office/drawing/2014/main" id="{B481E493-1F1D-454D-A20D-1A6AEC7E4761}"/>
              </a:ext>
            </a:extLst>
          </p:cNvPr>
          <p:cNvSpPr>
            <a:spLocks/>
          </p:cNvSpPr>
          <p:nvPr/>
        </p:nvSpPr>
        <p:spPr bwMode="auto">
          <a:xfrm>
            <a:off x="1039515" y="2456086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شكل حر 15">
            <a:extLst>
              <a:ext uri="{FF2B5EF4-FFF2-40B4-BE49-F238E27FC236}">
                <a16:creationId xmlns:a16="http://schemas.microsoft.com/office/drawing/2014/main" id="{82BC2112-1770-4209-8291-0603D4A962F5}"/>
              </a:ext>
            </a:extLst>
          </p:cNvPr>
          <p:cNvSpPr>
            <a:spLocks/>
          </p:cNvSpPr>
          <p:nvPr/>
        </p:nvSpPr>
        <p:spPr bwMode="auto">
          <a:xfrm>
            <a:off x="4000203" y="2632299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شكل حر 16">
            <a:extLst>
              <a:ext uri="{FF2B5EF4-FFF2-40B4-BE49-F238E27FC236}">
                <a16:creationId xmlns:a16="http://schemas.microsoft.com/office/drawing/2014/main" id="{9EFF9D27-3ECD-4FD5-92E5-D2F2176263E7}"/>
              </a:ext>
            </a:extLst>
          </p:cNvPr>
          <p:cNvSpPr>
            <a:spLocks/>
          </p:cNvSpPr>
          <p:nvPr/>
        </p:nvSpPr>
        <p:spPr bwMode="auto">
          <a:xfrm>
            <a:off x="3760490" y="2478311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شكل حر 17">
            <a:extLst>
              <a:ext uri="{FF2B5EF4-FFF2-40B4-BE49-F238E27FC236}">
                <a16:creationId xmlns:a16="http://schemas.microsoft.com/office/drawing/2014/main" id="{E6B7FAD5-78A5-4B3D-A8AC-48BE0E5A5FE1}"/>
              </a:ext>
            </a:extLst>
          </p:cNvPr>
          <p:cNvSpPr>
            <a:spLocks/>
          </p:cNvSpPr>
          <p:nvPr/>
        </p:nvSpPr>
        <p:spPr bwMode="auto">
          <a:xfrm>
            <a:off x="258465" y="1638524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الشكل الحر 18">
            <a:extLst>
              <a:ext uri="{FF2B5EF4-FFF2-40B4-BE49-F238E27FC236}">
                <a16:creationId xmlns:a16="http://schemas.microsoft.com/office/drawing/2014/main" id="{0A6597AB-04A8-4C94-AE11-DF10640C46FC}"/>
              </a:ext>
            </a:extLst>
          </p:cNvPr>
          <p:cNvSpPr>
            <a:spLocks noEditPoints="1"/>
          </p:cNvSpPr>
          <p:nvPr/>
        </p:nvSpPr>
        <p:spPr bwMode="auto">
          <a:xfrm>
            <a:off x="474365" y="2841849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الشكل الحر 19">
            <a:extLst>
              <a:ext uri="{FF2B5EF4-FFF2-40B4-BE49-F238E27FC236}">
                <a16:creationId xmlns:a16="http://schemas.microsoft.com/office/drawing/2014/main" id="{0826244A-3E8F-4145-A569-5A422BEC89EE}"/>
              </a:ext>
            </a:extLst>
          </p:cNvPr>
          <p:cNvSpPr>
            <a:spLocks/>
          </p:cNvSpPr>
          <p:nvPr/>
        </p:nvSpPr>
        <p:spPr bwMode="auto">
          <a:xfrm>
            <a:off x="407690" y="1878236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الشكل الحر 20">
            <a:extLst>
              <a:ext uri="{FF2B5EF4-FFF2-40B4-BE49-F238E27FC236}">
                <a16:creationId xmlns:a16="http://schemas.microsoft.com/office/drawing/2014/main" id="{FA4C53FB-9092-4BE9-8F12-52B8F4FF5BBD}"/>
              </a:ext>
            </a:extLst>
          </p:cNvPr>
          <p:cNvSpPr>
            <a:spLocks/>
          </p:cNvSpPr>
          <p:nvPr/>
        </p:nvSpPr>
        <p:spPr bwMode="auto">
          <a:xfrm>
            <a:off x="869653" y="5916836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شكل حر 21">
            <a:extLst>
              <a:ext uri="{FF2B5EF4-FFF2-40B4-BE49-F238E27FC236}">
                <a16:creationId xmlns:a16="http://schemas.microsoft.com/office/drawing/2014/main" id="{48224446-0C06-4A14-ACC7-6129F6D401BD}"/>
              </a:ext>
            </a:extLst>
          </p:cNvPr>
          <p:cNvSpPr>
            <a:spLocks noEditPoints="1"/>
          </p:cNvSpPr>
          <p:nvPr/>
        </p:nvSpPr>
        <p:spPr bwMode="auto">
          <a:xfrm>
            <a:off x="1139528" y="618988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شكل حر 22">
            <a:extLst>
              <a:ext uri="{FF2B5EF4-FFF2-40B4-BE49-F238E27FC236}">
                <a16:creationId xmlns:a16="http://schemas.microsoft.com/office/drawing/2014/main" id="{F37F48A7-7EAE-42C3-84BA-B60A3858F744}"/>
              </a:ext>
            </a:extLst>
          </p:cNvPr>
          <p:cNvSpPr>
            <a:spLocks noEditPoints="1"/>
          </p:cNvSpPr>
          <p:nvPr/>
        </p:nvSpPr>
        <p:spPr bwMode="auto">
          <a:xfrm>
            <a:off x="1139528" y="618988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الشكل الحر 23">
            <a:extLst>
              <a:ext uri="{FF2B5EF4-FFF2-40B4-BE49-F238E27FC236}">
                <a16:creationId xmlns:a16="http://schemas.microsoft.com/office/drawing/2014/main" id="{6FC4FBF7-BCC7-478C-8B05-004CE3A3397E}"/>
              </a:ext>
            </a:extLst>
          </p:cNvPr>
          <p:cNvSpPr>
            <a:spLocks/>
          </p:cNvSpPr>
          <p:nvPr/>
        </p:nvSpPr>
        <p:spPr bwMode="auto">
          <a:xfrm>
            <a:off x="1139528" y="6189886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الشكل الحر 24">
            <a:extLst>
              <a:ext uri="{FF2B5EF4-FFF2-40B4-BE49-F238E27FC236}">
                <a16:creationId xmlns:a16="http://schemas.microsoft.com/office/drawing/2014/main" id="{E37D0813-2D68-42BA-ABE3-0B07A95D5857}"/>
              </a:ext>
            </a:extLst>
          </p:cNvPr>
          <p:cNvSpPr>
            <a:spLocks/>
          </p:cNvSpPr>
          <p:nvPr/>
        </p:nvSpPr>
        <p:spPr bwMode="auto">
          <a:xfrm>
            <a:off x="3435053" y="5916836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الشكل الحر 25">
            <a:extLst>
              <a:ext uri="{FF2B5EF4-FFF2-40B4-BE49-F238E27FC236}">
                <a16:creationId xmlns:a16="http://schemas.microsoft.com/office/drawing/2014/main" id="{32100F92-2829-49E7-B487-42107D92EB5B}"/>
              </a:ext>
            </a:extLst>
          </p:cNvPr>
          <p:cNvSpPr>
            <a:spLocks/>
          </p:cNvSpPr>
          <p:nvPr/>
        </p:nvSpPr>
        <p:spPr bwMode="auto">
          <a:xfrm>
            <a:off x="3895428" y="618829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شكل حر 26">
            <a:extLst>
              <a:ext uri="{FF2B5EF4-FFF2-40B4-BE49-F238E27FC236}">
                <a16:creationId xmlns:a16="http://schemas.microsoft.com/office/drawing/2014/main" id="{EE654125-8892-452E-BC7F-2245DA2AD9FD}"/>
              </a:ext>
            </a:extLst>
          </p:cNvPr>
          <p:cNvSpPr>
            <a:spLocks/>
          </p:cNvSpPr>
          <p:nvPr/>
        </p:nvSpPr>
        <p:spPr bwMode="auto">
          <a:xfrm>
            <a:off x="3895428" y="618829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شكل حر 27">
            <a:extLst>
              <a:ext uri="{FF2B5EF4-FFF2-40B4-BE49-F238E27FC236}">
                <a16:creationId xmlns:a16="http://schemas.microsoft.com/office/drawing/2014/main" id="{17834262-F7CC-4D71-AC79-5C9456AB107A}"/>
              </a:ext>
            </a:extLst>
          </p:cNvPr>
          <p:cNvSpPr>
            <a:spLocks/>
          </p:cNvSpPr>
          <p:nvPr/>
        </p:nvSpPr>
        <p:spPr bwMode="auto">
          <a:xfrm>
            <a:off x="3596978" y="6188299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دوران عقارب الساعة">
            <a:extLst>
              <a:ext uri="{FF2B5EF4-FFF2-40B4-BE49-F238E27FC236}">
                <a16:creationId xmlns:a16="http://schemas.microsoft.com/office/drawing/2014/main" id="{F6C19227-0ED4-459B-9695-4A2E6D113FCF}"/>
              </a:ext>
            </a:extLst>
          </p:cNvPr>
          <p:cNvGrpSpPr/>
          <p:nvPr/>
        </p:nvGrpSpPr>
        <p:grpSpPr>
          <a:xfrm rot="1786145">
            <a:off x="618828" y="2552924"/>
            <a:ext cx="3829050" cy="3830638"/>
            <a:chOff x="817563" y="2264166"/>
            <a:chExt cx="3829050" cy="3830638"/>
          </a:xfrm>
        </p:grpSpPr>
        <p:sp>
          <p:nvSpPr>
            <p:cNvPr id="50" name="شكل بيضاوي 28">
              <a:extLst>
                <a:ext uri="{FF2B5EF4-FFF2-40B4-BE49-F238E27FC236}">
                  <a16:creationId xmlns:a16="http://schemas.microsoft.com/office/drawing/2014/main" id="{274A5C23-41CE-425C-BE8E-AD16ABF0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عقرب الساعة">
              <a:extLst>
                <a:ext uri="{FF2B5EF4-FFF2-40B4-BE49-F238E27FC236}">
                  <a16:creationId xmlns:a16="http://schemas.microsoft.com/office/drawing/2014/main" id="{09944950-69E1-40D6-A4BD-3EC8044F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الشكل الحر 29">
            <a:extLst>
              <a:ext uri="{FF2B5EF4-FFF2-40B4-BE49-F238E27FC236}">
                <a16:creationId xmlns:a16="http://schemas.microsoft.com/office/drawing/2014/main" id="{1F55A52C-E567-4A62-A95A-6BEBF94C8008}"/>
              </a:ext>
            </a:extLst>
          </p:cNvPr>
          <p:cNvSpPr>
            <a:spLocks noEditPoints="1"/>
          </p:cNvSpPr>
          <p:nvPr/>
        </p:nvSpPr>
        <p:spPr bwMode="auto">
          <a:xfrm>
            <a:off x="339428" y="2275111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الشكل الحر 30">
            <a:extLst>
              <a:ext uri="{FF2B5EF4-FFF2-40B4-BE49-F238E27FC236}">
                <a16:creationId xmlns:a16="http://schemas.microsoft.com/office/drawing/2014/main" id="{4F454E87-6D83-4883-BC6D-7171B902EA94}"/>
              </a:ext>
            </a:extLst>
          </p:cNvPr>
          <p:cNvSpPr>
            <a:spLocks noEditPoints="1"/>
          </p:cNvSpPr>
          <p:nvPr/>
        </p:nvSpPr>
        <p:spPr bwMode="auto">
          <a:xfrm>
            <a:off x="512465" y="2446561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شكل حر 31">
            <a:extLst>
              <a:ext uri="{FF2B5EF4-FFF2-40B4-BE49-F238E27FC236}">
                <a16:creationId xmlns:a16="http://schemas.microsoft.com/office/drawing/2014/main" id="{E8465BFB-1F90-4815-84D1-6CA3AC022F28}"/>
              </a:ext>
            </a:extLst>
          </p:cNvPr>
          <p:cNvSpPr>
            <a:spLocks noEditPoints="1"/>
          </p:cNvSpPr>
          <p:nvPr/>
        </p:nvSpPr>
        <p:spPr bwMode="auto">
          <a:xfrm>
            <a:off x="421978" y="2356074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5" name="المجموعة 2">
            <a:extLst>
              <a:ext uri="{FF2B5EF4-FFF2-40B4-BE49-F238E27FC236}">
                <a16:creationId xmlns:a16="http://schemas.microsoft.com/office/drawing/2014/main" id="{809F07AB-352C-4207-AC70-00767D7FEB90}"/>
              </a:ext>
            </a:extLst>
          </p:cNvPr>
          <p:cNvGrpSpPr/>
          <p:nvPr/>
        </p:nvGrpSpPr>
        <p:grpSpPr>
          <a:xfrm>
            <a:off x="2257128" y="2700561"/>
            <a:ext cx="566738" cy="566738"/>
            <a:chOff x="2455863" y="2411803"/>
            <a:chExt cx="566738" cy="566738"/>
          </a:xfrm>
        </p:grpSpPr>
        <p:sp>
          <p:nvSpPr>
            <p:cNvPr id="56" name="شكل بيضاوي 32">
              <a:extLst>
                <a:ext uri="{FF2B5EF4-FFF2-40B4-BE49-F238E27FC236}">
                  <a16:creationId xmlns:a16="http://schemas.microsoft.com/office/drawing/2014/main" id="{2CD34350-DE08-4F16-94BE-57BC38CB2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شكل بيضاوي 33">
              <a:extLst>
                <a:ext uri="{FF2B5EF4-FFF2-40B4-BE49-F238E27FC236}">
                  <a16:creationId xmlns:a16="http://schemas.microsoft.com/office/drawing/2014/main" id="{F6FA4700-1F8E-4AFC-9CFF-B6E44B719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شكل حر 34">
              <a:extLst>
                <a:ext uri="{FF2B5EF4-FFF2-40B4-BE49-F238E27FC236}">
                  <a16:creationId xmlns:a16="http://schemas.microsoft.com/office/drawing/2014/main" id="{994CBFCC-3B01-434E-9A4C-2E765B8DF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الشكل الحر 35">
              <a:extLst>
                <a:ext uri="{FF2B5EF4-FFF2-40B4-BE49-F238E27FC236}">
                  <a16:creationId xmlns:a16="http://schemas.microsoft.com/office/drawing/2014/main" id="{E1188470-CCF8-46DD-9207-30F9931E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مستطيل 36">
              <a:extLst>
                <a:ext uri="{FF2B5EF4-FFF2-40B4-BE49-F238E27FC236}">
                  <a16:creationId xmlns:a16="http://schemas.microsoft.com/office/drawing/2014/main" id="{7057C06D-FAB4-40C6-8F76-DD214EB3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مستطيل 37">
              <a:extLst>
                <a:ext uri="{FF2B5EF4-FFF2-40B4-BE49-F238E27FC236}">
                  <a16:creationId xmlns:a16="http://schemas.microsoft.com/office/drawing/2014/main" id="{BF217F76-B3AB-4E05-9023-D8D988668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2" name="شكل حر 40">
            <a:extLst>
              <a:ext uri="{FF2B5EF4-FFF2-40B4-BE49-F238E27FC236}">
                <a16:creationId xmlns:a16="http://schemas.microsoft.com/office/drawing/2014/main" id="{0A88F61B-FE29-49D7-A8AA-8D15B26D855C}"/>
              </a:ext>
            </a:extLst>
          </p:cNvPr>
          <p:cNvSpPr>
            <a:spLocks noEditPoints="1"/>
          </p:cNvSpPr>
          <p:nvPr/>
        </p:nvSpPr>
        <p:spPr bwMode="auto">
          <a:xfrm>
            <a:off x="3046115" y="3140299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المجموعة 4">
            <a:extLst>
              <a:ext uri="{FF2B5EF4-FFF2-40B4-BE49-F238E27FC236}">
                <a16:creationId xmlns:a16="http://schemas.microsoft.com/office/drawing/2014/main" id="{DABD2ACF-E7B3-4D7B-96A4-FF30F4715328}"/>
              </a:ext>
            </a:extLst>
          </p:cNvPr>
          <p:cNvGrpSpPr/>
          <p:nvPr/>
        </p:nvGrpSpPr>
        <p:grpSpPr>
          <a:xfrm>
            <a:off x="3523953" y="3402236"/>
            <a:ext cx="585788" cy="587375"/>
            <a:chOff x="3722688" y="3113478"/>
            <a:chExt cx="585788" cy="587375"/>
          </a:xfrm>
        </p:grpSpPr>
        <p:sp>
          <p:nvSpPr>
            <p:cNvPr id="64" name="شكل حر 44">
              <a:extLst>
                <a:ext uri="{FF2B5EF4-FFF2-40B4-BE49-F238E27FC236}">
                  <a16:creationId xmlns:a16="http://schemas.microsoft.com/office/drawing/2014/main" id="{B2A54F34-5DC8-44AB-984C-9B8C96B9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شكل حر 45">
              <a:extLst>
                <a:ext uri="{FF2B5EF4-FFF2-40B4-BE49-F238E27FC236}">
                  <a16:creationId xmlns:a16="http://schemas.microsoft.com/office/drawing/2014/main" id="{34D98F89-F08A-4214-B5BE-1FDE04CE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شكل حر 46">
              <a:extLst>
                <a:ext uri="{FF2B5EF4-FFF2-40B4-BE49-F238E27FC236}">
                  <a16:creationId xmlns:a16="http://schemas.microsoft.com/office/drawing/2014/main" id="{D3456BAA-1292-4DD2-8275-4B7505AF3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شكل حر 47">
              <a:extLst>
                <a:ext uri="{FF2B5EF4-FFF2-40B4-BE49-F238E27FC236}">
                  <a16:creationId xmlns:a16="http://schemas.microsoft.com/office/drawing/2014/main" id="{E3034BF3-78D8-48F2-8724-C6164848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مستطيل 48">
              <a:extLst>
                <a:ext uri="{FF2B5EF4-FFF2-40B4-BE49-F238E27FC236}">
                  <a16:creationId xmlns:a16="http://schemas.microsoft.com/office/drawing/2014/main" id="{31B1E361-0368-4503-94A7-AC41F8E1C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مستطيل 49">
              <a:extLst>
                <a:ext uri="{FF2B5EF4-FFF2-40B4-BE49-F238E27FC236}">
                  <a16:creationId xmlns:a16="http://schemas.microsoft.com/office/drawing/2014/main" id="{AA6A3A39-73FD-4A3E-B172-79446097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0" name="الشكل الحر 52">
            <a:extLst>
              <a:ext uri="{FF2B5EF4-FFF2-40B4-BE49-F238E27FC236}">
                <a16:creationId xmlns:a16="http://schemas.microsoft.com/office/drawing/2014/main" id="{12696AFD-5AED-489F-9B78-D9685A956EAB}"/>
              </a:ext>
            </a:extLst>
          </p:cNvPr>
          <p:cNvSpPr>
            <a:spLocks noEditPoints="1"/>
          </p:cNvSpPr>
          <p:nvPr/>
        </p:nvSpPr>
        <p:spPr bwMode="auto">
          <a:xfrm>
            <a:off x="3795415" y="4267424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المجموعة 5">
            <a:extLst>
              <a:ext uri="{FF2B5EF4-FFF2-40B4-BE49-F238E27FC236}">
                <a16:creationId xmlns:a16="http://schemas.microsoft.com/office/drawing/2014/main" id="{6AE99E06-407B-4DE9-AE63-CAF2A8BF6B79}"/>
              </a:ext>
            </a:extLst>
          </p:cNvPr>
          <p:cNvGrpSpPr/>
          <p:nvPr/>
        </p:nvGrpSpPr>
        <p:grpSpPr>
          <a:xfrm>
            <a:off x="3555703" y="4873849"/>
            <a:ext cx="566738" cy="568325"/>
            <a:chOff x="3754438" y="4585091"/>
            <a:chExt cx="566738" cy="568325"/>
          </a:xfrm>
        </p:grpSpPr>
        <p:sp>
          <p:nvSpPr>
            <p:cNvPr id="72" name="شكل حر 56">
              <a:extLst>
                <a:ext uri="{FF2B5EF4-FFF2-40B4-BE49-F238E27FC236}">
                  <a16:creationId xmlns:a16="http://schemas.microsoft.com/office/drawing/2014/main" id="{85C2FFD4-570A-400F-A111-D03FE7B6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شكل بيضاوي 57">
              <a:extLst>
                <a:ext uri="{FF2B5EF4-FFF2-40B4-BE49-F238E27FC236}">
                  <a16:creationId xmlns:a16="http://schemas.microsoft.com/office/drawing/2014/main" id="{3EA96B24-3BF5-4B34-8486-54CB32985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شكل حر 58">
              <a:extLst>
                <a:ext uri="{FF2B5EF4-FFF2-40B4-BE49-F238E27FC236}">
                  <a16:creationId xmlns:a16="http://schemas.microsoft.com/office/drawing/2014/main" id="{4EE15D76-C089-4435-B0AC-7F59A9023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شكل حر 59">
              <a:extLst>
                <a:ext uri="{FF2B5EF4-FFF2-40B4-BE49-F238E27FC236}">
                  <a16:creationId xmlns:a16="http://schemas.microsoft.com/office/drawing/2014/main" id="{0A6EDA78-E4B9-495B-85E2-A3B1C4F01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مستطيل 60">
              <a:extLst>
                <a:ext uri="{FF2B5EF4-FFF2-40B4-BE49-F238E27FC236}">
                  <a16:creationId xmlns:a16="http://schemas.microsoft.com/office/drawing/2014/main" id="{CEE3D83D-585B-4202-A1B5-D83B317D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مستطيل 61">
              <a:extLst>
                <a:ext uri="{FF2B5EF4-FFF2-40B4-BE49-F238E27FC236}">
                  <a16:creationId xmlns:a16="http://schemas.microsoft.com/office/drawing/2014/main" id="{59F4D3FD-4D7A-4DE5-87A6-C62D680BC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2100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شكل حر 64">
            <a:extLst>
              <a:ext uri="{FF2B5EF4-FFF2-40B4-BE49-F238E27FC236}">
                <a16:creationId xmlns:a16="http://schemas.microsoft.com/office/drawing/2014/main" id="{3A66A405-C180-4C23-B9B1-2E09824E4CB8}"/>
              </a:ext>
            </a:extLst>
          </p:cNvPr>
          <p:cNvSpPr>
            <a:spLocks noEditPoints="1"/>
          </p:cNvSpPr>
          <p:nvPr/>
        </p:nvSpPr>
        <p:spPr bwMode="auto">
          <a:xfrm>
            <a:off x="3082628" y="5615211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شكل حر 70">
            <a:extLst>
              <a:ext uri="{FF2B5EF4-FFF2-40B4-BE49-F238E27FC236}">
                <a16:creationId xmlns:a16="http://schemas.microsoft.com/office/drawing/2014/main" id="{93657F04-D65F-4078-B3BB-CC43A2F3D5A2}"/>
              </a:ext>
            </a:extLst>
          </p:cNvPr>
          <p:cNvSpPr>
            <a:spLocks noEditPoints="1"/>
          </p:cNvSpPr>
          <p:nvPr/>
        </p:nvSpPr>
        <p:spPr bwMode="auto">
          <a:xfrm>
            <a:off x="1564978" y="3148236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الشكل الحر 78">
            <a:extLst>
              <a:ext uri="{FF2B5EF4-FFF2-40B4-BE49-F238E27FC236}">
                <a16:creationId xmlns:a16="http://schemas.microsoft.com/office/drawing/2014/main" id="{9B7BA156-4549-4AB1-8916-F7626CF9FD70}"/>
              </a:ext>
            </a:extLst>
          </p:cNvPr>
          <p:cNvSpPr>
            <a:spLocks noEditPoints="1"/>
          </p:cNvSpPr>
          <p:nvPr/>
        </p:nvSpPr>
        <p:spPr bwMode="auto">
          <a:xfrm>
            <a:off x="814090" y="4421411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شكل حر 86">
            <a:extLst>
              <a:ext uri="{FF2B5EF4-FFF2-40B4-BE49-F238E27FC236}">
                <a16:creationId xmlns:a16="http://schemas.microsoft.com/office/drawing/2014/main" id="{AFFD16B0-3F09-49CA-8B0B-5B3B1724487B}"/>
              </a:ext>
            </a:extLst>
          </p:cNvPr>
          <p:cNvSpPr>
            <a:spLocks noEditPoints="1"/>
          </p:cNvSpPr>
          <p:nvPr/>
        </p:nvSpPr>
        <p:spPr bwMode="auto">
          <a:xfrm>
            <a:off x="1525290" y="5637436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2" name="المجموعة 6">
            <a:extLst>
              <a:ext uri="{FF2B5EF4-FFF2-40B4-BE49-F238E27FC236}">
                <a16:creationId xmlns:a16="http://schemas.microsoft.com/office/drawing/2014/main" id="{E8887AE7-716F-4F8E-B799-567EEDB12C40}"/>
              </a:ext>
            </a:extLst>
          </p:cNvPr>
          <p:cNvGrpSpPr/>
          <p:nvPr/>
        </p:nvGrpSpPr>
        <p:grpSpPr>
          <a:xfrm>
            <a:off x="2299990" y="5623149"/>
            <a:ext cx="568325" cy="566738"/>
            <a:chOff x="2498725" y="5334391"/>
            <a:chExt cx="568325" cy="566738"/>
          </a:xfrm>
        </p:grpSpPr>
        <p:sp>
          <p:nvSpPr>
            <p:cNvPr id="83" name="شكل حر 88">
              <a:extLst>
                <a:ext uri="{FF2B5EF4-FFF2-40B4-BE49-F238E27FC236}">
                  <a16:creationId xmlns:a16="http://schemas.microsoft.com/office/drawing/2014/main" id="{0649E899-6A05-4A37-BE02-5F68E112B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شكل بيضاوي 89">
              <a:extLst>
                <a:ext uri="{FF2B5EF4-FFF2-40B4-BE49-F238E27FC236}">
                  <a16:creationId xmlns:a16="http://schemas.microsoft.com/office/drawing/2014/main" id="{DCB423FD-E46A-4A3C-9B2A-A3AAD058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شكل حر 90">
              <a:extLst>
                <a:ext uri="{FF2B5EF4-FFF2-40B4-BE49-F238E27FC236}">
                  <a16:creationId xmlns:a16="http://schemas.microsoft.com/office/drawing/2014/main" id="{31A9862C-127D-4762-A2CB-AED5D0CB4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شكل حر 91">
              <a:extLst>
                <a:ext uri="{FF2B5EF4-FFF2-40B4-BE49-F238E27FC236}">
                  <a16:creationId xmlns:a16="http://schemas.microsoft.com/office/drawing/2014/main" id="{BDFE404A-4C39-4CA5-9C38-8EB35476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مستطيل 92">
              <a:extLst>
                <a:ext uri="{FF2B5EF4-FFF2-40B4-BE49-F238E27FC236}">
                  <a16:creationId xmlns:a16="http://schemas.microsoft.com/office/drawing/2014/main" id="{D5711555-B6A0-41D4-84A1-B49FD8216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مستطيل 93">
              <a:extLst>
                <a:ext uri="{FF2B5EF4-FFF2-40B4-BE49-F238E27FC236}">
                  <a16:creationId xmlns:a16="http://schemas.microsoft.com/office/drawing/2014/main" id="{CB78A0F1-919C-4695-84EB-9E220C43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21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9" name="المجموعة 8">
            <a:extLst>
              <a:ext uri="{FF2B5EF4-FFF2-40B4-BE49-F238E27FC236}">
                <a16:creationId xmlns:a16="http://schemas.microsoft.com/office/drawing/2014/main" id="{93DCFF33-4B3E-49AB-8273-7022456A3282}"/>
              </a:ext>
            </a:extLst>
          </p:cNvPr>
          <p:cNvGrpSpPr/>
          <p:nvPr/>
        </p:nvGrpSpPr>
        <p:grpSpPr>
          <a:xfrm>
            <a:off x="958553" y="3402236"/>
            <a:ext cx="584200" cy="587375"/>
            <a:chOff x="1157288" y="3113478"/>
            <a:chExt cx="584200" cy="587375"/>
          </a:xfrm>
        </p:grpSpPr>
        <p:sp>
          <p:nvSpPr>
            <p:cNvPr id="90" name="شكل حر 72">
              <a:extLst>
                <a:ext uri="{FF2B5EF4-FFF2-40B4-BE49-F238E27FC236}">
                  <a16:creationId xmlns:a16="http://schemas.microsoft.com/office/drawing/2014/main" id="{B8839525-D12C-45B8-AB39-2B02ED284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شكل حر 73">
              <a:extLst>
                <a:ext uri="{FF2B5EF4-FFF2-40B4-BE49-F238E27FC236}">
                  <a16:creationId xmlns:a16="http://schemas.microsoft.com/office/drawing/2014/main" id="{21EDB044-6D9C-44B0-A0C1-33F3B6D1A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شكل حر 74">
              <a:extLst>
                <a:ext uri="{FF2B5EF4-FFF2-40B4-BE49-F238E27FC236}">
                  <a16:creationId xmlns:a16="http://schemas.microsoft.com/office/drawing/2014/main" id="{7C22A884-AEA8-404E-9E5E-349669463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شكل حر 75">
              <a:extLst>
                <a:ext uri="{FF2B5EF4-FFF2-40B4-BE49-F238E27FC236}">
                  <a16:creationId xmlns:a16="http://schemas.microsoft.com/office/drawing/2014/main" id="{0D02D693-8DA2-43A6-B19D-F600DB51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مستطيل 96">
              <a:extLst>
                <a:ext uri="{FF2B5EF4-FFF2-40B4-BE49-F238E27FC236}">
                  <a16:creationId xmlns:a16="http://schemas.microsoft.com/office/drawing/2014/main" id="{32F96FA0-5BE6-4A7B-A537-A181300CD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مستطيل 97">
              <a:extLst>
                <a:ext uri="{FF2B5EF4-FFF2-40B4-BE49-F238E27FC236}">
                  <a16:creationId xmlns:a16="http://schemas.microsoft.com/office/drawing/2014/main" id="{0748332C-8125-4973-917A-13D7A017E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2100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6" name="المجموعة 7">
            <a:extLst>
              <a:ext uri="{FF2B5EF4-FFF2-40B4-BE49-F238E27FC236}">
                <a16:creationId xmlns:a16="http://schemas.microsoft.com/office/drawing/2014/main" id="{5A3E4145-7AEA-4954-8B15-27B82F0E786B}"/>
              </a:ext>
            </a:extLst>
          </p:cNvPr>
          <p:cNvGrpSpPr/>
          <p:nvPr/>
        </p:nvGrpSpPr>
        <p:grpSpPr>
          <a:xfrm>
            <a:off x="963315" y="4869086"/>
            <a:ext cx="569913" cy="568325"/>
            <a:chOff x="1162050" y="4580328"/>
            <a:chExt cx="569913" cy="568325"/>
          </a:xfrm>
        </p:grpSpPr>
        <p:sp>
          <p:nvSpPr>
            <p:cNvPr id="97" name="شكل حر 80">
              <a:extLst>
                <a:ext uri="{FF2B5EF4-FFF2-40B4-BE49-F238E27FC236}">
                  <a16:creationId xmlns:a16="http://schemas.microsoft.com/office/drawing/2014/main" id="{BCB58892-8F97-46E9-B22D-A6AA4FDDE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شكل حر 81">
              <a:extLst>
                <a:ext uri="{FF2B5EF4-FFF2-40B4-BE49-F238E27FC236}">
                  <a16:creationId xmlns:a16="http://schemas.microsoft.com/office/drawing/2014/main" id="{720397FE-7DA8-4F44-BB44-1F6F5CCE9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الشكل الحر 82">
              <a:extLst>
                <a:ext uri="{FF2B5EF4-FFF2-40B4-BE49-F238E27FC236}">
                  <a16:creationId xmlns:a16="http://schemas.microsoft.com/office/drawing/2014/main" id="{B6A5D0A8-0FB9-4797-B1E9-CF1B017C6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شكل حر 83">
              <a:extLst>
                <a:ext uri="{FF2B5EF4-FFF2-40B4-BE49-F238E27FC236}">
                  <a16:creationId xmlns:a16="http://schemas.microsoft.com/office/drawing/2014/main" id="{339053B8-DA25-4487-BAEF-9AD1F379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مستطيل 100">
              <a:extLst>
                <a:ext uri="{FF2B5EF4-FFF2-40B4-BE49-F238E27FC236}">
                  <a16:creationId xmlns:a16="http://schemas.microsoft.com/office/drawing/2014/main" id="{EAD2C9AF-DB99-4E3A-9F8C-4A605C92B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مستطيل 101">
              <a:extLst>
                <a:ext uri="{FF2B5EF4-FFF2-40B4-BE49-F238E27FC236}">
                  <a16:creationId xmlns:a16="http://schemas.microsoft.com/office/drawing/2014/main" id="{B3ED9248-E11A-4F6F-BAD3-8B4D63DE1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2100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3" name="شكل بيضاوي 107">
            <a:extLst>
              <a:ext uri="{FF2B5EF4-FFF2-40B4-BE49-F238E27FC236}">
                <a16:creationId xmlns:a16="http://schemas.microsoft.com/office/drawing/2014/main" id="{5AB66060-D085-42DE-8424-6C2AB3E6D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590" y="4330924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شكل بيضاوي 108">
            <a:extLst>
              <a:ext uri="{FF2B5EF4-FFF2-40B4-BE49-F238E27FC236}">
                <a16:creationId xmlns:a16="http://schemas.microsoft.com/office/drawing/2014/main" id="{E40730E0-45E4-45D5-9FB9-75FDC445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328" y="4392836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شكل حر 109">
            <a:extLst>
              <a:ext uri="{FF2B5EF4-FFF2-40B4-BE49-F238E27FC236}">
                <a16:creationId xmlns:a16="http://schemas.microsoft.com/office/drawing/2014/main" id="{4BE0F0A4-EFD0-4299-844F-A11F63CAC7A8}"/>
              </a:ext>
            </a:extLst>
          </p:cNvPr>
          <p:cNvSpPr>
            <a:spLocks/>
          </p:cNvSpPr>
          <p:nvPr/>
        </p:nvSpPr>
        <p:spPr bwMode="auto">
          <a:xfrm>
            <a:off x="1609428" y="1590899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شكل حر 110">
            <a:extLst>
              <a:ext uri="{FF2B5EF4-FFF2-40B4-BE49-F238E27FC236}">
                <a16:creationId xmlns:a16="http://schemas.microsoft.com/office/drawing/2014/main" id="{DFD228F6-DB2D-4513-A2CE-679BF2F733EE}"/>
              </a:ext>
            </a:extLst>
          </p:cNvPr>
          <p:cNvSpPr>
            <a:spLocks/>
          </p:cNvSpPr>
          <p:nvPr/>
        </p:nvSpPr>
        <p:spPr bwMode="auto">
          <a:xfrm>
            <a:off x="1765003" y="1506761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شكل حر 113">
            <a:extLst>
              <a:ext uri="{FF2B5EF4-FFF2-40B4-BE49-F238E27FC236}">
                <a16:creationId xmlns:a16="http://schemas.microsoft.com/office/drawing/2014/main" id="{FFDD5CA2-23C3-4ED8-9CC7-1900750CAAAB}"/>
              </a:ext>
            </a:extLst>
          </p:cNvPr>
          <p:cNvSpPr>
            <a:spLocks/>
          </p:cNvSpPr>
          <p:nvPr/>
        </p:nvSpPr>
        <p:spPr bwMode="auto">
          <a:xfrm>
            <a:off x="3141365" y="154803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شكل حر 114">
            <a:extLst>
              <a:ext uri="{FF2B5EF4-FFF2-40B4-BE49-F238E27FC236}">
                <a16:creationId xmlns:a16="http://schemas.microsoft.com/office/drawing/2014/main" id="{95969272-C85D-4EF9-8F4A-E02D9942D0B0}"/>
              </a:ext>
            </a:extLst>
          </p:cNvPr>
          <p:cNvSpPr>
            <a:spLocks/>
          </p:cNvSpPr>
          <p:nvPr/>
        </p:nvSpPr>
        <p:spPr bwMode="auto">
          <a:xfrm>
            <a:off x="2985790" y="146548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شكل حر 115">
            <a:extLst>
              <a:ext uri="{FF2B5EF4-FFF2-40B4-BE49-F238E27FC236}">
                <a16:creationId xmlns:a16="http://schemas.microsoft.com/office/drawing/2014/main" id="{068ACF1B-A663-4E3C-B0E1-496F09502C56}"/>
              </a:ext>
            </a:extLst>
          </p:cNvPr>
          <p:cNvSpPr>
            <a:spLocks/>
          </p:cNvSpPr>
          <p:nvPr/>
        </p:nvSpPr>
        <p:spPr bwMode="auto">
          <a:xfrm>
            <a:off x="3247728" y="1660749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شكل حر 116">
            <a:extLst>
              <a:ext uri="{FF2B5EF4-FFF2-40B4-BE49-F238E27FC236}">
                <a16:creationId xmlns:a16="http://schemas.microsoft.com/office/drawing/2014/main" id="{9510A689-FD6B-4C9E-8BC3-051160A352DD}"/>
              </a:ext>
            </a:extLst>
          </p:cNvPr>
          <p:cNvSpPr>
            <a:spLocks/>
          </p:cNvSpPr>
          <p:nvPr/>
        </p:nvSpPr>
        <p:spPr bwMode="auto">
          <a:xfrm>
            <a:off x="4574878" y="2949799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شكل حر 117">
            <a:extLst>
              <a:ext uri="{FF2B5EF4-FFF2-40B4-BE49-F238E27FC236}">
                <a16:creationId xmlns:a16="http://schemas.microsoft.com/office/drawing/2014/main" id="{74B49448-4415-4F64-A50F-4A192D88E19A}"/>
              </a:ext>
            </a:extLst>
          </p:cNvPr>
          <p:cNvSpPr>
            <a:spLocks/>
          </p:cNvSpPr>
          <p:nvPr/>
        </p:nvSpPr>
        <p:spPr bwMode="auto">
          <a:xfrm>
            <a:off x="4297065" y="1900461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23E6B7F4-9E7C-4189-B2A0-A79FB01BA78B}"/>
              </a:ext>
            </a:extLst>
          </p:cNvPr>
          <p:cNvSpPr>
            <a:spLocks/>
          </p:cNvSpPr>
          <p:nvPr/>
        </p:nvSpPr>
        <p:spPr bwMode="auto">
          <a:xfrm flipH="1">
            <a:off x="4889918" y="2508700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شكل حر 112">
            <a:extLst>
              <a:ext uri="{FF2B5EF4-FFF2-40B4-BE49-F238E27FC236}">
                <a16:creationId xmlns:a16="http://schemas.microsoft.com/office/drawing/2014/main" id="{64AB470D-60E7-4C90-A96E-2CBE0892A38C}"/>
              </a:ext>
            </a:extLst>
          </p:cNvPr>
          <p:cNvSpPr>
            <a:spLocks/>
          </p:cNvSpPr>
          <p:nvPr/>
        </p:nvSpPr>
        <p:spPr bwMode="auto">
          <a:xfrm flipH="1">
            <a:off x="5024856" y="262458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صورة 3" descr="صورة تحتوي على منضدة, غرفة, زهرية&#10;&#10;تم إنشاء الوصف تلقائياً">
            <a:extLst>
              <a:ext uri="{FF2B5EF4-FFF2-40B4-BE49-F238E27FC236}">
                <a16:creationId xmlns:a16="http://schemas.microsoft.com/office/drawing/2014/main" id="{03237A35-9A29-447B-BD1E-5A42AF0FA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6" b="61515"/>
          <a:stretch/>
        </p:blipFill>
        <p:spPr>
          <a:xfrm flipV="1">
            <a:off x="7005020" y="1933522"/>
            <a:ext cx="3655919" cy="190046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04CAD18-A709-4973-86BB-0E78BB871A4D}"/>
              </a:ext>
            </a:extLst>
          </p:cNvPr>
          <p:cNvSpPr/>
          <p:nvPr/>
        </p:nvSpPr>
        <p:spPr>
          <a:xfrm>
            <a:off x="7183305" y="2875441"/>
            <a:ext cx="3235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خلال دقيقة واحدة: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296E2029-8926-46D6-A988-D8C539406C73}"/>
              </a:ext>
            </a:extLst>
          </p:cNvPr>
          <p:cNvSpPr/>
          <p:nvPr/>
        </p:nvSpPr>
        <p:spPr>
          <a:xfrm>
            <a:off x="5230515" y="837183"/>
            <a:ext cx="6822990" cy="10963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AlBayan"/>
              </a:rPr>
              <a:t>هي العلامات التي تسبق الساعة بأزمان متفاوتة وقد بدأت منذ عهد </a:t>
            </a:r>
            <a:r>
              <a:rPr lang="ar-SA" sz="3200" b="1" i="0" u="none" strike="noStrike" baseline="0" dirty="0" err="1">
                <a:solidFill>
                  <a:schemeClr val="tx1">
                    <a:lumMod val="50000"/>
                  </a:schemeClr>
                </a:solidFill>
                <a:latin typeface="AlBayan"/>
              </a:rPr>
              <a:t>النبي</a:t>
            </a:r>
            <a:r>
              <a:rPr lang="ar-SA" sz="3200" b="1" dirty="0" err="1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+mj-cs"/>
              </a:rPr>
              <a:t>ﷺ</a:t>
            </a:r>
            <a:r>
              <a:rPr lang="ar-SA" sz="32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AlBayan"/>
              </a:rPr>
              <a:t> .</a:t>
            </a:r>
            <a:endParaRPr lang="ar-SA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22070766-519A-434C-95D6-C93E820B23B9}"/>
              </a:ext>
            </a:extLst>
          </p:cNvPr>
          <p:cNvSpPr/>
          <p:nvPr/>
        </p:nvSpPr>
        <p:spPr>
          <a:xfrm>
            <a:off x="6819466" y="237853"/>
            <a:ext cx="3599019" cy="68101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علامات الساعة الصغرى:</a:t>
            </a:r>
          </a:p>
        </p:txBody>
      </p:sp>
      <p:pic>
        <p:nvPicPr>
          <p:cNvPr id="3" name="Picture 2" descr="اقتربت الساعة وانشق القمر } القارئ / ياسر الدوسري - YouTube">
            <a:extLst>
              <a:ext uri="{FF2B5EF4-FFF2-40B4-BE49-F238E27FC236}">
                <a16:creationId xmlns:a16="http://schemas.microsoft.com/office/drawing/2014/main" id="{BD8C5374-8CA3-4D70-A287-35E6A0324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23043" r="5346" b="12864"/>
          <a:stretch/>
        </p:blipFill>
        <p:spPr bwMode="auto">
          <a:xfrm flipH="1">
            <a:off x="381532" y="6196280"/>
            <a:ext cx="89084" cy="47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فوائد الخمر وجواز استخدامه كدواء - YouTube">
            <a:extLst>
              <a:ext uri="{FF2B5EF4-FFF2-40B4-BE49-F238E27FC236}">
                <a16:creationId xmlns:a16="http://schemas.microsoft.com/office/drawing/2014/main" id="{6B375B9C-1E3E-4EB7-9DA8-42C14B73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30" y="6261324"/>
            <a:ext cx="89084" cy="47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ضياع الأمانة | Words, Math, Math equations">
            <a:extLst>
              <a:ext uri="{FF2B5EF4-FFF2-40B4-BE49-F238E27FC236}">
                <a16:creationId xmlns:a16="http://schemas.microsoft.com/office/drawing/2014/main" id="{94E38171-7AB7-46F8-9272-6ADB0B84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7557" y="6553413"/>
            <a:ext cx="82474" cy="10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C608170-209A-47E3-B62A-D83B80193D85}"/>
              </a:ext>
            </a:extLst>
          </p:cNvPr>
          <p:cNvSpPr/>
          <p:nvPr/>
        </p:nvSpPr>
        <p:spPr>
          <a:xfrm>
            <a:off x="0" y="6069012"/>
            <a:ext cx="2011680" cy="745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الدقيقة الواحدة</a:t>
            </a:r>
          </a:p>
        </p:txBody>
      </p:sp>
    </p:spTree>
    <p:extLst>
      <p:ext uri="{BB962C8B-B14F-4D97-AF65-F5344CB8AC3E}">
        <p14:creationId xmlns:p14="http://schemas.microsoft.com/office/powerpoint/2010/main" val="3878848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6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4B6CE8A-CE26-4257-B5FF-4A1925BE5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9178B29-6766-4248-A845-977E66C44C8D}"/>
              </a:ext>
            </a:extLst>
          </p:cNvPr>
          <p:cNvSpPr/>
          <p:nvPr/>
        </p:nvSpPr>
        <p:spPr>
          <a:xfrm>
            <a:off x="3991822" y="356155"/>
            <a:ext cx="4379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علامات الساعة الصغرى: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60D58BD-BA2D-4888-A675-58BB16CA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813" y="1678632"/>
            <a:ext cx="5376524" cy="5376524"/>
          </a:xfrm>
          <a:prstGeom prst="rect">
            <a:avLst/>
          </a:prstGeom>
        </p:spPr>
      </p:pic>
      <p:pic>
        <p:nvPicPr>
          <p:cNvPr id="5" name="صورة 4" descr="صورة تحتوي على زهرة, المصباح&#10;&#10;تم إنشاء الوصف تلقائياً">
            <a:extLst>
              <a:ext uri="{FF2B5EF4-FFF2-40B4-BE49-F238E27FC236}">
                <a16:creationId xmlns:a16="http://schemas.microsoft.com/office/drawing/2014/main" id="{821CD8A5-13EF-4FE8-BEE5-CC070F38E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081" y="1302707"/>
            <a:ext cx="948687" cy="1252603"/>
          </a:xfrm>
          <a:prstGeom prst="rect">
            <a:avLst/>
          </a:prstGeom>
        </p:spPr>
      </p:pic>
      <p:pic>
        <p:nvPicPr>
          <p:cNvPr id="3" name="Picture 2" descr="اقتربت الساعة وانشق القمر } القارئ / ياسر الدوسري - YouTube">
            <a:extLst>
              <a:ext uri="{FF2B5EF4-FFF2-40B4-BE49-F238E27FC236}">
                <a16:creationId xmlns:a16="http://schemas.microsoft.com/office/drawing/2014/main" id="{68DC3B5A-5EE5-4C59-9966-D13E097CE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23043" r="5346" b="12864"/>
          <a:stretch/>
        </p:blipFill>
        <p:spPr bwMode="auto">
          <a:xfrm>
            <a:off x="2848454" y="1678632"/>
            <a:ext cx="4094988" cy="219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فوائد الخمر وجواز استخدامه كدواء - YouTube">
            <a:extLst>
              <a:ext uri="{FF2B5EF4-FFF2-40B4-BE49-F238E27FC236}">
                <a16:creationId xmlns:a16="http://schemas.microsoft.com/office/drawing/2014/main" id="{88C49728-2B04-4910-A85A-45E62BA3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54" y="4096529"/>
            <a:ext cx="4094988" cy="219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ضياع الأمانة | Words, Math, Math equations">
            <a:extLst>
              <a:ext uri="{FF2B5EF4-FFF2-40B4-BE49-F238E27FC236}">
                <a16:creationId xmlns:a16="http://schemas.microsoft.com/office/drawing/2014/main" id="{C2D807B7-5B25-4086-96CE-E10ECD1A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18" y="1678632"/>
            <a:ext cx="3791124" cy="461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4162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6AAF1FEF-960F-41C0-9DC7-84916DDC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5" y="-95551"/>
            <a:ext cx="4313762" cy="431897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35E63A6-535A-4F9F-9CB1-317F70F2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8594" l="1530" r="98088">
                        <a14:foregroundMark x1="82409" y1="8438" x2="81644" y2="9375"/>
                        <a14:foregroundMark x1="81644" y1="9531" x2="81644" y2="9531"/>
                        <a14:foregroundMark x1="78585" y1="4375" x2="78585" y2="4375"/>
                        <a14:foregroundMark x1="78585" y1="5156" x2="78585" y2="5156"/>
                        <a14:foregroundMark x1="80306" y1="5469" x2="19312" y2="5469"/>
                        <a14:foregroundMark x1="10325" y1="2969" x2="11472" y2="14219"/>
                        <a14:foregroundMark x1="95793" y1="5156" x2="95793" y2="5156"/>
                        <a14:foregroundMark x1="93499" y1="5938" x2="93499" y2="5938"/>
                        <a14:foregroundMark x1="92543" y1="6094" x2="92543" y2="6094"/>
                        <a14:foregroundMark x1="92543" y1="6094" x2="92543" y2="6094"/>
                        <a14:foregroundMark x1="92543" y1="4219" x2="92543" y2="4219"/>
                        <a14:foregroundMark x1="92352" y1="2500" x2="92352" y2="2500"/>
                        <a14:foregroundMark x1="91778" y1="2500" x2="91778" y2="2500"/>
                        <a14:foregroundMark x1="96750" y1="7187" x2="96750" y2="7187"/>
                        <a14:foregroundMark x1="97706" y1="6875" x2="97706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97897" y1="6875" x2="97897" y2="6875"/>
                        <a14:foregroundMark x1="1530" y1="5625" x2="1530" y2="5625"/>
                        <a14:foregroundMark x1="1912" y1="5625" x2="1912" y2="5625"/>
                        <a14:foregroundMark x1="1912" y1="5625" x2="1912" y2="5625"/>
                        <a14:foregroundMark x1="1912" y1="5625" x2="1912" y2="5625"/>
                        <a14:foregroundMark x1="8604" y1="26563" x2="8604" y2="26563"/>
                        <a14:foregroundMark x1="8222" y1="27031" x2="8222" y2="27031"/>
                        <a14:foregroundMark x1="40344" y1="92344" x2="40344" y2="92344"/>
                        <a14:foregroundMark x1="38050" y1="92188" x2="38050" y2="92188"/>
                        <a14:foregroundMark x1="38050" y1="92188" x2="38050" y2="92188"/>
                        <a14:foregroundMark x1="37476" y1="92188" x2="37476" y2="92188"/>
                        <a14:foregroundMark x1="36711" y1="92188" x2="36711" y2="92188"/>
                        <a14:foregroundMark x1="36329" y1="92188" x2="36329" y2="92188"/>
                        <a14:foregroundMark x1="32314" y1="92344" x2="32314" y2="92344"/>
                        <a14:foregroundMark x1="31166" y1="92344" x2="31166" y2="92344"/>
                        <a14:foregroundMark x1="31166" y1="92656" x2="31166" y2="92656"/>
                        <a14:foregroundMark x1="31166" y1="92656" x2="31166" y2="92656"/>
                        <a14:foregroundMark x1="31166" y1="92656" x2="31166" y2="92656"/>
                        <a14:foregroundMark x1="30402" y1="92813" x2="14149" y2="93594"/>
                        <a14:foregroundMark x1="96558" y1="96250" x2="96558" y2="96250"/>
                        <a14:foregroundMark x1="97706" y1="93594" x2="97706" y2="93594"/>
                        <a14:foregroundMark x1="98279" y1="93438" x2="98279" y2="93438"/>
                        <a14:foregroundMark x1="91778" y1="97813" x2="91778" y2="97813"/>
                        <a14:foregroundMark x1="91587" y1="98281" x2="91587" y2="98281"/>
                        <a14:foregroundMark x1="4398" y1="93438" x2="4398" y2="93438"/>
                        <a14:foregroundMark x1="4589" y1="93438" x2="4589" y2="93438"/>
                        <a14:foregroundMark x1="8604" y1="98594" x2="8604" y2="9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7175" y="1064041"/>
            <a:ext cx="5969913" cy="574133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4B6CE8A-CE26-4257-B5FF-4A1925BE5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2" y="52620"/>
            <a:ext cx="4094987" cy="14352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9178B29-6766-4248-A845-977E66C44C8D}"/>
              </a:ext>
            </a:extLst>
          </p:cNvPr>
          <p:cNvSpPr/>
          <p:nvPr/>
        </p:nvSpPr>
        <p:spPr>
          <a:xfrm>
            <a:off x="5049003" y="356155"/>
            <a:ext cx="2265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ظهور الفتن: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932791-45FC-46F8-86AD-F3AA43D89B6B}"/>
              </a:ext>
            </a:extLst>
          </p:cNvPr>
          <p:cNvSpPr txBox="1"/>
          <p:nvPr/>
        </p:nvSpPr>
        <p:spPr>
          <a:xfrm>
            <a:off x="7054637" y="1672552"/>
            <a:ext cx="40949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فعن أبي موسى الأشعري رضي الله عنه قال: قال رسول الله </a:t>
            </a:r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MunaBeta-Regular"/>
              </a:rPr>
              <a:t>ﷺ</a:t>
            </a:r>
            <a:r>
              <a:rPr lang="ar-SA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AlBayan"/>
              </a:rPr>
              <a:t>:  (إن بين يدي الساعة فتناً كقطع الليل المظلم، يصبح الرجل فيها مؤمناً ويمسي كافراً، ويمسي مؤمناً و يصبح كافراً، القاعد فيها خير من القائم، والقائم فيها خير من الماشي )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E82D19A-7E7F-4632-BDC3-A4D041463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527" y="2538496"/>
            <a:ext cx="3956647" cy="422489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70FFE6-4DD6-4FA0-AD3E-7467F756E504}"/>
              </a:ext>
            </a:extLst>
          </p:cNvPr>
          <p:cNvSpPr txBox="1"/>
          <p:nvPr/>
        </p:nvSpPr>
        <p:spPr>
          <a:xfrm>
            <a:off x="840952" y="1215057"/>
            <a:ext cx="29991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u="none" strike="noStrike" baseline="0" dirty="0">
                <a:solidFill>
                  <a:schemeClr val="tx1">
                    <a:lumMod val="50000"/>
                  </a:schemeClr>
                </a:solidFill>
                <a:latin typeface="AlBayan"/>
              </a:rPr>
              <a:t>أمثلة للفتن التي تكثر آخر الزمان:</a:t>
            </a:r>
            <a:endParaRPr lang="ar-SA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597D010-ED97-4A4A-A547-BC45BD391B6B}"/>
              </a:ext>
            </a:extLst>
          </p:cNvPr>
          <p:cNvSpPr/>
          <p:nvPr/>
        </p:nvSpPr>
        <p:spPr>
          <a:xfrm>
            <a:off x="2386738" y="3454857"/>
            <a:ext cx="349486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اختلال الأمن</a:t>
            </a:r>
          </a:p>
          <a:p>
            <a:pPr marL="914400" indent="-914400">
              <a:buFont typeface="+mj-lt"/>
              <a:buAutoNum type="arabicParenR"/>
            </a:pP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شق عصى الطاعة</a:t>
            </a:r>
          </a:p>
          <a:p>
            <a:pPr marL="914400" indent="-914400">
              <a:buFont typeface="+mj-lt"/>
              <a:buAutoNum type="arabicParenR"/>
            </a:pP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فتنة المال</a:t>
            </a:r>
            <a:endParaRPr lang="ar-S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Font typeface="+mj-lt"/>
              <a:buAutoNum type="arabicParenR"/>
            </a:pP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ضياع الولاية</a:t>
            </a:r>
          </a:p>
          <a:p>
            <a:pPr marL="914400" indent="-914400">
              <a:buFont typeface="+mj-lt"/>
              <a:buAutoNum type="arabicParenR"/>
            </a:pP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فتنة النس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اء</a:t>
            </a:r>
          </a:p>
          <a:p>
            <a:pPr marL="914400" indent="-914400">
              <a:buFont typeface="+mj-lt"/>
              <a:buAutoNum type="arabicParenR"/>
            </a:pP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 الشهوات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9396046-3049-48C4-9B30-3D78FA7F1816}"/>
              </a:ext>
            </a:extLst>
          </p:cNvPr>
          <p:cNvSpPr/>
          <p:nvPr/>
        </p:nvSpPr>
        <p:spPr>
          <a:xfrm>
            <a:off x="418011" y="3840480"/>
            <a:ext cx="1742516" cy="718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50000"/>
                  </a:schemeClr>
                </a:solidFill>
              </a:rPr>
              <a:t>نشاط صـ85</a:t>
            </a:r>
          </a:p>
        </p:txBody>
      </p:sp>
    </p:spTree>
    <p:extLst>
      <p:ext uri="{BB962C8B-B14F-4D97-AF65-F5344CB8AC3E}">
        <p14:creationId xmlns:p14="http://schemas.microsoft.com/office/powerpoint/2010/main" val="3488581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5" grpId="0"/>
      <p:bldP spid="3" grpId="0"/>
    </p:bldLst>
  </p:timing>
</p:sld>
</file>

<file path=ppt/theme/theme1.xml><?xml version="1.0" encoding="utf-8"?>
<a:theme xmlns:a="http://schemas.openxmlformats.org/drawingml/2006/main" name="صورة لأطفال يلعبون 16×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5_TF03461883_TF03461883" id="{9B7C600C-D025-4ADF-A803-754C5E274292}" vid="{6079AF26-4F3F-4A00-8222-20611345701E}"/>
    </a:ext>
  </a:extLst>
</a:theme>
</file>

<file path=ppt/theme/theme2.xml><?xml version="1.0" encoding="utf-8"?>
<a:theme xmlns:a="http://schemas.openxmlformats.org/drawingml/2006/main" name="نسق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تصميم لعرض تقديمي تعليمي لأطفال يلعبون (رسم توضيحي بالرسوم المتحركة، ملء الشاشة)</Template>
  <TotalTime>1369</TotalTime>
  <Words>784</Words>
  <Application>Microsoft Office PowerPoint</Application>
  <PresentationFormat>شاشة عريضة</PresentationFormat>
  <Paragraphs>142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AlBayan</vt:lpstr>
      <vt:lpstr>Arial</vt:lpstr>
      <vt:lpstr>Calibri</vt:lpstr>
      <vt:lpstr>Euphemia</vt:lpstr>
      <vt:lpstr>MunaBeta-Regular</vt:lpstr>
      <vt:lpstr>Tahoma</vt:lpstr>
      <vt:lpstr>Times New Roman</vt:lpstr>
      <vt:lpstr>Traditional Arabic</vt:lpstr>
      <vt:lpstr>Wingdings</vt:lpstr>
      <vt:lpstr>صورة لأطفال يلعبون 16×9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يعني لك خروج علامات الساعة الصغرى؟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تخطيط العنوان</dc:title>
  <dc:creator>‏​​♋٭ ρгe̠‎тту ĸɑdooϳ ·̵</dc:creator>
  <cp:lastModifiedBy>‏​​♋٭ ρгe̠‎тту ĸɑdooϳ ·̵</cp:lastModifiedBy>
  <cp:revision>19</cp:revision>
  <dcterms:created xsi:type="dcterms:W3CDTF">2020-10-08T20:43:09Z</dcterms:created>
  <dcterms:modified xsi:type="dcterms:W3CDTF">2020-10-09T20:22:13Z</dcterms:modified>
</cp:coreProperties>
</file>