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31" r:id="rId3"/>
    <p:sldId id="263" r:id="rId4"/>
    <p:sldId id="302" r:id="rId5"/>
    <p:sldId id="310" r:id="rId6"/>
    <p:sldId id="320" r:id="rId7"/>
    <p:sldId id="327" r:id="rId8"/>
    <p:sldId id="328" r:id="rId9"/>
    <p:sldId id="329" r:id="rId10"/>
    <p:sldId id="321" r:id="rId11"/>
    <p:sldId id="322" r:id="rId12"/>
    <p:sldId id="323" r:id="rId13"/>
    <p:sldId id="325" r:id="rId14"/>
    <p:sldId id="330" r:id="rId15"/>
    <p:sldId id="319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7B9AB6"/>
    <a:srgbClr val="548235"/>
    <a:srgbClr val="3B3838"/>
    <a:srgbClr val="FFC000"/>
    <a:srgbClr val="5B9BD5"/>
    <a:srgbClr val="70AD47"/>
    <a:srgbClr val="E63808"/>
    <a:srgbClr val="CC65FD"/>
    <a:srgbClr val="FEF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0" autoAdjust="0"/>
    <p:restoredTop sz="94280" autoAdjust="0"/>
  </p:normalViewPr>
  <p:slideViewPr>
    <p:cSldViewPr snapToGrid="0" showGuides="1">
      <p:cViewPr varScale="1">
        <p:scale>
          <a:sx n="59" d="100"/>
          <a:sy n="59" d="100"/>
        </p:scale>
        <p:origin x="78" y="1170"/>
      </p:cViewPr>
      <p:guideLst>
        <p:guide orient="horz" pos="3906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0D28-3E13-4DF2-AC95-4511735E3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0C888-8CC2-4FAA-B8EC-33788CCDB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B603-9D68-4EDB-8EC0-94687075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178B-D094-496E-A4FC-0B539C28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4E8E6-7A35-44AE-BE02-11540974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659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CBA4-D17C-4BDF-9D64-B2B4E836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54E03-2BE5-4CE5-830D-53A94706C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1B57-55BA-45B9-A7C3-179C70C2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E36B-4918-4F9B-980C-DF53BB4E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4AD4-CBB7-44B0-8DE9-C100894D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158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CE4B-AC52-4F1B-B0F6-D6A56A726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51ED6-1304-4F20-A681-47E8A219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C15C-58A3-46A6-A6F9-9D12F67F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CC03-2AF4-4DCF-A754-8AD884A5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1A58-DB8B-4621-82D8-80C4FBEF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1610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0B25-D917-4E7F-8055-0E56DC1A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DF63-D767-45AF-950A-AE374DF3E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4D1E-8FE8-40CA-84ED-2F876931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FEA3F-67F4-4004-AD99-92E84D74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D31F9-5EC8-4879-A088-843E75C9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7355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D432-98E5-42EA-BF73-C3E84D0C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6F5A-0126-4171-8669-9A9667FF8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1D640-A95E-449E-B3A0-72F83AB9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0D782-E501-460D-B606-AD1E9E8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343F-88AA-44C8-BF87-344E0803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8144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DA57-06F0-49AB-B4CC-FF37AD21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AEB21-D915-4197-81B2-AB9B2FCF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06FDC-98CC-44D2-8966-4B82C37E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075CC-D071-4FC6-BA75-CA86E17B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A3109-2CCB-43D4-BF7A-BB5CB99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10A78-B8E7-4307-AFB3-BE85CCBC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728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8B44-E746-414F-8E7B-9ABF7EC8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0E79-E902-44FC-A14C-9CD5FDEF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77FD7-2DAF-499F-9313-150921EF4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BAD89-5AE6-4BFF-9A18-0291FA2F1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0BF8-C158-44F1-AB87-BB9AD2358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B777A-0667-4CE9-8542-877D6C32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69322-603A-4C92-B7E3-AE72B343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6AFC8-0496-486D-81AD-77476294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434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F371-33E5-4000-B3E2-ECB71F1F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59166-ECD1-4683-BFEB-73CCF3F0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68361-3FF5-495E-ACF0-AEABA6E6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C35D-28B7-485D-975B-E866FCE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3137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E53A7-633F-4361-8784-BA1744F1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B882F-B81E-46B4-B42F-9E074575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C881-7158-4368-BF25-4A6584E4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5618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7BB6-69E9-4F87-95BA-28C19B7F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E69F-D095-4A50-A6DD-D17FA6EF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80217-CAFD-4E02-9DBF-5A2DD10A8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F2797-93AC-49E8-BE9D-9AB177B1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4CFA-986F-44C3-87C8-7102C87D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7D938-B309-4905-AB66-C13E119A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9540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D839-27B0-48E6-BCD0-EDBF279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1D638-295B-4C97-9FFD-688E08958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1C950-8101-4CDB-BC5B-B7FAC20A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849C3-E1D8-4F41-8E67-7D0E5B64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053D9-F264-4741-B9EE-42E2DCB1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3BDE-4ECE-4004-BE10-CDDD85DE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593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CA33F-2E22-4D5C-8356-2A8820C0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5E67-F4DD-4C0C-9D45-D33B3DBB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C423-457C-434B-B1F3-88BB2D6D0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0622-9903-4359-80B3-BA33CFA69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68F9-1BBC-4D56-A035-C74302F93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5235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27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sv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f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8.svg"/><Relationship Id="rId7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1745342" y="3013501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800" b="1" dirty="0">
                <a:latin typeface="Oswald" panose="02000503000000000000" pitchFamily="2" charset="0"/>
              </a:rPr>
              <a:t>الحيوانات الفقارية</a:t>
            </a:r>
            <a:endParaRPr lang="en-US" sz="4800" b="1" dirty="0">
              <a:latin typeface="Oswald" panose="02000503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>
            <a:off x="-3014714" y="-1"/>
            <a:ext cx="18731066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5400000">
            <a:off x="-3909967" y="1622196"/>
            <a:ext cx="3914741" cy="36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87253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87253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b="1" dirty="0">
                  <a:solidFill>
                    <a:srgbClr val="008080"/>
                  </a:solidFill>
                </a:rPr>
                <a:t>الأسماك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5443420C-7C2D-40F0-8FDC-EBB46406F395}"/>
              </a:ext>
            </a:extLst>
          </p:cNvPr>
          <p:cNvSpPr/>
          <p:nvPr/>
        </p:nvSpPr>
        <p:spPr>
          <a:xfrm flipH="1">
            <a:off x="3060372" y="-97888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EA98493-E007-4807-A7DB-D34A0FFA3CF9}"/>
              </a:ext>
            </a:extLst>
          </p:cNvPr>
          <p:cNvSpPr/>
          <p:nvPr/>
        </p:nvSpPr>
        <p:spPr>
          <a:xfrm flipH="1">
            <a:off x="2999144" y="-84907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E6F22C-BB03-4DB0-99D7-92388582C481}"/>
              </a:ext>
            </a:extLst>
          </p:cNvPr>
          <p:cNvGrpSpPr/>
          <p:nvPr/>
        </p:nvGrpSpPr>
        <p:grpSpPr>
          <a:xfrm>
            <a:off x="6968040" y="2027991"/>
            <a:ext cx="5226161" cy="1738966"/>
            <a:chOff x="1216841" y="1580731"/>
            <a:chExt cx="5226161" cy="173896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C9C2583-2C87-4C50-8FF4-D3B067A148E6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5D8B739-192B-41CB-8E88-2E309DFCB9FC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F703C10-EDCF-4767-951B-B9DA3FDE788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991D9157-A94F-4D76-BBE5-26440EF3242D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2B8D57-31C4-44E8-B445-CA4E09441145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5D30BE5-1C92-48B8-B73B-4150F9266B9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206D057-474A-4DB7-9E82-DADB91056DAB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599FBC5-C2C7-4C57-8AC4-6DC4CACAE4DB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95C7EDC-995C-469A-898C-02641CE72040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6" name="Graphic 85" descr="Bullseye">
              <a:extLst>
                <a:ext uri="{FF2B5EF4-FFF2-40B4-BE49-F238E27FC236}">
                  <a16:creationId xmlns:a16="http://schemas.microsoft.com/office/drawing/2014/main" id="{07B8D89B-802A-49F3-B96B-5972B495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A3617B0-04EC-4D9C-8671-92F55EE3CEDE}"/>
                </a:ext>
              </a:extLst>
            </p:cNvPr>
            <p:cNvSpPr txBox="1"/>
            <p:nvPr/>
          </p:nvSpPr>
          <p:spPr>
            <a:xfrm>
              <a:off x="2078663" y="1999211"/>
              <a:ext cx="2749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/>
              </a:pPr>
              <a:r>
                <a:rPr lang="ar-SY" sz="2000" dirty="0"/>
                <a:t>أسماك غضروفية 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0FDE1B8-96A9-4B83-BE2B-A6C3D4F3D27E}"/>
              </a:ext>
            </a:extLst>
          </p:cNvPr>
          <p:cNvGrpSpPr/>
          <p:nvPr/>
        </p:nvGrpSpPr>
        <p:grpSpPr>
          <a:xfrm>
            <a:off x="6965023" y="3338841"/>
            <a:ext cx="5226161" cy="1738966"/>
            <a:chOff x="1216841" y="1580731"/>
            <a:chExt cx="5226161" cy="173896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957AD04-BEF3-41E7-A7ED-9749787821E7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206C44-10FB-4A4E-999C-E3C36F9DDCB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DE92F3E-3276-4C66-9769-94DB319E1475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Parallelogram 96">
              <a:extLst>
                <a:ext uri="{FF2B5EF4-FFF2-40B4-BE49-F238E27FC236}">
                  <a16:creationId xmlns:a16="http://schemas.microsoft.com/office/drawing/2014/main" id="{FFEC6CDC-1751-46E6-8B47-499DF11AFFAE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43765AE-760D-4726-A197-EAA2DCEBFA57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8355B59-FAB0-4A94-92F1-44659196DAE0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B712E67-7F7E-463B-84BF-00DF9D74F81A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2AD85A9-F88B-4A8E-AD76-E5C4D527925A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499DC8C-E11C-4451-95E8-3F8B20963706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solidFill>
              <a:srgbClr val="70AD47"/>
            </a:solidFill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1" name="Graphic 100" descr="Bullseye">
              <a:extLst>
                <a:ext uri="{FF2B5EF4-FFF2-40B4-BE49-F238E27FC236}">
                  <a16:creationId xmlns:a16="http://schemas.microsoft.com/office/drawing/2014/main" id="{DE1DDCCE-F109-467D-82E3-EFD55607E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6DDCB1F-E074-4D25-B589-ACD78667AF01}"/>
                </a:ext>
              </a:extLst>
            </p:cNvPr>
            <p:cNvSpPr txBox="1"/>
            <p:nvPr/>
          </p:nvSpPr>
          <p:spPr>
            <a:xfrm>
              <a:off x="1889280" y="1653444"/>
              <a:ext cx="294310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 startAt="2"/>
              </a:pPr>
              <a:r>
                <a:rPr lang="ar-SY" sz="2000" dirty="0"/>
                <a:t> أسماك لافكية</a:t>
              </a:r>
            </a:p>
            <a:p>
              <a:pPr algn="r"/>
              <a:r>
                <a:rPr lang="ar-SY" dirty="0"/>
                <a:t>تحتوي هياكلها على مادة مرنة تشبه  المادة الموجودة في الأذن والأنف</a:t>
              </a:r>
              <a:r>
                <a:rPr lang="ar-SY" sz="2400" dirty="0"/>
                <a:t> </a:t>
              </a:r>
              <a:endParaRPr lang="ar-SY" sz="2000" dirty="0"/>
            </a:p>
          </p:txBody>
        </p:sp>
      </p:grp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90C73AA2-5173-475F-A195-0D0E812EF781}"/>
              </a:ext>
            </a:extLst>
          </p:cNvPr>
          <p:cNvSpPr/>
          <p:nvPr/>
        </p:nvSpPr>
        <p:spPr>
          <a:xfrm>
            <a:off x="11638888" y="373357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E1744B2-BA7C-4662-AE54-79512097D091}"/>
              </a:ext>
            </a:extLst>
          </p:cNvPr>
          <p:cNvGrpSpPr/>
          <p:nvPr/>
        </p:nvGrpSpPr>
        <p:grpSpPr>
          <a:xfrm>
            <a:off x="6965839" y="4697886"/>
            <a:ext cx="5226161" cy="1738966"/>
            <a:chOff x="1216841" y="1580731"/>
            <a:chExt cx="5226161" cy="1738966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3328CBC-C1B5-4417-8573-CFF432C56ECF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BAC8B90-84DE-4FC6-BC2C-3EBAC74278F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672362D-912D-4DBB-BB3D-3E4730FB721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Parallelogram 109">
              <a:extLst>
                <a:ext uri="{FF2B5EF4-FFF2-40B4-BE49-F238E27FC236}">
                  <a16:creationId xmlns:a16="http://schemas.microsoft.com/office/drawing/2014/main" id="{F4A1DB7F-C75E-4F53-9294-6465CDA44DC0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CD0D2F0-19A0-4DB2-B36A-C467D5842E2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7B0C6AB-4FFE-4C5A-B328-F9C7DA903EB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8A4A1D5-F0B4-4F10-94D9-F5F3A1CC8411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CD3BB1A9-F8B2-4658-97B6-1AD961FDEEE2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F1CA375-8791-4572-8095-3FBAEEC0A2B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5" name="Graphic 114" descr="Bullseye">
              <a:extLst>
                <a:ext uri="{FF2B5EF4-FFF2-40B4-BE49-F238E27FC236}">
                  <a16:creationId xmlns:a16="http://schemas.microsoft.com/office/drawing/2014/main" id="{6D2B27F3-5309-490F-90CB-44ACCAEBF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9F35EFE-7A56-405F-8A28-F4BC0125CBCD}"/>
                </a:ext>
              </a:extLst>
            </p:cNvPr>
            <p:cNvSpPr txBox="1"/>
            <p:nvPr/>
          </p:nvSpPr>
          <p:spPr>
            <a:xfrm>
              <a:off x="2077926" y="1664900"/>
              <a:ext cx="27494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 startAt="3"/>
              </a:pPr>
              <a:r>
                <a:rPr lang="ar-SY" sz="2000" dirty="0"/>
                <a:t>أسماك عظمية </a:t>
              </a:r>
            </a:p>
            <a:p>
              <a:pPr algn="r"/>
              <a:r>
                <a:rPr lang="ar-SY" sz="2000" dirty="0"/>
                <a:t>تتكون هياكلها من عظام وتغطي جسمها القشور </a:t>
              </a:r>
            </a:p>
          </p:txBody>
        </p:sp>
      </p:grpSp>
      <p:sp>
        <p:nvSpPr>
          <p:cNvPr id="119" name="Rectangle: Top Corners Rounded 118">
            <a:extLst>
              <a:ext uri="{FF2B5EF4-FFF2-40B4-BE49-F238E27FC236}">
                <a16:creationId xmlns:a16="http://schemas.microsoft.com/office/drawing/2014/main" id="{4D3644C6-69C2-4CD6-946C-58694AE11558}"/>
              </a:ext>
            </a:extLst>
          </p:cNvPr>
          <p:cNvSpPr/>
          <p:nvPr/>
        </p:nvSpPr>
        <p:spPr>
          <a:xfrm>
            <a:off x="11639704" y="5092620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C8FBA4C-14F3-4D73-B244-894507653E80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5AEE0025-643C-42E3-8471-651767F07696}"/>
              </a:ext>
            </a:extLst>
          </p:cNvPr>
          <p:cNvSpPr/>
          <p:nvPr/>
        </p:nvSpPr>
        <p:spPr>
          <a:xfrm flipH="1">
            <a:off x="462433" y="-3809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63C751F-AEAB-44A2-9EA4-0C4CCD9F7953}"/>
              </a:ext>
            </a:extLst>
          </p:cNvPr>
          <p:cNvGrpSpPr/>
          <p:nvPr/>
        </p:nvGrpSpPr>
        <p:grpSpPr>
          <a:xfrm>
            <a:off x="452857" y="61828"/>
            <a:ext cx="2301451" cy="3112311"/>
            <a:chOff x="671633" y="2514485"/>
            <a:chExt cx="2301451" cy="3112311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58CEC9E9-D39B-43F0-83B5-2CCA54DB80E9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147C5F5-DF7E-467B-B67E-09B3BD975FC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78CEF69-2ECC-4F09-BF00-9677A6FCBED9}"/>
                </a:ext>
              </a:extLst>
            </p:cNvPr>
            <p:cNvSpPr txBox="1"/>
            <p:nvPr/>
          </p:nvSpPr>
          <p:spPr>
            <a:xfrm>
              <a:off x="671633" y="3267273"/>
              <a:ext cx="2301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 أسماك لافكية</a:t>
              </a:r>
            </a:p>
          </p:txBody>
        </p:sp>
        <p:pic>
          <p:nvPicPr>
            <p:cNvPr id="126" name="Graphic 72">
              <a:extLst>
                <a:ext uri="{FF2B5EF4-FFF2-40B4-BE49-F238E27FC236}">
                  <a16:creationId xmlns:a16="http://schemas.microsoft.com/office/drawing/2014/main" id="{5138B180-0626-4048-892F-FF0B2D07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76" b="13876"/>
            <a:stretch/>
          </p:blipFill>
          <p:spPr>
            <a:xfrm>
              <a:off x="877756" y="3918670"/>
              <a:ext cx="1895498" cy="1441651"/>
            </a:xfrm>
            <a:prstGeom prst="rect">
              <a:avLst/>
            </a:prstGeom>
          </p:spPr>
        </p:pic>
      </p:grp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77FBF45E-1FC6-47C4-B14E-DB02F90DA254}"/>
              </a:ext>
            </a:extLst>
          </p:cNvPr>
          <p:cNvSpPr/>
          <p:nvPr/>
        </p:nvSpPr>
        <p:spPr>
          <a:xfrm>
            <a:off x="368268" y="18894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59F7765-EDB7-4549-BCF3-97A8CA46C9F7}"/>
              </a:ext>
            </a:extLst>
          </p:cNvPr>
          <p:cNvGrpSpPr/>
          <p:nvPr/>
        </p:nvGrpSpPr>
        <p:grpSpPr>
          <a:xfrm>
            <a:off x="3597691" y="62391"/>
            <a:ext cx="2263294" cy="3112311"/>
            <a:chOff x="740516" y="2514485"/>
            <a:chExt cx="2217646" cy="3112311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64909289-01EF-4648-AFE8-E1FF29DA8171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F294E53-18FD-4282-869C-F7E7E0F9C1FE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9F05567-C781-4960-9C20-9B8D2A08043E}"/>
                </a:ext>
              </a:extLst>
            </p:cNvPr>
            <p:cNvSpPr txBox="1"/>
            <p:nvPr/>
          </p:nvSpPr>
          <p:spPr>
            <a:xfrm>
              <a:off x="792948" y="3150755"/>
              <a:ext cx="21626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أسماك غضروفية </a:t>
              </a:r>
            </a:p>
            <a:p>
              <a:pPr algn="ctr"/>
              <a:endParaRPr lang="ar-SY" sz="2400" dirty="0">
                <a:latin typeface="Century Gothic" panose="020B0502020202020204" pitchFamily="34" charset="0"/>
              </a:endParaRPr>
            </a:p>
          </p:txBody>
        </p:sp>
        <p:pic>
          <p:nvPicPr>
            <p:cNvPr id="133" name="Graphic 72">
              <a:extLst>
                <a:ext uri="{FF2B5EF4-FFF2-40B4-BE49-F238E27FC236}">
                  <a16:creationId xmlns:a16="http://schemas.microsoft.com/office/drawing/2014/main" id="{ECA0CDBC-6974-42B2-9017-44AA28B1B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1" b="651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90F08360-7A5F-4F85-BBDA-3EA83B3DEF4F}"/>
              </a:ext>
            </a:extLst>
          </p:cNvPr>
          <p:cNvSpPr/>
          <p:nvPr/>
        </p:nvSpPr>
        <p:spPr>
          <a:xfrm>
            <a:off x="3489535" y="18950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AF1FBCDE-6C0B-4359-ADED-6582237B8838}"/>
              </a:ext>
            </a:extLst>
          </p:cNvPr>
          <p:cNvSpPr/>
          <p:nvPr/>
        </p:nvSpPr>
        <p:spPr>
          <a:xfrm flipH="1">
            <a:off x="462433" y="334463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1DA9C85-03A6-46AA-81F2-A616DC313E00}"/>
              </a:ext>
            </a:extLst>
          </p:cNvPr>
          <p:cNvGrpSpPr/>
          <p:nvPr/>
        </p:nvGrpSpPr>
        <p:grpSpPr>
          <a:xfrm>
            <a:off x="1886359" y="3443265"/>
            <a:ext cx="2368669" cy="3112311"/>
            <a:chOff x="591602" y="2514485"/>
            <a:chExt cx="2368669" cy="3112311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E9603EC-94FF-4527-9C63-53D40AE1C5D9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BAD6ECD-57B3-42FB-8BE7-4CE4C42EF1EA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873C2720-7E5D-4FBA-B1EC-283D7D5FB029}"/>
                </a:ext>
              </a:extLst>
            </p:cNvPr>
            <p:cNvSpPr txBox="1"/>
            <p:nvPr/>
          </p:nvSpPr>
          <p:spPr>
            <a:xfrm>
              <a:off x="591602" y="3192430"/>
              <a:ext cx="23686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dirty="0">
                  <a:latin typeface="Century Gothic" panose="020B0502020202020204" pitchFamily="34" charset="0"/>
                </a:rPr>
                <a:t>أسماك عظمية </a:t>
              </a:r>
            </a:p>
            <a:p>
              <a:pPr algn="ctr"/>
              <a:endParaRPr lang="en-US" sz="2400" dirty="0">
                <a:latin typeface="Century Gothic" panose="020B0502020202020204" pitchFamily="34" charset="0"/>
              </a:endParaRPr>
            </a:p>
          </p:txBody>
        </p:sp>
        <p:pic>
          <p:nvPicPr>
            <p:cNvPr id="141" name="Graphic 72">
              <a:extLst>
                <a:ext uri="{FF2B5EF4-FFF2-40B4-BE49-F238E27FC236}">
                  <a16:creationId xmlns:a16="http://schemas.microsoft.com/office/drawing/2014/main" id="{02F56589-60DF-4A73-AE45-EDDBFC93B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3" r="2443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F4CE2877-7AAC-428C-88F4-8357707C6BAA}"/>
              </a:ext>
            </a:extLst>
          </p:cNvPr>
          <p:cNvSpPr/>
          <p:nvPr/>
        </p:nvSpPr>
        <p:spPr>
          <a:xfrm>
            <a:off x="1881801" y="3570379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7B9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7B9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b="1" dirty="0">
                  <a:solidFill>
                    <a:srgbClr val="008080"/>
                  </a:solidFill>
                </a:rPr>
                <a:t>البرمائيات 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E6F22C-BB03-4DB0-99D7-92388582C481}"/>
              </a:ext>
            </a:extLst>
          </p:cNvPr>
          <p:cNvGrpSpPr/>
          <p:nvPr/>
        </p:nvGrpSpPr>
        <p:grpSpPr>
          <a:xfrm>
            <a:off x="6968040" y="2027991"/>
            <a:ext cx="5226161" cy="1738966"/>
            <a:chOff x="1216841" y="1580731"/>
            <a:chExt cx="5226161" cy="173896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C9C2583-2C87-4C50-8FF4-D3B067A148E6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5D8B739-192B-41CB-8E88-2E309DFCB9FC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F703C10-EDCF-4767-951B-B9DA3FDE788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7B9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991D9157-A94F-4D76-BBE5-26440EF3242D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7B9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2B8D57-31C4-44E8-B445-CA4E09441145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5D30BE5-1C92-48B8-B73B-4150F9266B9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206D057-474A-4DB7-9E82-DADB91056DAB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599FBC5-C2C7-4C57-8AC4-6DC4CACAE4DB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95C7EDC-995C-469A-898C-02641CE72040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6" name="Graphic 85" descr="Bullseye">
              <a:extLst>
                <a:ext uri="{FF2B5EF4-FFF2-40B4-BE49-F238E27FC236}">
                  <a16:creationId xmlns:a16="http://schemas.microsoft.com/office/drawing/2014/main" id="{07B8D89B-802A-49F3-B96B-5972B495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A3617B0-04EC-4D9C-8671-92F55EE3CEDE}"/>
                </a:ext>
              </a:extLst>
            </p:cNvPr>
            <p:cNvSpPr txBox="1"/>
            <p:nvPr/>
          </p:nvSpPr>
          <p:spPr>
            <a:xfrm>
              <a:off x="1832627" y="1987150"/>
              <a:ext cx="2960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أجسامها لزجة 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0FDE1B8-96A9-4B83-BE2B-A6C3D4F3D27E}"/>
              </a:ext>
            </a:extLst>
          </p:cNvPr>
          <p:cNvGrpSpPr/>
          <p:nvPr/>
        </p:nvGrpSpPr>
        <p:grpSpPr>
          <a:xfrm>
            <a:off x="6965023" y="3338841"/>
            <a:ext cx="5226161" cy="1738966"/>
            <a:chOff x="1216841" y="1580731"/>
            <a:chExt cx="5226161" cy="173896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957AD04-BEF3-41E7-A7ED-9749787821E7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206C44-10FB-4A4E-999C-E3C36F9DDCB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DE92F3E-3276-4C66-9769-94DB319E1475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7B9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Parallelogram 96">
              <a:extLst>
                <a:ext uri="{FF2B5EF4-FFF2-40B4-BE49-F238E27FC236}">
                  <a16:creationId xmlns:a16="http://schemas.microsoft.com/office/drawing/2014/main" id="{FFEC6CDC-1751-46E6-8B47-499DF11AFFAE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7B9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43765AE-760D-4726-A197-EAA2DCEBFA57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8355B59-FAB0-4A94-92F1-44659196DAE0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B712E67-7F7E-463B-84BF-00DF9D74F81A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2AD85A9-F88B-4A8E-AD76-E5C4D527925A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499DC8C-E11C-4451-95E8-3F8B20963706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1" name="Graphic 100" descr="Bullseye">
              <a:extLst>
                <a:ext uri="{FF2B5EF4-FFF2-40B4-BE49-F238E27FC236}">
                  <a16:creationId xmlns:a16="http://schemas.microsoft.com/office/drawing/2014/main" id="{DE1DDCCE-F109-467D-82E3-EFD55607E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6DDCB1F-E074-4D25-B589-ACD78667AF01}"/>
                </a:ext>
              </a:extLst>
            </p:cNvPr>
            <p:cNvSpPr txBox="1"/>
            <p:nvPr/>
          </p:nvSpPr>
          <p:spPr>
            <a:xfrm>
              <a:off x="2023498" y="1675610"/>
              <a:ext cx="27494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تقضي جزء من دورة حياتها في الماء  وتقضي الجزء الآخر على اليابسة </a:t>
              </a:r>
            </a:p>
          </p:txBody>
        </p:sp>
      </p:grp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90C73AA2-5173-475F-A195-0D0E812EF781}"/>
              </a:ext>
            </a:extLst>
          </p:cNvPr>
          <p:cNvSpPr/>
          <p:nvPr/>
        </p:nvSpPr>
        <p:spPr>
          <a:xfrm>
            <a:off x="11638888" y="373357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E1744B2-BA7C-4662-AE54-79512097D091}"/>
              </a:ext>
            </a:extLst>
          </p:cNvPr>
          <p:cNvGrpSpPr/>
          <p:nvPr/>
        </p:nvGrpSpPr>
        <p:grpSpPr>
          <a:xfrm>
            <a:off x="6965839" y="4697886"/>
            <a:ext cx="5226161" cy="1738966"/>
            <a:chOff x="1216841" y="1580731"/>
            <a:chExt cx="5226161" cy="1738966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3328CBC-C1B5-4417-8573-CFF432C56ECF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BAC8B90-84DE-4FC6-BC2C-3EBAC74278F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672362D-912D-4DBB-BB3D-3E4730FB721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Parallelogram 109">
              <a:extLst>
                <a:ext uri="{FF2B5EF4-FFF2-40B4-BE49-F238E27FC236}">
                  <a16:creationId xmlns:a16="http://schemas.microsoft.com/office/drawing/2014/main" id="{F4A1DB7F-C75E-4F53-9294-6465CDA44DC0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CD0D2F0-19A0-4DB2-B36A-C467D5842E2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7B0C6AB-4FFE-4C5A-B328-F9C7DA903EB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8A4A1D5-F0B4-4F10-94D9-F5F3A1CC8411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CD3BB1A9-F8B2-4658-97B6-1AD961FDEEE2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F1CA375-8791-4572-8095-3FBAEEC0A2B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5" name="Graphic 114" descr="Bullseye">
              <a:extLst>
                <a:ext uri="{FF2B5EF4-FFF2-40B4-BE49-F238E27FC236}">
                  <a16:creationId xmlns:a16="http://schemas.microsoft.com/office/drawing/2014/main" id="{6D2B27F3-5309-490F-90CB-44ACCAEBF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9F35EFE-7A56-405F-8A28-F4BC0125CBCD}"/>
                </a:ext>
              </a:extLst>
            </p:cNvPr>
            <p:cNvSpPr txBox="1"/>
            <p:nvPr/>
          </p:nvSpPr>
          <p:spPr>
            <a:xfrm>
              <a:off x="2030995" y="1800472"/>
              <a:ext cx="2749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لها رئات وتتنفس عن طريق الخياشيم  أيضا </a:t>
              </a:r>
            </a:p>
          </p:txBody>
        </p:sp>
      </p:grpSp>
      <p:sp>
        <p:nvSpPr>
          <p:cNvPr id="119" name="Rectangle: Top Corners Rounded 118">
            <a:extLst>
              <a:ext uri="{FF2B5EF4-FFF2-40B4-BE49-F238E27FC236}">
                <a16:creationId xmlns:a16="http://schemas.microsoft.com/office/drawing/2014/main" id="{4D3644C6-69C2-4CD6-946C-58694AE11558}"/>
              </a:ext>
            </a:extLst>
          </p:cNvPr>
          <p:cNvSpPr/>
          <p:nvPr/>
        </p:nvSpPr>
        <p:spPr>
          <a:xfrm>
            <a:off x="11639704" y="5092620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CC9CCE7-5F36-4980-BCE0-24A5ECDA9F7D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843F322F-1472-4AF5-8D08-1BFDCA75B4AD}"/>
              </a:ext>
            </a:extLst>
          </p:cNvPr>
          <p:cNvSpPr/>
          <p:nvPr/>
        </p:nvSpPr>
        <p:spPr>
          <a:xfrm flipH="1">
            <a:off x="378494" y="2424325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DBE4CD7-2BE0-4712-8EFF-8CAA1BF49888}"/>
              </a:ext>
            </a:extLst>
          </p:cNvPr>
          <p:cNvGrpSpPr/>
          <p:nvPr/>
        </p:nvGrpSpPr>
        <p:grpSpPr>
          <a:xfrm>
            <a:off x="368918" y="2524247"/>
            <a:ext cx="2301451" cy="3112311"/>
            <a:chOff x="671633" y="2514485"/>
            <a:chExt cx="2301451" cy="3112311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3147DB3B-8C57-4AC7-A7D8-5E14B1D00EB9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6461AB5-8E67-493C-870E-BDDCA7EA9134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603D06E-768F-4A6E-A77A-9A1BBFE4C11F}"/>
                </a:ext>
              </a:extLst>
            </p:cNvPr>
            <p:cNvSpPr txBox="1"/>
            <p:nvPr/>
          </p:nvSpPr>
          <p:spPr>
            <a:xfrm>
              <a:off x="671633" y="3267273"/>
              <a:ext cx="2301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السلمندر</a:t>
              </a:r>
            </a:p>
          </p:txBody>
        </p:sp>
        <p:pic>
          <p:nvPicPr>
            <p:cNvPr id="126" name="Graphic 72">
              <a:extLst>
                <a:ext uri="{FF2B5EF4-FFF2-40B4-BE49-F238E27FC236}">
                  <a16:creationId xmlns:a16="http://schemas.microsoft.com/office/drawing/2014/main" id="{B954F00D-382B-4FE9-9308-DFF5CCCEB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44" b="10844"/>
            <a:stretch/>
          </p:blipFill>
          <p:spPr>
            <a:xfrm>
              <a:off x="877756" y="3918670"/>
              <a:ext cx="1895498" cy="1441651"/>
            </a:xfrm>
            <a:prstGeom prst="rect">
              <a:avLst/>
            </a:prstGeom>
          </p:spPr>
        </p:pic>
      </p:grp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3C51F887-9641-449E-87E4-1AF1D825F10E}"/>
              </a:ext>
            </a:extLst>
          </p:cNvPr>
          <p:cNvSpPr/>
          <p:nvPr/>
        </p:nvSpPr>
        <p:spPr>
          <a:xfrm>
            <a:off x="284329" y="2651361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7B9AB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DA4C573-EA1A-4395-85F6-734CF53FEE11}"/>
              </a:ext>
            </a:extLst>
          </p:cNvPr>
          <p:cNvGrpSpPr/>
          <p:nvPr/>
        </p:nvGrpSpPr>
        <p:grpSpPr>
          <a:xfrm>
            <a:off x="3513752" y="2524810"/>
            <a:ext cx="2263294" cy="3112311"/>
            <a:chOff x="740516" y="2514485"/>
            <a:chExt cx="2217646" cy="3112311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1B81B18B-0ACE-4291-A8BB-D207D207CAD6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53E394B-A051-44D4-A30A-5E0F04D9A26C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E1E52E0-3ECB-44D8-A251-8BC3D0F55907}"/>
                </a:ext>
              </a:extLst>
            </p:cNvPr>
            <p:cNvSpPr txBox="1"/>
            <p:nvPr/>
          </p:nvSpPr>
          <p:spPr>
            <a:xfrm>
              <a:off x="792948" y="3150755"/>
              <a:ext cx="21626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ضفادع</a:t>
              </a:r>
            </a:p>
            <a:p>
              <a:pPr algn="ctr"/>
              <a:endParaRPr lang="ar-SY" sz="2400" dirty="0">
                <a:latin typeface="Century Gothic" panose="020B0502020202020204" pitchFamily="34" charset="0"/>
              </a:endParaRPr>
            </a:p>
          </p:txBody>
        </p:sp>
        <p:pic>
          <p:nvPicPr>
            <p:cNvPr id="133" name="Graphic 72">
              <a:extLst>
                <a:ext uri="{FF2B5EF4-FFF2-40B4-BE49-F238E27FC236}">
                  <a16:creationId xmlns:a16="http://schemas.microsoft.com/office/drawing/2014/main" id="{7D13B1D7-2058-44B7-9F0C-D1BF62061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6" r="7556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6402E424-CC21-4673-943A-80093D5B4A91}"/>
              </a:ext>
            </a:extLst>
          </p:cNvPr>
          <p:cNvSpPr/>
          <p:nvPr/>
        </p:nvSpPr>
        <p:spPr>
          <a:xfrm>
            <a:off x="3405596" y="2651924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7B9AB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4095A8CA-1F6C-429A-9ED9-492125AAEC96}"/>
              </a:ext>
            </a:extLst>
          </p:cNvPr>
          <p:cNvSpPr/>
          <p:nvPr/>
        </p:nvSpPr>
        <p:spPr>
          <a:xfrm flipH="1">
            <a:off x="462433" y="334463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b="1" dirty="0">
                  <a:solidFill>
                    <a:srgbClr val="008080"/>
                  </a:solidFill>
                </a:rPr>
                <a:t>الزواحف 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3CA3C273-E030-4330-B805-17B702D1AC81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5443420C-7C2D-40F0-8FDC-EBB46406F395}"/>
              </a:ext>
            </a:extLst>
          </p:cNvPr>
          <p:cNvSpPr/>
          <p:nvPr/>
        </p:nvSpPr>
        <p:spPr>
          <a:xfrm flipH="1">
            <a:off x="3060372" y="-97888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EA98493-E007-4807-A7DB-D34A0FFA3CF9}"/>
              </a:ext>
            </a:extLst>
          </p:cNvPr>
          <p:cNvSpPr/>
          <p:nvPr/>
        </p:nvSpPr>
        <p:spPr>
          <a:xfrm flipH="1">
            <a:off x="2999144" y="-84907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3686044A-B7BB-407B-BC0E-3FB5BD84F49B}"/>
              </a:ext>
            </a:extLst>
          </p:cNvPr>
          <p:cNvSpPr/>
          <p:nvPr/>
        </p:nvSpPr>
        <p:spPr>
          <a:xfrm flipH="1">
            <a:off x="462433" y="-3809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7B78C81-FDAB-4095-B0EE-936AF88D0EBD}"/>
              </a:ext>
            </a:extLst>
          </p:cNvPr>
          <p:cNvGrpSpPr/>
          <p:nvPr/>
        </p:nvGrpSpPr>
        <p:grpSpPr>
          <a:xfrm>
            <a:off x="452857" y="61828"/>
            <a:ext cx="2270111" cy="3112311"/>
            <a:chOff x="671633" y="2514485"/>
            <a:chExt cx="2270111" cy="3112311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711BF857-4DC7-4B23-AE7E-D0D8DAA07627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77478F3-E9D1-4DB4-AA45-F4D3EA99D107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7A4D6DD-DC73-4363-A07B-364E4981983D}"/>
                </a:ext>
              </a:extLst>
            </p:cNvPr>
            <p:cNvSpPr txBox="1"/>
            <p:nvPr/>
          </p:nvSpPr>
          <p:spPr>
            <a:xfrm>
              <a:off x="671633" y="3130100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latin typeface="Century Gothic" panose="020B0502020202020204" pitchFamily="34" charset="0"/>
                </a:rPr>
                <a:t>الثعبان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86" name="Graphic 72">
              <a:extLst>
                <a:ext uri="{FF2B5EF4-FFF2-40B4-BE49-F238E27FC236}">
                  <a16:creationId xmlns:a16="http://schemas.microsoft.com/office/drawing/2014/main" id="{C466E797-4655-4C51-8574-DF81326FD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6" b="3186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87BB9A64-2ED5-4368-A5C6-628B8484AEA4}"/>
              </a:ext>
            </a:extLst>
          </p:cNvPr>
          <p:cNvSpPr/>
          <p:nvPr/>
        </p:nvSpPr>
        <p:spPr>
          <a:xfrm>
            <a:off x="368268" y="18894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AB59451-BCFA-4420-AF4D-0435F0F3740F}"/>
              </a:ext>
            </a:extLst>
          </p:cNvPr>
          <p:cNvGrpSpPr/>
          <p:nvPr/>
        </p:nvGrpSpPr>
        <p:grpSpPr>
          <a:xfrm>
            <a:off x="3597691" y="62391"/>
            <a:ext cx="2263294" cy="3112311"/>
            <a:chOff x="740516" y="2514485"/>
            <a:chExt cx="2217646" cy="3112311"/>
          </a:xfrm>
        </p:grpSpPr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11DEC4C2-15AE-42CD-AE99-DD36D5886A76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E3BC234-9F10-46AF-B078-09C98B7AD74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B8BF905-3584-462A-A640-7AC314FECD47}"/>
                </a:ext>
              </a:extLst>
            </p:cNvPr>
            <p:cNvSpPr txBox="1"/>
            <p:nvPr/>
          </p:nvSpPr>
          <p:spPr>
            <a:xfrm>
              <a:off x="792948" y="3150755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السحلية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92" name="Graphic 72">
              <a:extLst>
                <a:ext uri="{FF2B5EF4-FFF2-40B4-BE49-F238E27FC236}">
                  <a16:creationId xmlns:a16="http://schemas.microsoft.com/office/drawing/2014/main" id="{CC0509EF-361D-45A6-8196-A3836C276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2" r="9022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F803359-71C0-46E0-AE59-F613D718FCDB}"/>
              </a:ext>
            </a:extLst>
          </p:cNvPr>
          <p:cNvSpPr/>
          <p:nvPr/>
        </p:nvSpPr>
        <p:spPr>
          <a:xfrm>
            <a:off x="3489535" y="18950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E6F22C-BB03-4DB0-99D7-92388582C481}"/>
              </a:ext>
            </a:extLst>
          </p:cNvPr>
          <p:cNvGrpSpPr/>
          <p:nvPr/>
        </p:nvGrpSpPr>
        <p:grpSpPr>
          <a:xfrm>
            <a:off x="6965839" y="2074752"/>
            <a:ext cx="5226161" cy="1738966"/>
            <a:chOff x="1216841" y="1580731"/>
            <a:chExt cx="5226161" cy="173896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C9C2583-2C87-4C50-8FF4-D3B067A148E6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5D8B739-192B-41CB-8E88-2E309DFCB9FC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F703C10-EDCF-4767-951B-B9DA3FDE788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991D9157-A94F-4D76-BBE5-26440EF3242D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2B8D57-31C4-44E8-B445-CA4E09441145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5D30BE5-1C92-48B8-B73B-4150F9266B9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206D057-474A-4DB7-9E82-DADB91056DAB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599FBC5-C2C7-4C57-8AC4-6DC4CACAE4DB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95C7EDC-995C-469A-898C-02641CE72040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6" name="Graphic 85" descr="Bullseye">
              <a:extLst>
                <a:ext uri="{FF2B5EF4-FFF2-40B4-BE49-F238E27FC236}">
                  <a16:creationId xmlns:a16="http://schemas.microsoft.com/office/drawing/2014/main" id="{07B8D89B-802A-49F3-B96B-5972B495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A3617B0-04EC-4D9C-8671-92F55EE3CEDE}"/>
                </a:ext>
              </a:extLst>
            </p:cNvPr>
            <p:cNvSpPr txBox="1"/>
            <p:nvPr/>
          </p:nvSpPr>
          <p:spPr>
            <a:xfrm>
              <a:off x="1837567" y="1922866"/>
              <a:ext cx="2960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جلدها مغطى بحراشف أو </a:t>
              </a:r>
            </a:p>
            <a:p>
              <a:pPr algn="r"/>
              <a:r>
                <a:rPr lang="ar-SY" sz="2000" dirty="0"/>
                <a:t>صفائح تحميها من فقدان الماء 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0FDE1B8-96A9-4B83-BE2B-A6C3D4F3D27E}"/>
              </a:ext>
            </a:extLst>
          </p:cNvPr>
          <p:cNvGrpSpPr/>
          <p:nvPr/>
        </p:nvGrpSpPr>
        <p:grpSpPr>
          <a:xfrm>
            <a:off x="6965023" y="3338841"/>
            <a:ext cx="5226161" cy="1738966"/>
            <a:chOff x="1216841" y="1580731"/>
            <a:chExt cx="5226161" cy="173896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957AD04-BEF3-41E7-A7ED-9749787821E7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206C44-10FB-4A4E-999C-E3C36F9DDCB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DE92F3E-3276-4C66-9769-94DB319E1475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Parallelogram 96">
              <a:extLst>
                <a:ext uri="{FF2B5EF4-FFF2-40B4-BE49-F238E27FC236}">
                  <a16:creationId xmlns:a16="http://schemas.microsoft.com/office/drawing/2014/main" id="{FFEC6CDC-1751-46E6-8B47-499DF11AFFAE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43765AE-760D-4726-A197-EAA2DCEBFA57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8355B59-FAB0-4A94-92F1-44659196DAE0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B712E67-7F7E-463B-84BF-00DF9D74F81A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2AD85A9-F88B-4A8E-AD76-E5C4D527925A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499DC8C-E11C-4451-95E8-3F8B20963706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1" name="Graphic 100" descr="Bullseye">
              <a:extLst>
                <a:ext uri="{FF2B5EF4-FFF2-40B4-BE49-F238E27FC236}">
                  <a16:creationId xmlns:a16="http://schemas.microsoft.com/office/drawing/2014/main" id="{DE1DDCCE-F109-467D-82E3-EFD55607E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6DDCB1F-E074-4D25-B589-ACD78667AF01}"/>
                </a:ext>
              </a:extLst>
            </p:cNvPr>
            <p:cNvSpPr txBox="1"/>
            <p:nvPr/>
          </p:nvSpPr>
          <p:spPr>
            <a:xfrm>
              <a:off x="1652187" y="1944496"/>
              <a:ext cx="31185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تتنفس عن طريق الرئات </a:t>
              </a:r>
            </a:p>
          </p:txBody>
        </p:sp>
      </p:grp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90C73AA2-5173-475F-A195-0D0E812EF781}"/>
              </a:ext>
            </a:extLst>
          </p:cNvPr>
          <p:cNvSpPr/>
          <p:nvPr/>
        </p:nvSpPr>
        <p:spPr>
          <a:xfrm>
            <a:off x="11638888" y="373357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E1744B2-BA7C-4662-AE54-79512097D091}"/>
              </a:ext>
            </a:extLst>
          </p:cNvPr>
          <p:cNvGrpSpPr/>
          <p:nvPr/>
        </p:nvGrpSpPr>
        <p:grpSpPr>
          <a:xfrm>
            <a:off x="6965839" y="4722470"/>
            <a:ext cx="5226161" cy="1738966"/>
            <a:chOff x="1216841" y="1580731"/>
            <a:chExt cx="5226161" cy="1738966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3328CBC-C1B5-4417-8573-CFF432C56ECF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BAC8B90-84DE-4FC6-BC2C-3EBAC74278F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672362D-912D-4DBB-BB3D-3E4730FB721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Parallelogram 109">
              <a:extLst>
                <a:ext uri="{FF2B5EF4-FFF2-40B4-BE49-F238E27FC236}">
                  <a16:creationId xmlns:a16="http://schemas.microsoft.com/office/drawing/2014/main" id="{F4A1DB7F-C75E-4F53-9294-6465CDA44DC0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CD0D2F0-19A0-4DB2-B36A-C467D5842E2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7B0C6AB-4FFE-4C5A-B328-F9C7DA903EB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8A4A1D5-F0B4-4F10-94D9-F5F3A1CC8411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CD3BB1A9-F8B2-4658-97B6-1AD961FDEEE2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F1CA375-8791-4572-8095-3FBAEEC0A2B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5" name="Graphic 114" descr="Bullseye">
              <a:extLst>
                <a:ext uri="{FF2B5EF4-FFF2-40B4-BE49-F238E27FC236}">
                  <a16:creationId xmlns:a16="http://schemas.microsoft.com/office/drawing/2014/main" id="{6D2B27F3-5309-490F-90CB-44ACCAEBF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9F35EFE-7A56-405F-8A28-F4BC0125CBCD}"/>
                </a:ext>
              </a:extLst>
            </p:cNvPr>
            <p:cNvSpPr txBox="1"/>
            <p:nvPr/>
          </p:nvSpPr>
          <p:spPr>
            <a:xfrm>
              <a:off x="2046252" y="1691928"/>
              <a:ext cx="27494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معظم الرخويات تعيش في الماء ماعدا  الحلزون  يعيش على اليابسة </a:t>
              </a:r>
            </a:p>
          </p:txBody>
        </p:sp>
      </p:grpSp>
      <p:sp>
        <p:nvSpPr>
          <p:cNvPr id="119" name="Rectangle: Top Corners Rounded 118">
            <a:extLst>
              <a:ext uri="{FF2B5EF4-FFF2-40B4-BE49-F238E27FC236}">
                <a16:creationId xmlns:a16="http://schemas.microsoft.com/office/drawing/2014/main" id="{4D3644C6-69C2-4CD6-946C-58694AE11558}"/>
              </a:ext>
            </a:extLst>
          </p:cNvPr>
          <p:cNvSpPr/>
          <p:nvPr/>
        </p:nvSpPr>
        <p:spPr>
          <a:xfrm>
            <a:off x="11639704" y="5092620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6A87714B-2306-49FF-BBD2-B8674845D89E}"/>
              </a:ext>
            </a:extLst>
          </p:cNvPr>
          <p:cNvSpPr/>
          <p:nvPr/>
        </p:nvSpPr>
        <p:spPr>
          <a:xfrm flipH="1">
            <a:off x="462433" y="334463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E6E9BF8-A0B7-4C76-9CAE-98AD1D5E12D5}"/>
              </a:ext>
            </a:extLst>
          </p:cNvPr>
          <p:cNvGrpSpPr/>
          <p:nvPr/>
        </p:nvGrpSpPr>
        <p:grpSpPr>
          <a:xfrm>
            <a:off x="440898" y="3444561"/>
            <a:ext cx="2282070" cy="3112311"/>
            <a:chOff x="659674" y="2514485"/>
            <a:chExt cx="2282070" cy="3112311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64347AB1-D6B8-451B-8FD5-8F2C4A04E333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C285777-E278-4863-8156-6ECCE54064F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0941ECE-3BFD-47E1-B093-FCEE6D82D8C0}"/>
                </a:ext>
              </a:extLst>
            </p:cNvPr>
            <p:cNvSpPr txBox="1"/>
            <p:nvPr/>
          </p:nvSpPr>
          <p:spPr>
            <a:xfrm>
              <a:off x="659674" y="3117629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latin typeface="Century Gothic" panose="020B0502020202020204" pitchFamily="34" charset="0"/>
                </a:rPr>
                <a:t>التمساح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34" name="Graphic 72">
              <a:extLst>
                <a:ext uri="{FF2B5EF4-FFF2-40B4-BE49-F238E27FC236}">
                  <a16:creationId xmlns:a16="http://schemas.microsoft.com/office/drawing/2014/main" id="{54DC7AAC-744F-4095-9CB3-A4CA014F5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8701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9DBB059B-C83B-4379-A2A9-E472DA20C791}"/>
              </a:ext>
            </a:extLst>
          </p:cNvPr>
          <p:cNvSpPr/>
          <p:nvPr/>
        </p:nvSpPr>
        <p:spPr>
          <a:xfrm>
            <a:off x="368268" y="357167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FA5DCA1-56B8-4BC7-A1CD-D77A330E5C69}"/>
              </a:ext>
            </a:extLst>
          </p:cNvPr>
          <p:cNvGrpSpPr/>
          <p:nvPr/>
        </p:nvGrpSpPr>
        <p:grpSpPr>
          <a:xfrm>
            <a:off x="3597691" y="3445124"/>
            <a:ext cx="2263294" cy="3112311"/>
            <a:chOff x="740516" y="2514485"/>
            <a:chExt cx="2217646" cy="3112311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3D02EF92-512B-4697-9C27-1A4B7BE43118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193778E-B73F-4889-9305-678EDB49DB9B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D52E039-6084-40DD-B91B-DDDFB1D305C5}"/>
                </a:ext>
              </a:extLst>
            </p:cNvPr>
            <p:cNvSpPr txBox="1"/>
            <p:nvPr/>
          </p:nvSpPr>
          <p:spPr>
            <a:xfrm>
              <a:off x="792948" y="3150755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السلحفاة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41" name="Graphic 72">
              <a:extLst>
                <a:ext uri="{FF2B5EF4-FFF2-40B4-BE49-F238E27FC236}">
                  <a16:creationId xmlns:a16="http://schemas.microsoft.com/office/drawing/2014/main" id="{31C20A40-33A9-45CD-9637-19C6D0CDD8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" t="-564" r="16239" b="564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4014000A-1EC8-49A0-926A-9609E39610A3}"/>
              </a:ext>
            </a:extLst>
          </p:cNvPr>
          <p:cNvSpPr/>
          <p:nvPr/>
        </p:nvSpPr>
        <p:spPr>
          <a:xfrm>
            <a:off x="3489535" y="3572238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8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b="1" dirty="0">
                  <a:solidFill>
                    <a:srgbClr val="008080"/>
                  </a:solidFill>
                </a:rPr>
                <a:t>الطيور 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3CA3C273-E030-4330-B805-17B702D1AC81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5443420C-7C2D-40F0-8FDC-EBB46406F395}"/>
              </a:ext>
            </a:extLst>
          </p:cNvPr>
          <p:cNvSpPr/>
          <p:nvPr/>
        </p:nvSpPr>
        <p:spPr>
          <a:xfrm flipH="1">
            <a:off x="3060372" y="-97888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EA98493-E007-4807-A7DB-D34A0FFA3CF9}"/>
              </a:ext>
            </a:extLst>
          </p:cNvPr>
          <p:cNvSpPr/>
          <p:nvPr/>
        </p:nvSpPr>
        <p:spPr>
          <a:xfrm flipH="1">
            <a:off x="2999144" y="-84907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3686044A-B7BB-407B-BC0E-3FB5BD84F49B}"/>
              </a:ext>
            </a:extLst>
          </p:cNvPr>
          <p:cNvSpPr/>
          <p:nvPr/>
        </p:nvSpPr>
        <p:spPr>
          <a:xfrm flipH="1">
            <a:off x="462433" y="-3809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7B78C81-FDAB-4095-B0EE-936AF88D0EBD}"/>
              </a:ext>
            </a:extLst>
          </p:cNvPr>
          <p:cNvGrpSpPr/>
          <p:nvPr/>
        </p:nvGrpSpPr>
        <p:grpSpPr>
          <a:xfrm>
            <a:off x="452857" y="61828"/>
            <a:ext cx="2270111" cy="3112311"/>
            <a:chOff x="671633" y="2514485"/>
            <a:chExt cx="2270111" cy="3112311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711BF857-4DC7-4B23-AE7E-D0D8DAA07627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77478F3-E9D1-4DB4-AA45-F4D3EA99D107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7A4D6DD-DC73-4363-A07B-364E4981983D}"/>
                </a:ext>
              </a:extLst>
            </p:cNvPr>
            <p:cNvSpPr txBox="1"/>
            <p:nvPr/>
          </p:nvSpPr>
          <p:spPr>
            <a:xfrm>
              <a:off x="671633" y="3267273"/>
              <a:ext cx="2162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البطريق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86" name="Graphic 72">
              <a:extLst>
                <a:ext uri="{FF2B5EF4-FFF2-40B4-BE49-F238E27FC236}">
                  <a16:creationId xmlns:a16="http://schemas.microsoft.com/office/drawing/2014/main" id="{C466E797-4655-4C51-8574-DF81326FD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5" r="2335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87BB9A64-2ED5-4368-A5C6-628B8484AEA4}"/>
              </a:ext>
            </a:extLst>
          </p:cNvPr>
          <p:cNvSpPr/>
          <p:nvPr/>
        </p:nvSpPr>
        <p:spPr>
          <a:xfrm>
            <a:off x="368268" y="18894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AB59451-BCFA-4420-AF4D-0435F0F3740F}"/>
              </a:ext>
            </a:extLst>
          </p:cNvPr>
          <p:cNvGrpSpPr/>
          <p:nvPr/>
        </p:nvGrpSpPr>
        <p:grpSpPr>
          <a:xfrm>
            <a:off x="3597691" y="62391"/>
            <a:ext cx="2263294" cy="3112311"/>
            <a:chOff x="740516" y="2514485"/>
            <a:chExt cx="2217646" cy="3112311"/>
          </a:xfrm>
        </p:grpSpPr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11DEC4C2-15AE-42CD-AE99-DD36D5886A76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E3BC234-9F10-46AF-B078-09C98B7AD74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B8BF905-3584-462A-A640-7AC314FECD47}"/>
                </a:ext>
              </a:extLst>
            </p:cNvPr>
            <p:cNvSpPr txBox="1"/>
            <p:nvPr/>
          </p:nvSpPr>
          <p:spPr>
            <a:xfrm>
              <a:off x="792948" y="3150755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النعامة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92" name="Graphic 72">
              <a:extLst>
                <a:ext uri="{FF2B5EF4-FFF2-40B4-BE49-F238E27FC236}">
                  <a16:creationId xmlns:a16="http://schemas.microsoft.com/office/drawing/2014/main" id="{CC0509EF-361D-45A6-8196-A3836C276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" t="11533" r="-850" b="7906"/>
            <a:stretch/>
          </p:blipFill>
          <p:spPr>
            <a:xfrm>
              <a:off x="982330" y="3669923"/>
              <a:ext cx="1697547" cy="1755754"/>
            </a:xfrm>
            <a:prstGeom prst="rect">
              <a:avLst/>
            </a:prstGeom>
          </p:spPr>
        </p:pic>
      </p:grp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F803359-71C0-46E0-AE59-F613D718FCDB}"/>
              </a:ext>
            </a:extLst>
          </p:cNvPr>
          <p:cNvSpPr/>
          <p:nvPr/>
        </p:nvSpPr>
        <p:spPr>
          <a:xfrm>
            <a:off x="3489535" y="18950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E6F22C-BB03-4DB0-99D7-92388582C481}"/>
              </a:ext>
            </a:extLst>
          </p:cNvPr>
          <p:cNvGrpSpPr/>
          <p:nvPr/>
        </p:nvGrpSpPr>
        <p:grpSpPr>
          <a:xfrm>
            <a:off x="6968040" y="2027991"/>
            <a:ext cx="5226161" cy="1738966"/>
            <a:chOff x="1216841" y="1580731"/>
            <a:chExt cx="5226161" cy="173896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C9C2583-2C87-4C50-8FF4-D3B067A148E6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5D8B739-192B-41CB-8E88-2E309DFCB9FC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F703C10-EDCF-4767-951B-B9DA3FDE788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991D9157-A94F-4D76-BBE5-26440EF3242D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2B8D57-31C4-44E8-B445-CA4E09441145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5D30BE5-1C92-48B8-B73B-4150F9266B9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206D057-474A-4DB7-9E82-DADB91056DAB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599FBC5-C2C7-4C57-8AC4-6DC4CACAE4DB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95C7EDC-995C-469A-898C-02641CE72040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6" name="Graphic 85" descr="Bullseye">
              <a:extLst>
                <a:ext uri="{FF2B5EF4-FFF2-40B4-BE49-F238E27FC236}">
                  <a16:creationId xmlns:a16="http://schemas.microsoft.com/office/drawing/2014/main" id="{07B8D89B-802A-49F3-B96B-5972B495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A3617B0-04EC-4D9C-8671-92F55EE3CEDE}"/>
                </a:ext>
              </a:extLst>
            </p:cNvPr>
            <p:cNvSpPr txBox="1"/>
            <p:nvPr/>
          </p:nvSpPr>
          <p:spPr>
            <a:xfrm>
              <a:off x="1798114" y="1809746"/>
              <a:ext cx="2960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أجسامها مغطاة بالريش ولها </a:t>
              </a:r>
            </a:p>
            <a:p>
              <a:pPr algn="r"/>
              <a:r>
                <a:rPr lang="ar-SY" sz="2000" dirty="0"/>
                <a:t>منقار و رجلان 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0FDE1B8-96A9-4B83-BE2B-A6C3D4F3D27E}"/>
              </a:ext>
            </a:extLst>
          </p:cNvPr>
          <p:cNvGrpSpPr/>
          <p:nvPr/>
        </p:nvGrpSpPr>
        <p:grpSpPr>
          <a:xfrm>
            <a:off x="6965023" y="3338841"/>
            <a:ext cx="5226161" cy="1738966"/>
            <a:chOff x="1216841" y="1580731"/>
            <a:chExt cx="5226161" cy="173896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957AD04-BEF3-41E7-A7ED-9749787821E7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206C44-10FB-4A4E-999C-E3C36F9DDCB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DE92F3E-3276-4C66-9769-94DB319E1475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Parallelogram 96">
              <a:extLst>
                <a:ext uri="{FF2B5EF4-FFF2-40B4-BE49-F238E27FC236}">
                  <a16:creationId xmlns:a16="http://schemas.microsoft.com/office/drawing/2014/main" id="{FFEC6CDC-1751-46E6-8B47-499DF11AFFAE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43765AE-760D-4726-A197-EAA2DCEBFA57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8355B59-FAB0-4A94-92F1-44659196DAE0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B712E67-7F7E-463B-84BF-00DF9D74F81A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2AD85A9-F88B-4A8E-AD76-E5C4D527925A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499DC8C-E11C-4451-95E8-3F8B20963706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1" name="Graphic 100" descr="Bullseye">
              <a:extLst>
                <a:ext uri="{FF2B5EF4-FFF2-40B4-BE49-F238E27FC236}">
                  <a16:creationId xmlns:a16="http://schemas.microsoft.com/office/drawing/2014/main" id="{DE1DDCCE-F109-467D-82E3-EFD55607E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6DDCB1F-E074-4D25-B589-ACD78667AF01}"/>
                </a:ext>
              </a:extLst>
            </p:cNvPr>
            <p:cNvSpPr txBox="1"/>
            <p:nvPr/>
          </p:nvSpPr>
          <p:spPr>
            <a:xfrm>
              <a:off x="1636720" y="1849733"/>
              <a:ext cx="31185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الطيور القادرة على الطيران لها </a:t>
              </a:r>
            </a:p>
            <a:p>
              <a:pPr algn="r"/>
              <a:r>
                <a:rPr lang="ar-SY" sz="2000" dirty="0"/>
                <a:t>عظام خفيفة مجوفة و رئات قوية </a:t>
              </a:r>
            </a:p>
            <a:p>
              <a:pPr algn="r"/>
              <a:endParaRPr lang="ar-SY" sz="2000" dirty="0"/>
            </a:p>
            <a:p>
              <a:pPr algn="r"/>
              <a:endParaRPr lang="ar-SY" sz="2000" dirty="0"/>
            </a:p>
          </p:txBody>
        </p:sp>
      </p:grp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90C73AA2-5173-475F-A195-0D0E812EF781}"/>
              </a:ext>
            </a:extLst>
          </p:cNvPr>
          <p:cNvSpPr/>
          <p:nvPr/>
        </p:nvSpPr>
        <p:spPr>
          <a:xfrm>
            <a:off x="11638888" y="373357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E1744B2-BA7C-4662-AE54-79512097D091}"/>
              </a:ext>
            </a:extLst>
          </p:cNvPr>
          <p:cNvGrpSpPr/>
          <p:nvPr/>
        </p:nvGrpSpPr>
        <p:grpSpPr>
          <a:xfrm>
            <a:off x="6965839" y="4697886"/>
            <a:ext cx="5226161" cy="1738966"/>
            <a:chOff x="1216841" y="1580731"/>
            <a:chExt cx="5226161" cy="1738966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3328CBC-C1B5-4417-8573-CFF432C56ECF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BAC8B90-84DE-4FC6-BC2C-3EBAC74278F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672362D-912D-4DBB-BB3D-3E4730FB721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Parallelogram 109">
              <a:extLst>
                <a:ext uri="{FF2B5EF4-FFF2-40B4-BE49-F238E27FC236}">
                  <a16:creationId xmlns:a16="http://schemas.microsoft.com/office/drawing/2014/main" id="{F4A1DB7F-C75E-4F53-9294-6465CDA44DC0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CD0D2F0-19A0-4DB2-B36A-C467D5842E2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7B0C6AB-4FFE-4C5A-B328-F9C7DA903EB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8A4A1D5-F0B4-4F10-94D9-F5F3A1CC8411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CD3BB1A9-F8B2-4658-97B6-1AD961FDEEE2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F1CA375-8791-4572-8095-3FBAEEC0A2B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5" name="Graphic 114" descr="Bullseye">
              <a:extLst>
                <a:ext uri="{FF2B5EF4-FFF2-40B4-BE49-F238E27FC236}">
                  <a16:creationId xmlns:a16="http://schemas.microsoft.com/office/drawing/2014/main" id="{6D2B27F3-5309-490F-90CB-44ACCAEBF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9F35EFE-7A56-405F-8A28-F4BC0125CBCD}"/>
                </a:ext>
              </a:extLst>
            </p:cNvPr>
            <p:cNvSpPr txBox="1"/>
            <p:nvPr/>
          </p:nvSpPr>
          <p:spPr>
            <a:xfrm>
              <a:off x="2046252" y="1691928"/>
              <a:ext cx="2749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لها عضلات قوية تساعدها </a:t>
              </a:r>
            </a:p>
            <a:p>
              <a:pPr algn="r"/>
              <a:r>
                <a:rPr lang="ar-SY" sz="2000" dirty="0"/>
                <a:t>على الطيران </a:t>
              </a:r>
            </a:p>
          </p:txBody>
        </p:sp>
      </p:grpSp>
      <p:sp>
        <p:nvSpPr>
          <p:cNvPr id="119" name="Rectangle: Top Corners Rounded 118">
            <a:extLst>
              <a:ext uri="{FF2B5EF4-FFF2-40B4-BE49-F238E27FC236}">
                <a16:creationId xmlns:a16="http://schemas.microsoft.com/office/drawing/2014/main" id="{4D3644C6-69C2-4CD6-946C-58694AE11558}"/>
              </a:ext>
            </a:extLst>
          </p:cNvPr>
          <p:cNvSpPr/>
          <p:nvPr/>
        </p:nvSpPr>
        <p:spPr>
          <a:xfrm>
            <a:off x="11639704" y="5092620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6A87714B-2306-49FF-BBD2-B8674845D89E}"/>
              </a:ext>
            </a:extLst>
          </p:cNvPr>
          <p:cNvSpPr/>
          <p:nvPr/>
        </p:nvSpPr>
        <p:spPr>
          <a:xfrm flipH="1">
            <a:off x="462433" y="334463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E6E9BF8-A0B7-4C76-9CAE-98AD1D5E12D5}"/>
              </a:ext>
            </a:extLst>
          </p:cNvPr>
          <p:cNvGrpSpPr/>
          <p:nvPr/>
        </p:nvGrpSpPr>
        <p:grpSpPr>
          <a:xfrm>
            <a:off x="482089" y="3444561"/>
            <a:ext cx="2240879" cy="3112311"/>
            <a:chOff x="700865" y="2514485"/>
            <a:chExt cx="2240879" cy="3112311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64347AB1-D6B8-451B-8FD5-8F2C4A04E333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C285777-E278-4863-8156-6ECCE54064F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0941ECE-3BFD-47E1-B093-FCEE6D82D8C0}"/>
                </a:ext>
              </a:extLst>
            </p:cNvPr>
            <p:cNvSpPr txBox="1"/>
            <p:nvPr/>
          </p:nvSpPr>
          <p:spPr>
            <a:xfrm>
              <a:off x="721210" y="3194065"/>
              <a:ext cx="2162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latin typeface="Century Gothic" panose="020B0502020202020204" pitchFamily="34" charset="0"/>
                </a:rPr>
                <a:t>الدجاجة</a:t>
              </a:r>
              <a:r>
                <a:rPr lang="ar-SY" sz="2800" dirty="0">
                  <a:latin typeface="Century Gothic" panose="020B0502020202020204" pitchFamily="34" charset="0"/>
                </a:rPr>
                <a:t> </a:t>
              </a:r>
              <a:endParaRPr lang="en-US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134" name="Graphic 72">
              <a:extLst>
                <a:ext uri="{FF2B5EF4-FFF2-40B4-BE49-F238E27FC236}">
                  <a16:creationId xmlns:a16="http://schemas.microsoft.com/office/drawing/2014/main" id="{54DC7AAC-744F-4095-9CB3-A4CA014F5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4" r="9874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9DBB059B-C83B-4379-A2A9-E472DA20C791}"/>
              </a:ext>
            </a:extLst>
          </p:cNvPr>
          <p:cNvSpPr/>
          <p:nvPr/>
        </p:nvSpPr>
        <p:spPr>
          <a:xfrm>
            <a:off x="368268" y="357167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FA5DCA1-56B8-4BC7-A1CD-D77A330E5C69}"/>
              </a:ext>
            </a:extLst>
          </p:cNvPr>
          <p:cNvGrpSpPr/>
          <p:nvPr/>
        </p:nvGrpSpPr>
        <p:grpSpPr>
          <a:xfrm>
            <a:off x="3597691" y="3445124"/>
            <a:ext cx="2263294" cy="3112311"/>
            <a:chOff x="740516" y="2514485"/>
            <a:chExt cx="2217646" cy="3112311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3D02EF92-512B-4697-9C27-1A4B7BE43118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193778E-B73F-4889-9305-678EDB49DB9B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D52E039-6084-40DD-B91B-DDDFB1D305C5}"/>
                </a:ext>
              </a:extLst>
            </p:cNvPr>
            <p:cNvSpPr txBox="1"/>
            <p:nvPr/>
          </p:nvSpPr>
          <p:spPr>
            <a:xfrm>
              <a:off x="792948" y="3150755"/>
              <a:ext cx="2162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العصفور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41" name="Graphic 72">
              <a:extLst>
                <a:ext uri="{FF2B5EF4-FFF2-40B4-BE49-F238E27FC236}">
                  <a16:creationId xmlns:a16="http://schemas.microsoft.com/office/drawing/2014/main" id="{31C20A40-33A9-45CD-9637-19C6D0CDD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6" b="4266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4014000A-1EC8-49A0-926A-9609E39610A3}"/>
              </a:ext>
            </a:extLst>
          </p:cNvPr>
          <p:cNvSpPr/>
          <p:nvPr/>
        </p:nvSpPr>
        <p:spPr>
          <a:xfrm>
            <a:off x="3489535" y="3572238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b="1" dirty="0">
                  <a:solidFill>
                    <a:srgbClr val="008080"/>
                  </a:solidFill>
                </a:rPr>
                <a:t>الثدييات 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3CA3C273-E030-4330-B805-17B702D1AC81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5443420C-7C2D-40F0-8FDC-EBB46406F395}"/>
              </a:ext>
            </a:extLst>
          </p:cNvPr>
          <p:cNvSpPr/>
          <p:nvPr/>
        </p:nvSpPr>
        <p:spPr>
          <a:xfrm flipH="1">
            <a:off x="3060372" y="-97888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EA98493-E007-4807-A7DB-D34A0FFA3CF9}"/>
              </a:ext>
            </a:extLst>
          </p:cNvPr>
          <p:cNvSpPr/>
          <p:nvPr/>
        </p:nvSpPr>
        <p:spPr>
          <a:xfrm flipH="1">
            <a:off x="2999144" y="-84907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3686044A-B7BB-407B-BC0E-3FB5BD84F49B}"/>
              </a:ext>
            </a:extLst>
          </p:cNvPr>
          <p:cNvSpPr/>
          <p:nvPr/>
        </p:nvSpPr>
        <p:spPr>
          <a:xfrm flipH="1">
            <a:off x="462433" y="-3809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7B78C81-FDAB-4095-B0EE-936AF88D0EBD}"/>
              </a:ext>
            </a:extLst>
          </p:cNvPr>
          <p:cNvGrpSpPr/>
          <p:nvPr/>
        </p:nvGrpSpPr>
        <p:grpSpPr>
          <a:xfrm>
            <a:off x="473519" y="61828"/>
            <a:ext cx="2249449" cy="3112311"/>
            <a:chOff x="692295" y="2514485"/>
            <a:chExt cx="2249449" cy="3112311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711BF857-4DC7-4B23-AE7E-D0D8DAA07627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77478F3-E9D1-4DB4-AA45-F4D3EA99D107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7A4D6DD-DC73-4363-A07B-364E4981983D}"/>
                </a:ext>
              </a:extLst>
            </p:cNvPr>
            <p:cNvSpPr txBox="1"/>
            <p:nvPr/>
          </p:nvSpPr>
          <p:spPr>
            <a:xfrm>
              <a:off x="692295" y="3056712"/>
              <a:ext cx="2162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ثدييات</a:t>
              </a:r>
            </a:p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لها كيس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86" name="Graphic 72">
              <a:extLst>
                <a:ext uri="{FF2B5EF4-FFF2-40B4-BE49-F238E27FC236}">
                  <a16:creationId xmlns:a16="http://schemas.microsoft.com/office/drawing/2014/main" id="{C466E797-4655-4C51-8574-DF81326FD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5" r="5415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87BB9A64-2ED5-4368-A5C6-628B8484AEA4}"/>
              </a:ext>
            </a:extLst>
          </p:cNvPr>
          <p:cNvSpPr/>
          <p:nvPr/>
        </p:nvSpPr>
        <p:spPr>
          <a:xfrm>
            <a:off x="368268" y="18894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3B383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AB59451-BCFA-4420-AF4D-0435F0F3740F}"/>
              </a:ext>
            </a:extLst>
          </p:cNvPr>
          <p:cNvGrpSpPr/>
          <p:nvPr/>
        </p:nvGrpSpPr>
        <p:grpSpPr>
          <a:xfrm>
            <a:off x="3592291" y="62391"/>
            <a:ext cx="2268694" cy="3112311"/>
            <a:chOff x="735225" y="2514485"/>
            <a:chExt cx="2222937" cy="3112311"/>
          </a:xfrm>
        </p:grpSpPr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11DEC4C2-15AE-42CD-AE99-DD36D5886A76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E3BC234-9F10-46AF-B078-09C98B7AD74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B8BF905-3584-462A-A640-7AC314FECD47}"/>
                </a:ext>
              </a:extLst>
            </p:cNvPr>
            <p:cNvSpPr txBox="1"/>
            <p:nvPr/>
          </p:nvSpPr>
          <p:spPr>
            <a:xfrm>
              <a:off x="735225" y="3056149"/>
              <a:ext cx="216262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ثدييات</a:t>
              </a:r>
            </a:p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تضع البيض </a:t>
              </a:r>
            </a:p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92" name="Graphic 72">
              <a:extLst>
                <a:ext uri="{FF2B5EF4-FFF2-40B4-BE49-F238E27FC236}">
                  <a16:creationId xmlns:a16="http://schemas.microsoft.com/office/drawing/2014/main" id="{CC0509EF-361D-45A6-8196-A3836C276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1" t="368" r="1672" b="-1"/>
            <a:stretch/>
          </p:blipFill>
          <p:spPr>
            <a:xfrm>
              <a:off x="897588" y="4109444"/>
              <a:ext cx="1930046" cy="1189176"/>
            </a:xfrm>
            <a:prstGeom prst="rect">
              <a:avLst/>
            </a:prstGeom>
          </p:spPr>
        </p:pic>
      </p:grp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F803359-71C0-46E0-AE59-F613D718FCDB}"/>
              </a:ext>
            </a:extLst>
          </p:cNvPr>
          <p:cNvSpPr/>
          <p:nvPr/>
        </p:nvSpPr>
        <p:spPr>
          <a:xfrm>
            <a:off x="3489535" y="18950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3B383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E6F22C-BB03-4DB0-99D7-92388582C481}"/>
              </a:ext>
            </a:extLst>
          </p:cNvPr>
          <p:cNvGrpSpPr/>
          <p:nvPr/>
        </p:nvGrpSpPr>
        <p:grpSpPr>
          <a:xfrm>
            <a:off x="6968040" y="2027991"/>
            <a:ext cx="5226161" cy="1738966"/>
            <a:chOff x="1216841" y="1580731"/>
            <a:chExt cx="5226161" cy="173896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C9C2583-2C87-4C50-8FF4-D3B067A148E6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5D8B739-192B-41CB-8E88-2E309DFCB9FC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F703C10-EDCF-4767-951B-B9DA3FDE788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991D9157-A94F-4D76-BBE5-26440EF3242D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2B8D57-31C4-44E8-B445-CA4E09441145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5D30BE5-1C92-48B8-B73B-4150F9266B9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206D057-474A-4DB7-9E82-DADB91056DAB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599FBC5-C2C7-4C57-8AC4-6DC4CACAE4DB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95C7EDC-995C-469A-898C-02641CE72040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6" name="Graphic 85" descr="Bullseye">
              <a:extLst>
                <a:ext uri="{FF2B5EF4-FFF2-40B4-BE49-F238E27FC236}">
                  <a16:creationId xmlns:a16="http://schemas.microsoft.com/office/drawing/2014/main" id="{07B8D89B-802A-49F3-B96B-5972B495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A3617B0-04EC-4D9C-8671-92F55EE3CEDE}"/>
                </a:ext>
              </a:extLst>
            </p:cNvPr>
            <p:cNvSpPr txBox="1"/>
            <p:nvPr/>
          </p:nvSpPr>
          <p:spPr>
            <a:xfrm>
              <a:off x="1837567" y="1924449"/>
              <a:ext cx="2960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جسمها مغطى بالشعر أو الفرو 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0FDE1B8-96A9-4B83-BE2B-A6C3D4F3D27E}"/>
              </a:ext>
            </a:extLst>
          </p:cNvPr>
          <p:cNvGrpSpPr/>
          <p:nvPr/>
        </p:nvGrpSpPr>
        <p:grpSpPr>
          <a:xfrm>
            <a:off x="6965023" y="3338841"/>
            <a:ext cx="5226161" cy="1738966"/>
            <a:chOff x="1216841" y="1580731"/>
            <a:chExt cx="5226161" cy="173896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957AD04-BEF3-41E7-A7ED-9749787821E7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206C44-10FB-4A4E-999C-E3C36F9DDCB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DE92F3E-3276-4C66-9769-94DB319E1475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Parallelogram 96">
              <a:extLst>
                <a:ext uri="{FF2B5EF4-FFF2-40B4-BE49-F238E27FC236}">
                  <a16:creationId xmlns:a16="http://schemas.microsoft.com/office/drawing/2014/main" id="{FFEC6CDC-1751-46E6-8B47-499DF11AFFAE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43765AE-760D-4726-A197-EAA2DCEBFA57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8355B59-FAB0-4A94-92F1-44659196DAE0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B712E67-7F7E-463B-84BF-00DF9D74F81A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2AD85A9-F88B-4A8E-AD76-E5C4D527925A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499DC8C-E11C-4451-95E8-3F8B20963706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1" name="Graphic 100" descr="Bullseye">
              <a:extLst>
                <a:ext uri="{FF2B5EF4-FFF2-40B4-BE49-F238E27FC236}">
                  <a16:creationId xmlns:a16="http://schemas.microsoft.com/office/drawing/2014/main" id="{DE1DDCCE-F109-467D-82E3-EFD55607E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6DDCB1F-E074-4D25-B589-ACD78667AF01}"/>
                </a:ext>
              </a:extLst>
            </p:cNvPr>
            <p:cNvSpPr txBox="1"/>
            <p:nvPr/>
          </p:nvSpPr>
          <p:spPr>
            <a:xfrm>
              <a:off x="1636720" y="1849733"/>
              <a:ext cx="3118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ترعى صغارها </a:t>
              </a:r>
            </a:p>
            <a:p>
              <a:pPr algn="r"/>
              <a:endParaRPr lang="ar-SY" sz="2000" dirty="0"/>
            </a:p>
          </p:txBody>
        </p:sp>
      </p:grp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90C73AA2-5173-475F-A195-0D0E812EF781}"/>
              </a:ext>
            </a:extLst>
          </p:cNvPr>
          <p:cNvSpPr/>
          <p:nvPr/>
        </p:nvSpPr>
        <p:spPr>
          <a:xfrm>
            <a:off x="11638888" y="373357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E1744B2-BA7C-4662-AE54-79512097D091}"/>
              </a:ext>
            </a:extLst>
          </p:cNvPr>
          <p:cNvGrpSpPr/>
          <p:nvPr/>
        </p:nvGrpSpPr>
        <p:grpSpPr>
          <a:xfrm>
            <a:off x="6965839" y="4697886"/>
            <a:ext cx="5226161" cy="1738966"/>
            <a:chOff x="1216841" y="1580731"/>
            <a:chExt cx="5226161" cy="1738966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3328CBC-C1B5-4417-8573-CFF432C56ECF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BAC8B90-84DE-4FC6-BC2C-3EBAC74278F5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672362D-912D-4DBB-BB3D-3E4730FB721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Parallelogram 109">
              <a:extLst>
                <a:ext uri="{FF2B5EF4-FFF2-40B4-BE49-F238E27FC236}">
                  <a16:creationId xmlns:a16="http://schemas.microsoft.com/office/drawing/2014/main" id="{F4A1DB7F-C75E-4F53-9294-6465CDA44DC0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CD0D2F0-19A0-4DB2-B36A-C467D5842E2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7B0C6AB-4FFE-4C5A-B328-F9C7DA903EB7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8A4A1D5-F0B4-4F10-94D9-F5F3A1CC8411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CD3BB1A9-F8B2-4658-97B6-1AD961FDEEE2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F1CA375-8791-4572-8095-3FBAEEC0A2B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5" name="Graphic 114" descr="Bullseye">
              <a:extLst>
                <a:ext uri="{FF2B5EF4-FFF2-40B4-BE49-F238E27FC236}">
                  <a16:creationId xmlns:a16="http://schemas.microsoft.com/office/drawing/2014/main" id="{6D2B27F3-5309-490F-90CB-44ACCAEBF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9F35EFE-7A56-405F-8A28-F4BC0125CBCD}"/>
                </a:ext>
              </a:extLst>
            </p:cNvPr>
            <p:cNvSpPr txBox="1"/>
            <p:nvPr/>
          </p:nvSpPr>
          <p:spPr>
            <a:xfrm>
              <a:off x="1923623" y="1769001"/>
              <a:ext cx="29303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تصنف الثدييات إلى3 مجموعات حسب طريقة وضعها لصغارها :</a:t>
              </a:r>
            </a:p>
          </p:txBody>
        </p:sp>
      </p:grpSp>
      <p:sp>
        <p:nvSpPr>
          <p:cNvPr id="119" name="Rectangle: Top Corners Rounded 118">
            <a:extLst>
              <a:ext uri="{FF2B5EF4-FFF2-40B4-BE49-F238E27FC236}">
                <a16:creationId xmlns:a16="http://schemas.microsoft.com/office/drawing/2014/main" id="{4D3644C6-69C2-4CD6-946C-58694AE11558}"/>
              </a:ext>
            </a:extLst>
          </p:cNvPr>
          <p:cNvSpPr/>
          <p:nvPr/>
        </p:nvSpPr>
        <p:spPr>
          <a:xfrm>
            <a:off x="11639704" y="5092620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6A87714B-2306-49FF-BBD2-B8674845D89E}"/>
              </a:ext>
            </a:extLst>
          </p:cNvPr>
          <p:cNvSpPr/>
          <p:nvPr/>
        </p:nvSpPr>
        <p:spPr>
          <a:xfrm flipH="1">
            <a:off x="462433" y="334463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FA5DCA1-56B8-4BC7-A1CD-D77A330E5C69}"/>
              </a:ext>
            </a:extLst>
          </p:cNvPr>
          <p:cNvGrpSpPr/>
          <p:nvPr/>
        </p:nvGrpSpPr>
        <p:grpSpPr>
          <a:xfrm>
            <a:off x="2052531" y="3494431"/>
            <a:ext cx="2334053" cy="3112311"/>
            <a:chOff x="698740" y="2514485"/>
            <a:chExt cx="2286978" cy="3112311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3D02EF92-512B-4697-9C27-1A4B7BE43118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193778E-B73F-4889-9305-678EDB49DB9B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D52E039-6084-40DD-B91B-DDDFB1D305C5}"/>
                </a:ext>
              </a:extLst>
            </p:cNvPr>
            <p:cNvSpPr txBox="1"/>
            <p:nvPr/>
          </p:nvSpPr>
          <p:spPr>
            <a:xfrm>
              <a:off x="698740" y="3015813"/>
              <a:ext cx="228697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ثدييات</a:t>
              </a:r>
            </a:p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تنمو داخل الأجسام</a:t>
              </a:r>
            </a:p>
            <a:p>
              <a:pPr algn="ctr"/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41" name="Graphic 72">
              <a:extLst>
                <a:ext uri="{FF2B5EF4-FFF2-40B4-BE49-F238E27FC236}">
                  <a16:creationId xmlns:a16="http://schemas.microsoft.com/office/drawing/2014/main" id="{31C20A40-33A9-45CD-9637-19C6D0CDD8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35" t="19136" r="1335" b="18362"/>
            <a:stretch/>
          </p:blipFill>
          <p:spPr>
            <a:xfrm>
              <a:off x="997413" y="3868581"/>
              <a:ext cx="1573541" cy="1508105"/>
            </a:xfrm>
            <a:prstGeom prst="rect">
              <a:avLst/>
            </a:prstGeom>
          </p:spPr>
        </p:pic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4014000A-1EC8-49A0-926A-9609E39610A3}"/>
              </a:ext>
            </a:extLst>
          </p:cNvPr>
          <p:cNvSpPr/>
          <p:nvPr/>
        </p:nvSpPr>
        <p:spPr>
          <a:xfrm>
            <a:off x="1987011" y="362154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3B383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6640386" y="2997479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انتهى الدرس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 flipH="1">
            <a:off x="-1268360" y="0"/>
            <a:ext cx="17443331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16200000" flipH="1">
            <a:off x="13651808" y="1834275"/>
            <a:ext cx="3914741" cy="31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 L -0.809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79896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>
            <a:extLst>
              <a:ext uri="{FF2B5EF4-FFF2-40B4-BE49-F238E27FC236}">
                <a16:creationId xmlns:a16="http://schemas.microsoft.com/office/drawing/2014/main" id="{AF5B6726-A78A-491A-B7B6-AAE810B877A1}"/>
              </a:ext>
            </a:extLst>
          </p:cNvPr>
          <p:cNvSpPr/>
          <p:nvPr/>
        </p:nvSpPr>
        <p:spPr>
          <a:xfrm>
            <a:off x="251670" y="209725"/>
            <a:ext cx="11694253" cy="6342077"/>
          </a:xfrm>
          <a:prstGeom prst="rect">
            <a:avLst/>
          </a:prstGeom>
          <a:solidFill>
            <a:srgbClr val="FFFFFF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4385F3"/>
                </a:solidFill>
              </a:ln>
            </a:endParaRP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4F34BB2-C058-4058-9EFE-5830F41F3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7" r="1438"/>
          <a:stretch/>
        </p:blipFill>
        <p:spPr>
          <a:xfrm>
            <a:off x="2369974" y="895923"/>
            <a:ext cx="5150499" cy="5066154"/>
          </a:xfrm>
          <a:prstGeom prst="rect">
            <a:avLst/>
          </a:prstGeom>
        </p:spPr>
      </p:pic>
      <p:pic>
        <p:nvPicPr>
          <p:cNvPr id="8" name="صورة 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21C2EDE0-37F3-4375-AF84-1D584D7AC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3" r="61397" b="10860"/>
          <a:stretch/>
        </p:blipFill>
        <p:spPr>
          <a:xfrm>
            <a:off x="9214758" y="3854222"/>
            <a:ext cx="1214533" cy="126280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FA35182-5682-44F7-80AA-A2BF4052B145}"/>
              </a:ext>
            </a:extLst>
          </p:cNvPr>
          <p:cNvSpPr txBox="1"/>
          <p:nvPr/>
        </p:nvSpPr>
        <p:spPr>
          <a:xfrm>
            <a:off x="8225272" y="1269279"/>
            <a:ext cx="3193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accent4">
                    <a:lumMod val="75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للمزيد اكتب </a:t>
            </a:r>
          </a:p>
          <a:p>
            <a:pPr algn="ctr"/>
            <a:r>
              <a:rPr lang="ar-SA" sz="4000" b="1" dirty="0">
                <a:solidFill>
                  <a:schemeClr val="accent4">
                    <a:lumMod val="75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في جوجل حلول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45BB4AF-E969-4F99-AE54-1D62CE2638DA}"/>
              </a:ext>
            </a:extLst>
          </p:cNvPr>
          <p:cNvSpPr txBox="1"/>
          <p:nvPr/>
        </p:nvSpPr>
        <p:spPr>
          <a:xfrm>
            <a:off x="8942615" y="2721114"/>
            <a:ext cx="1758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هذا نحن</a:t>
            </a:r>
            <a:endParaRPr lang="en-US" sz="4000" b="1" dirty="0">
              <a:solidFill>
                <a:srgbClr val="C00000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C88D72C0-3FC2-420C-A4CE-60556928037D}"/>
              </a:ext>
            </a:extLst>
          </p:cNvPr>
          <p:cNvCxnSpPr/>
          <p:nvPr/>
        </p:nvCxnSpPr>
        <p:spPr>
          <a:xfrm flipH="1">
            <a:off x="6971251" y="3322040"/>
            <a:ext cx="2046914" cy="15351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6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A3E2FD-6C27-4F68-9491-7C040D751809}"/>
              </a:ext>
            </a:extLst>
          </p:cNvPr>
          <p:cNvSpPr/>
          <p:nvPr/>
        </p:nvSpPr>
        <p:spPr>
          <a:xfrm>
            <a:off x="1936875" y="1526456"/>
            <a:ext cx="2461847" cy="4262510"/>
          </a:xfrm>
          <a:prstGeom prst="roundRect">
            <a:avLst>
              <a:gd name="adj" fmla="val 115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DDABE9-8FF3-4C24-9922-68560D4A7C3F}"/>
              </a:ext>
            </a:extLst>
          </p:cNvPr>
          <p:cNvGrpSpPr/>
          <p:nvPr/>
        </p:nvGrpSpPr>
        <p:grpSpPr>
          <a:xfrm>
            <a:off x="2082618" y="1688625"/>
            <a:ext cx="2162629" cy="3938172"/>
            <a:chOff x="732790" y="1688625"/>
            <a:chExt cx="2162629" cy="393817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A4B9AEC-7262-4C9D-9D46-7537ED39E997}"/>
                </a:ext>
              </a:extLst>
            </p:cNvPr>
            <p:cNvSpPr/>
            <p:nvPr/>
          </p:nvSpPr>
          <p:spPr>
            <a:xfrm>
              <a:off x="740516" y="1688625"/>
              <a:ext cx="2154903" cy="3938172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ACD651-4FEB-41D0-89B3-1C7A1783E7C7}"/>
                </a:ext>
              </a:extLst>
            </p:cNvPr>
            <p:cNvSpPr txBox="1"/>
            <p:nvPr/>
          </p:nvSpPr>
          <p:spPr>
            <a:xfrm>
              <a:off x="1190170" y="1796127"/>
              <a:ext cx="13353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Oswald" panose="02000503000000000000" pitchFamily="2" charset="0"/>
              </a:endParaRPr>
            </a:p>
            <a:p>
              <a:pPr algn="ctr"/>
              <a:r>
                <a:rPr lang="en-US" sz="4800" b="1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18F16C-115E-4A95-B335-A454678AD115}"/>
                </a:ext>
              </a:extLst>
            </p:cNvPr>
            <p:cNvSpPr txBox="1"/>
            <p:nvPr/>
          </p:nvSpPr>
          <p:spPr>
            <a:xfrm>
              <a:off x="732790" y="3445510"/>
              <a:ext cx="21626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مملكة الحيوانات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430EA7D-6EBB-4812-8B41-2B5C58E80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9784" y="4884922"/>
              <a:ext cx="548640" cy="548640"/>
            </a:xfrm>
            <a:prstGeom prst="rect">
              <a:avLst/>
            </a:prstGeom>
          </p:spPr>
        </p:pic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538F5DF-262A-48C2-822B-67079CC26867}"/>
              </a:ext>
            </a:extLst>
          </p:cNvPr>
          <p:cNvSpPr/>
          <p:nvPr/>
        </p:nvSpPr>
        <p:spPr>
          <a:xfrm>
            <a:off x="1936872" y="2641599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64DAAD-BCEB-4148-946C-86EC118C3DC8}"/>
              </a:ext>
            </a:extLst>
          </p:cNvPr>
          <p:cNvSpPr/>
          <p:nvPr/>
        </p:nvSpPr>
        <p:spPr>
          <a:xfrm>
            <a:off x="4848376" y="1526456"/>
            <a:ext cx="2461847" cy="4262510"/>
          </a:xfrm>
          <a:prstGeom prst="roundRect">
            <a:avLst>
              <a:gd name="adj" fmla="val 115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418381-1525-4A5D-90F8-F18E63574119}"/>
              </a:ext>
            </a:extLst>
          </p:cNvPr>
          <p:cNvGrpSpPr/>
          <p:nvPr/>
        </p:nvGrpSpPr>
        <p:grpSpPr>
          <a:xfrm>
            <a:off x="4994119" y="1688625"/>
            <a:ext cx="2162629" cy="3938172"/>
            <a:chOff x="3644291" y="1688625"/>
            <a:chExt cx="2162629" cy="393817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0231C6A-F213-47C9-B37E-C104E5A2C019}"/>
                </a:ext>
              </a:extLst>
            </p:cNvPr>
            <p:cNvSpPr/>
            <p:nvPr/>
          </p:nvSpPr>
          <p:spPr>
            <a:xfrm>
              <a:off x="3652017" y="1688625"/>
              <a:ext cx="2154903" cy="3938172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66FF"/>
                </a:gs>
                <a:gs pos="100000">
                  <a:srgbClr val="CC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9AC354-20CA-4B7D-9955-3D9E618AAE76}"/>
                </a:ext>
              </a:extLst>
            </p:cNvPr>
            <p:cNvSpPr txBox="1"/>
            <p:nvPr/>
          </p:nvSpPr>
          <p:spPr>
            <a:xfrm>
              <a:off x="4057948" y="2056941"/>
              <a:ext cx="13353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5E15BB-10A1-4E3D-9149-9ECC8C936215}"/>
                </a:ext>
              </a:extLst>
            </p:cNvPr>
            <p:cNvSpPr txBox="1"/>
            <p:nvPr/>
          </p:nvSpPr>
          <p:spPr>
            <a:xfrm>
              <a:off x="3644291" y="3445510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الفقاريات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21F2A20-2C19-40A4-9D1F-D002547D3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51285" y="4884922"/>
              <a:ext cx="548640" cy="548640"/>
            </a:xfrm>
            <a:prstGeom prst="rect">
              <a:avLst/>
            </a:prstGeom>
          </p:spPr>
        </p:pic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A2B1B30-DB22-401E-8157-3D2A306D748D}"/>
              </a:ext>
            </a:extLst>
          </p:cNvPr>
          <p:cNvSpPr/>
          <p:nvPr/>
        </p:nvSpPr>
        <p:spPr>
          <a:xfrm>
            <a:off x="4848373" y="2641599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8A0D64B-61C5-4671-9008-B220C7918A0B}"/>
              </a:ext>
            </a:extLst>
          </p:cNvPr>
          <p:cNvSpPr/>
          <p:nvPr/>
        </p:nvSpPr>
        <p:spPr>
          <a:xfrm>
            <a:off x="7759877" y="1526456"/>
            <a:ext cx="2461847" cy="4262510"/>
          </a:xfrm>
          <a:prstGeom prst="roundRect">
            <a:avLst>
              <a:gd name="adj" fmla="val 115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55AF2E3-5645-4206-8A78-4BFB0D732EA7}"/>
              </a:ext>
            </a:extLst>
          </p:cNvPr>
          <p:cNvGrpSpPr/>
          <p:nvPr/>
        </p:nvGrpSpPr>
        <p:grpSpPr>
          <a:xfrm>
            <a:off x="7905620" y="1688625"/>
            <a:ext cx="2162629" cy="3938172"/>
            <a:chOff x="6555792" y="1688625"/>
            <a:chExt cx="2162629" cy="393817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0DD511C-81FF-4F93-97B9-71E23303E149}"/>
                </a:ext>
              </a:extLst>
            </p:cNvPr>
            <p:cNvSpPr/>
            <p:nvPr/>
          </p:nvSpPr>
          <p:spPr>
            <a:xfrm>
              <a:off x="6563518" y="1688625"/>
              <a:ext cx="2154903" cy="3938172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33CCFF"/>
                </a:gs>
                <a:gs pos="100000">
                  <a:srgbClr val="0033C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E09179-94EA-4EEA-A430-031F3D992723}"/>
                </a:ext>
              </a:extLst>
            </p:cNvPr>
            <p:cNvSpPr txBox="1"/>
            <p:nvPr/>
          </p:nvSpPr>
          <p:spPr>
            <a:xfrm>
              <a:off x="7013172" y="1780629"/>
              <a:ext cx="13353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Oswald" panose="02000503000000000000" pitchFamily="2" charset="0"/>
              </a:endParaRPr>
            </a:p>
            <a:p>
              <a:pPr algn="ctr"/>
              <a:r>
                <a:rPr lang="en-US" sz="4800" b="1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B6D83D-8D61-4C53-973B-15D68F6B3FF2}"/>
                </a:ext>
              </a:extLst>
            </p:cNvPr>
            <p:cNvSpPr txBox="1"/>
            <p:nvPr/>
          </p:nvSpPr>
          <p:spPr>
            <a:xfrm>
              <a:off x="6555792" y="3445510"/>
              <a:ext cx="21626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أصناف الفقاريات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3C458FAB-53C1-457B-ADEE-C21329CA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362786" y="4884922"/>
              <a:ext cx="548640" cy="548640"/>
            </a:xfrm>
            <a:prstGeom prst="rect">
              <a:avLst/>
            </a:prstGeom>
          </p:spPr>
        </p:pic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4599562-CEA4-4A69-BE5D-610C32C291E0}"/>
              </a:ext>
            </a:extLst>
          </p:cNvPr>
          <p:cNvSpPr/>
          <p:nvPr/>
        </p:nvSpPr>
        <p:spPr>
          <a:xfrm>
            <a:off x="7759874" y="2641599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614214 w 2461848"/>
              <a:gd name="connsiteY9" fmla="*/ 0 h 3154401"/>
              <a:gd name="connsiteX10" fmla="*/ 707406 w 2461848"/>
              <a:gd name="connsiteY10" fmla="*/ 67872 h 3154401"/>
              <a:gd name="connsiteX11" fmla="*/ 1270783 w 2461848"/>
              <a:gd name="connsiteY11" fmla="*/ 208098 h 3154401"/>
              <a:gd name="connsiteX12" fmla="*/ 1834161 w 2461848"/>
              <a:gd name="connsiteY12" fmla="*/ 67872 h 3154401"/>
              <a:gd name="connsiteX13" fmla="*/ 1927353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614214" y="0"/>
                </a:lnTo>
                <a:lnTo>
                  <a:pt x="707406" y="67872"/>
                </a:lnTo>
                <a:cubicBezTo>
                  <a:pt x="851587" y="154511"/>
                  <a:pt x="1050771" y="208098"/>
                  <a:pt x="1270783" y="208098"/>
                </a:cubicBezTo>
                <a:cubicBezTo>
                  <a:pt x="1490796" y="208098"/>
                  <a:pt x="1689980" y="154511"/>
                  <a:pt x="1834161" y="67872"/>
                </a:cubicBezTo>
                <a:lnTo>
                  <a:pt x="1927353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CF43A7A-E16E-4633-8174-2F9E96EB97ED}"/>
              </a:ext>
            </a:extLst>
          </p:cNvPr>
          <p:cNvSpPr/>
          <p:nvPr/>
        </p:nvSpPr>
        <p:spPr>
          <a:xfrm>
            <a:off x="1936872" y="6261172"/>
            <a:ext cx="2308375" cy="45061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9000"/>
                </a:schemeClr>
              </a:gs>
              <a:gs pos="100000">
                <a:srgbClr val="A9C6C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832F11C-B89A-40F1-BB1A-1A105FA1E29B}"/>
              </a:ext>
            </a:extLst>
          </p:cNvPr>
          <p:cNvSpPr/>
          <p:nvPr/>
        </p:nvSpPr>
        <p:spPr>
          <a:xfrm>
            <a:off x="4848373" y="6261172"/>
            <a:ext cx="2308375" cy="45061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9000"/>
                </a:schemeClr>
              </a:gs>
              <a:gs pos="100000">
                <a:srgbClr val="A9C6C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DC7C002-F1AC-4989-91D3-22328A738F0C}"/>
              </a:ext>
            </a:extLst>
          </p:cNvPr>
          <p:cNvSpPr/>
          <p:nvPr/>
        </p:nvSpPr>
        <p:spPr>
          <a:xfrm>
            <a:off x="7759874" y="6261172"/>
            <a:ext cx="2308375" cy="45061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A9C6C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أنظر وأتساءل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DA9B295-CBDD-41DA-9BCB-88D44304CDDB}"/>
              </a:ext>
            </a:extLst>
          </p:cNvPr>
          <p:cNvGrpSpPr/>
          <p:nvPr/>
        </p:nvGrpSpPr>
        <p:grpSpPr>
          <a:xfrm>
            <a:off x="6963666" y="2120894"/>
            <a:ext cx="5228333" cy="2119653"/>
            <a:chOff x="1231080" y="3976913"/>
            <a:chExt cx="5228333" cy="21196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15A8989-5185-4493-BAE4-3C0AED0E492C}"/>
                </a:ext>
              </a:extLst>
            </p:cNvPr>
            <p:cNvSpPr/>
            <p:nvPr/>
          </p:nvSpPr>
          <p:spPr>
            <a:xfrm>
              <a:off x="4823065" y="4753032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5A8CCC2-C3DC-4D69-B4AB-2C48A13A75AB}"/>
                </a:ext>
              </a:extLst>
            </p:cNvPr>
            <p:cNvSpPr/>
            <p:nvPr/>
          </p:nvSpPr>
          <p:spPr>
            <a:xfrm rot="21131528">
              <a:off x="1974950" y="4383566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74513A-7433-466B-BB49-80EFB2DA96E0}"/>
                </a:ext>
              </a:extLst>
            </p:cNvPr>
            <p:cNvSpPr/>
            <p:nvPr/>
          </p:nvSpPr>
          <p:spPr>
            <a:xfrm flipH="1">
              <a:off x="5765408" y="4404748"/>
              <a:ext cx="694005" cy="16918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8630F65-C3CE-481E-A628-C572A015EEE4}"/>
                </a:ext>
              </a:extLst>
            </p:cNvPr>
            <p:cNvSpPr/>
            <p:nvPr/>
          </p:nvSpPr>
          <p:spPr>
            <a:xfrm rot="16200000" flipH="1" flipV="1">
              <a:off x="4214502" y="4529247"/>
              <a:ext cx="2119652" cy="1014985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0485FE-91B3-461B-B6A6-F1F022C0297E}"/>
                </a:ext>
              </a:extLst>
            </p:cNvPr>
            <p:cNvSpPr/>
            <p:nvPr/>
          </p:nvSpPr>
          <p:spPr>
            <a:xfrm flipH="1">
              <a:off x="1903713" y="3976913"/>
              <a:ext cx="2870610" cy="1695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FA79DB0-7B7E-4203-8C9F-8A886208DFDD}"/>
                </a:ext>
              </a:extLst>
            </p:cNvPr>
            <p:cNvGrpSpPr/>
            <p:nvPr/>
          </p:nvGrpSpPr>
          <p:grpSpPr>
            <a:xfrm>
              <a:off x="1231080" y="4287051"/>
              <a:ext cx="1107767" cy="1107767"/>
              <a:chOff x="10434607" y="757632"/>
              <a:chExt cx="1107767" cy="110776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5907DA2-B2EB-4359-8076-2BAD54DC6F43}"/>
                  </a:ext>
                </a:extLst>
              </p:cNvPr>
              <p:cNvSpPr/>
              <p:nvPr/>
            </p:nvSpPr>
            <p:spPr>
              <a:xfrm>
                <a:off x="10434607" y="757632"/>
                <a:ext cx="1107767" cy="110776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AA474C4-5E8A-4119-BB51-4E5BC570F814}"/>
                  </a:ext>
                </a:extLst>
              </p:cNvPr>
              <p:cNvSpPr/>
              <p:nvPr/>
            </p:nvSpPr>
            <p:spPr>
              <a:xfrm>
                <a:off x="10545804" y="868829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53860641-FEAC-428D-85CA-07DCD4AC8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3339" y="4613054"/>
              <a:ext cx="453357" cy="4572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F434C7-37DF-403B-BF7E-E5F3B24D2797}"/>
                </a:ext>
              </a:extLst>
            </p:cNvPr>
            <p:cNvSpPr txBox="1"/>
            <p:nvPr/>
          </p:nvSpPr>
          <p:spPr>
            <a:xfrm>
              <a:off x="2324538" y="4176140"/>
              <a:ext cx="2370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الفيلة من أضخم الحيوانات التي تعيش على اليابسة ، ويزن الذكر حوالي 6800كجم .</a:t>
              </a:r>
              <a:endParaRPr lang="en-US" sz="1600" dirty="0"/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3CA3C273-E030-4330-B805-17B702D1AC81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5F8FCCC-6A52-40A5-9C0E-56DF16128E84}"/>
              </a:ext>
            </a:extLst>
          </p:cNvPr>
          <p:cNvGrpSpPr/>
          <p:nvPr/>
        </p:nvGrpSpPr>
        <p:grpSpPr>
          <a:xfrm>
            <a:off x="347715" y="3513531"/>
            <a:ext cx="2392473" cy="3079349"/>
            <a:chOff x="655861" y="2547447"/>
            <a:chExt cx="2239558" cy="3079349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9307E389-59F0-4AEC-86F9-15290393E953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8B93C75-64E2-4F79-AA15-22C7FCE3E9A3}"/>
                </a:ext>
              </a:extLst>
            </p:cNvPr>
            <p:cNvSpPr txBox="1"/>
            <p:nvPr/>
          </p:nvSpPr>
          <p:spPr>
            <a:xfrm>
              <a:off x="1129749" y="3170842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3F33207-DEA8-4709-A0F7-1B23883B67EA}"/>
                </a:ext>
              </a:extLst>
            </p:cNvPr>
            <p:cNvSpPr txBox="1"/>
            <p:nvPr/>
          </p:nvSpPr>
          <p:spPr>
            <a:xfrm>
              <a:off x="655861" y="2850328"/>
              <a:ext cx="21626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الحوت الأزرق</a:t>
              </a:r>
              <a:r>
                <a:rPr lang="ar-SY" sz="5400" dirty="0">
                  <a:latin typeface="Century Gothic" panose="020B0502020202020204" pitchFamily="34" charset="0"/>
                </a:rPr>
                <a:t> </a:t>
              </a:r>
              <a:endParaRPr lang="en-US" sz="5400" dirty="0">
                <a:latin typeface="Century Gothic" panose="020B0502020202020204" pitchFamily="34" charset="0"/>
              </a:endParaRP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8BBAF034-E590-4772-A10F-2F73030E6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0" r="7909"/>
            <a:stretch/>
          </p:blipFill>
          <p:spPr>
            <a:xfrm>
              <a:off x="877104" y="3734502"/>
              <a:ext cx="1859133" cy="1621066"/>
            </a:xfrm>
            <a:prstGeom prst="rect">
              <a:avLst/>
            </a:prstGeom>
          </p:spPr>
        </p:pic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2105C26-3742-493C-AFE5-335582008F8F}"/>
              </a:ext>
            </a:extLst>
          </p:cNvPr>
          <p:cNvSpPr/>
          <p:nvPr/>
        </p:nvSpPr>
        <p:spPr>
          <a:xfrm>
            <a:off x="357730" y="3607683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5443420C-7C2D-40F0-8FDC-EBB46406F395}"/>
              </a:ext>
            </a:extLst>
          </p:cNvPr>
          <p:cNvSpPr/>
          <p:nvPr/>
        </p:nvSpPr>
        <p:spPr>
          <a:xfrm flipH="1">
            <a:off x="3060372" y="-97888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B9C78A0-4DC7-410C-BE79-6ACDFF39A8F7}"/>
              </a:ext>
            </a:extLst>
          </p:cNvPr>
          <p:cNvGrpSpPr/>
          <p:nvPr/>
        </p:nvGrpSpPr>
        <p:grpSpPr>
          <a:xfrm>
            <a:off x="3575999" y="3514094"/>
            <a:ext cx="2364846" cy="3079349"/>
            <a:chOff x="740516" y="2547447"/>
            <a:chExt cx="2201565" cy="3079349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0B8558DC-968A-448D-B11A-F7FF14E9404E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2E1295F-F73C-4FF3-B1AE-F78D84EF2E6A}"/>
                </a:ext>
              </a:extLst>
            </p:cNvPr>
            <p:cNvSpPr txBox="1"/>
            <p:nvPr/>
          </p:nvSpPr>
          <p:spPr>
            <a:xfrm>
              <a:off x="1193109" y="3134009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D1D064D-190C-46F9-98EE-4F4FA7AAB593}"/>
                </a:ext>
              </a:extLst>
            </p:cNvPr>
            <p:cNvSpPr txBox="1"/>
            <p:nvPr/>
          </p:nvSpPr>
          <p:spPr>
            <a:xfrm>
              <a:off x="779452" y="3258578"/>
              <a:ext cx="2162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الدب القطبي</a:t>
              </a:r>
            </a:p>
          </p:txBody>
        </p:sp>
        <p:pic>
          <p:nvPicPr>
            <p:cNvPr id="128" name="Graphic 72">
              <a:extLst>
                <a:ext uri="{FF2B5EF4-FFF2-40B4-BE49-F238E27FC236}">
                  <a16:creationId xmlns:a16="http://schemas.microsoft.com/office/drawing/2014/main" id="{BD3270A6-D4B3-4D11-96C4-3F6029CF5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6" r="4336"/>
            <a:stretch/>
          </p:blipFill>
          <p:spPr>
            <a:xfrm>
              <a:off x="934704" y="3781250"/>
              <a:ext cx="1807387" cy="1591396"/>
            </a:xfrm>
            <a:prstGeom prst="rect">
              <a:avLst/>
            </a:prstGeom>
          </p:spPr>
        </p:pic>
      </p:grp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3E8A140A-F277-483A-9D99-21E65C1532FE}"/>
              </a:ext>
            </a:extLst>
          </p:cNvPr>
          <p:cNvSpPr/>
          <p:nvPr/>
        </p:nvSpPr>
        <p:spPr>
          <a:xfrm>
            <a:off x="3478997" y="3608246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EA98493-E007-4807-A7DB-D34A0FFA3CF9}"/>
              </a:ext>
            </a:extLst>
          </p:cNvPr>
          <p:cNvSpPr/>
          <p:nvPr/>
        </p:nvSpPr>
        <p:spPr>
          <a:xfrm flipH="1">
            <a:off x="2999144" y="-84907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2BF1736-C0BA-418F-8117-31865DCD7DE5}"/>
              </a:ext>
            </a:extLst>
          </p:cNvPr>
          <p:cNvGrpSpPr/>
          <p:nvPr/>
        </p:nvGrpSpPr>
        <p:grpSpPr>
          <a:xfrm>
            <a:off x="6965839" y="4411895"/>
            <a:ext cx="5226161" cy="1738966"/>
            <a:chOff x="1216841" y="1580731"/>
            <a:chExt cx="5226161" cy="1738966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4E0C6DF-8C17-4DBD-A3EE-8D0AC4EC1911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F75184BB-691D-4D96-B2A8-32CB19EAFF89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8CB1C7D-F822-4C29-A063-574B832A295D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9272DF51-1952-42A4-9D42-0874CECBF721}"/>
                </a:ext>
              </a:extLst>
            </p:cNvPr>
            <p:cNvSpPr txBox="1"/>
            <p:nvPr/>
          </p:nvSpPr>
          <p:spPr>
            <a:xfrm>
              <a:off x="5931800" y="2281256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pic>
          <p:nvPicPr>
            <p:cNvPr id="176" name="Graphic 175" descr="Bullseye">
              <a:extLst>
                <a:ext uri="{FF2B5EF4-FFF2-40B4-BE49-F238E27FC236}">
                  <a16:creationId xmlns:a16="http://schemas.microsoft.com/office/drawing/2014/main" id="{5FEA1F30-74EB-4D4D-BCDF-84B935FFB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2341020" y="1789101"/>
              <a:ext cx="23611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i="1" dirty="0">
                  <a:solidFill>
                    <a:srgbClr val="008080"/>
                  </a:solidFill>
                </a:rPr>
                <a:t>هناك شيء مشترك بين جميع الحيوانات الكبيرة الحجم لدعم وزنها ، ماهو ؟</a:t>
              </a:r>
            </a:p>
          </p:txBody>
        </p:sp>
      </p:grpSp>
      <p:sp>
        <p:nvSpPr>
          <p:cNvPr id="180" name="Rectangle: Top Corners Rounded 179">
            <a:extLst>
              <a:ext uri="{FF2B5EF4-FFF2-40B4-BE49-F238E27FC236}">
                <a16:creationId xmlns:a16="http://schemas.microsoft.com/office/drawing/2014/main" id="{7AF99FAD-4321-4B77-9295-A757280C7097}"/>
              </a:ext>
            </a:extLst>
          </p:cNvPr>
          <p:cNvSpPr/>
          <p:nvPr/>
        </p:nvSpPr>
        <p:spPr>
          <a:xfrm>
            <a:off x="11634548" y="481297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3686044A-B7BB-407B-BC0E-3FB5BD84F49B}"/>
              </a:ext>
            </a:extLst>
          </p:cNvPr>
          <p:cNvSpPr/>
          <p:nvPr/>
        </p:nvSpPr>
        <p:spPr>
          <a:xfrm flipH="1">
            <a:off x="462433" y="-3809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7B78C81-FDAB-4095-B0EE-936AF88D0EBD}"/>
              </a:ext>
            </a:extLst>
          </p:cNvPr>
          <p:cNvGrpSpPr/>
          <p:nvPr/>
        </p:nvGrpSpPr>
        <p:grpSpPr>
          <a:xfrm>
            <a:off x="482089" y="61828"/>
            <a:ext cx="2241216" cy="3112311"/>
            <a:chOff x="700865" y="2514485"/>
            <a:chExt cx="2241216" cy="3112311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711BF857-4DC7-4B23-AE7E-D0D8DAA07627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77478F3-E9D1-4DB4-AA45-F4D3EA99D107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7A4D6DD-DC73-4363-A07B-364E4981983D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latin typeface="Century Gothic" panose="020B0502020202020204" pitchFamily="34" charset="0"/>
                </a:rPr>
                <a:t>الفيل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86" name="Graphic 72">
              <a:extLst>
                <a:ext uri="{FF2B5EF4-FFF2-40B4-BE49-F238E27FC236}">
                  <a16:creationId xmlns:a16="http://schemas.microsoft.com/office/drawing/2014/main" id="{C466E797-4655-4C51-8574-DF81326FD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" r="2490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87BB9A64-2ED5-4368-A5C6-628B8484AEA4}"/>
              </a:ext>
            </a:extLst>
          </p:cNvPr>
          <p:cNvSpPr/>
          <p:nvPr/>
        </p:nvSpPr>
        <p:spPr>
          <a:xfrm>
            <a:off x="368268" y="18894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AB59451-BCFA-4420-AF4D-0435F0F3740F}"/>
              </a:ext>
            </a:extLst>
          </p:cNvPr>
          <p:cNvGrpSpPr/>
          <p:nvPr/>
        </p:nvGrpSpPr>
        <p:grpSpPr>
          <a:xfrm>
            <a:off x="3597691" y="62391"/>
            <a:ext cx="2272639" cy="3112311"/>
            <a:chOff x="740516" y="2514485"/>
            <a:chExt cx="2226803" cy="3112311"/>
          </a:xfrm>
        </p:grpSpPr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11DEC4C2-15AE-42CD-AE99-DD36D5886A76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E3BC234-9F10-46AF-B078-09C98B7AD74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B8BF905-3584-462A-A640-7AC314FECD47}"/>
                </a:ext>
              </a:extLst>
            </p:cNvPr>
            <p:cNvSpPr txBox="1"/>
            <p:nvPr/>
          </p:nvSpPr>
          <p:spPr>
            <a:xfrm>
              <a:off x="804690" y="3219031"/>
              <a:ext cx="2162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وحيد القرن</a:t>
              </a:r>
              <a:endParaRPr lang="en-US" sz="5400" dirty="0">
                <a:latin typeface="Century Gothic" panose="020B0502020202020204" pitchFamily="34" charset="0"/>
              </a:endParaRPr>
            </a:p>
          </p:txBody>
        </p:sp>
        <p:pic>
          <p:nvPicPr>
            <p:cNvPr id="192" name="Graphic 72">
              <a:extLst>
                <a:ext uri="{FF2B5EF4-FFF2-40B4-BE49-F238E27FC236}">
                  <a16:creationId xmlns:a16="http://schemas.microsoft.com/office/drawing/2014/main" id="{CC0509EF-361D-45A6-8196-A3836C276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5" b="4215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F803359-71C0-46E0-AE59-F613D718FCDB}"/>
              </a:ext>
            </a:extLst>
          </p:cNvPr>
          <p:cNvSpPr/>
          <p:nvPr/>
        </p:nvSpPr>
        <p:spPr>
          <a:xfrm>
            <a:off x="3489535" y="18950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107465" y="376003"/>
            <a:ext cx="6126995" cy="1712529"/>
            <a:chOff x="316007" y="1607168"/>
            <a:chExt cx="6126995" cy="171252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858334" y="2161016"/>
              <a:ext cx="3902522" cy="753311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793421" y="1664900"/>
              <a:ext cx="3965579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316007" y="1607168"/>
              <a:ext cx="1107767" cy="1107767"/>
              <a:chOff x="9519534" y="415155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9519534" y="415155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9630731" y="526352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296" y="1933289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784672" y="1691928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مملكة الحيوانات 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84F5F42-1399-4ED0-A748-A4A9821B8B27}"/>
                </a:ext>
              </a:extLst>
            </p:cNvPr>
            <p:cNvSpPr txBox="1"/>
            <p:nvPr/>
          </p:nvSpPr>
          <p:spPr>
            <a:xfrm>
              <a:off x="1048875" y="1981809"/>
              <a:ext cx="374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تصنف الحيوانات الى فقاريات و لافقاريات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77008" y="75064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7021B10-D652-4494-8692-5321A4E77CD1}"/>
              </a:ext>
            </a:extLst>
          </p:cNvPr>
          <p:cNvGrpSpPr/>
          <p:nvPr/>
        </p:nvGrpSpPr>
        <p:grpSpPr>
          <a:xfrm>
            <a:off x="6152823" y="1854462"/>
            <a:ext cx="6126995" cy="1712529"/>
            <a:chOff x="316007" y="1607168"/>
            <a:chExt cx="6126995" cy="171252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BF7AB79-2256-41DA-B2E6-3AA3B45E964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728F391-0B3E-4AF2-A539-818156420139}"/>
                </a:ext>
              </a:extLst>
            </p:cNvPr>
            <p:cNvSpPr/>
            <p:nvPr/>
          </p:nvSpPr>
          <p:spPr>
            <a:xfrm rot="21131528">
              <a:off x="948415" y="2154868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A3F9E23-AF66-40A2-819F-EED841390E22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Parallelogram 118">
              <a:extLst>
                <a:ext uri="{FF2B5EF4-FFF2-40B4-BE49-F238E27FC236}">
                  <a16:creationId xmlns:a16="http://schemas.microsoft.com/office/drawing/2014/main" id="{A50F0380-0EA5-493E-974C-D5A3A67709A2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78975AE-7881-4EA4-A50B-545C47BA7F65}"/>
                </a:ext>
              </a:extLst>
            </p:cNvPr>
            <p:cNvSpPr/>
            <p:nvPr/>
          </p:nvSpPr>
          <p:spPr>
            <a:xfrm flipH="1">
              <a:off x="793421" y="1664900"/>
              <a:ext cx="3965579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5279508-CC9D-491A-B697-DF63F79E1014}"/>
                </a:ext>
              </a:extLst>
            </p:cNvPr>
            <p:cNvGrpSpPr/>
            <p:nvPr/>
          </p:nvGrpSpPr>
          <p:grpSpPr>
            <a:xfrm>
              <a:off x="316007" y="1607168"/>
              <a:ext cx="1107767" cy="1107767"/>
              <a:chOff x="9519534" y="415155"/>
              <a:chExt cx="1107767" cy="1107767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4E6155E-78C3-4B1B-BF1B-F7E44335250C}"/>
                  </a:ext>
                </a:extLst>
              </p:cNvPr>
              <p:cNvSpPr/>
              <p:nvPr/>
            </p:nvSpPr>
            <p:spPr>
              <a:xfrm>
                <a:off x="9519534" y="415155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B168712-3040-40B1-A5DC-7D5C83E01417}"/>
                  </a:ext>
                </a:extLst>
              </p:cNvPr>
              <p:cNvSpPr/>
              <p:nvPr/>
            </p:nvSpPr>
            <p:spPr>
              <a:xfrm>
                <a:off x="9630731" y="526352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14A512D-C486-4D55-8A40-FA634C8E9282}"/>
                </a:ext>
              </a:extLst>
            </p:cNvPr>
            <p:cNvSpPr txBox="1"/>
            <p:nvPr/>
          </p:nvSpPr>
          <p:spPr>
            <a:xfrm>
              <a:off x="5913373" y="228150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pic>
          <p:nvPicPr>
            <p:cNvPr id="124" name="Graphic 123" descr="Bullseye">
              <a:extLst>
                <a:ext uri="{FF2B5EF4-FFF2-40B4-BE49-F238E27FC236}">
                  <a16:creationId xmlns:a16="http://schemas.microsoft.com/office/drawing/2014/main" id="{58040BEE-518D-4E64-AABB-74CAA8562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296" y="1933289"/>
              <a:ext cx="457200" cy="457200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2AA90CF-295D-4965-9E2C-2D8B1D966878}"/>
                </a:ext>
              </a:extLst>
            </p:cNvPr>
            <p:cNvSpPr txBox="1"/>
            <p:nvPr/>
          </p:nvSpPr>
          <p:spPr>
            <a:xfrm>
              <a:off x="2784672" y="1691928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الفقاريات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6DF338D-E820-41FD-A413-D5A25E112924}"/>
                </a:ext>
              </a:extLst>
            </p:cNvPr>
            <p:cNvSpPr txBox="1"/>
            <p:nvPr/>
          </p:nvSpPr>
          <p:spPr>
            <a:xfrm>
              <a:off x="1093908" y="1967816"/>
              <a:ext cx="374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حيوانات لها عمود فقري </a:t>
              </a:r>
            </a:p>
          </p:txBody>
        </p:sp>
      </p:grpSp>
      <p:sp>
        <p:nvSpPr>
          <p:cNvPr id="111" name="Rectangle: Top Corners Rounded 110">
            <a:extLst>
              <a:ext uri="{FF2B5EF4-FFF2-40B4-BE49-F238E27FC236}">
                <a16:creationId xmlns:a16="http://schemas.microsoft.com/office/drawing/2014/main" id="{EB347667-1BAF-40A5-A366-B5226CA4DDBF}"/>
              </a:ext>
            </a:extLst>
          </p:cNvPr>
          <p:cNvSpPr/>
          <p:nvPr/>
        </p:nvSpPr>
        <p:spPr>
          <a:xfrm>
            <a:off x="11632303" y="365313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381F73B-4FA4-479A-A8EF-C18FA461D138}"/>
              </a:ext>
            </a:extLst>
          </p:cNvPr>
          <p:cNvGrpSpPr/>
          <p:nvPr/>
        </p:nvGrpSpPr>
        <p:grpSpPr>
          <a:xfrm>
            <a:off x="6104779" y="3291533"/>
            <a:ext cx="6126995" cy="1712529"/>
            <a:chOff x="316007" y="1607168"/>
            <a:chExt cx="6126995" cy="1712529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33E1216-24A5-4179-A410-67F5DB18705C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55BDE90-5FCB-4A13-8F7C-EA3AE0F478B3}"/>
                </a:ext>
              </a:extLst>
            </p:cNvPr>
            <p:cNvSpPr/>
            <p:nvPr/>
          </p:nvSpPr>
          <p:spPr>
            <a:xfrm rot="21131528">
              <a:off x="948415" y="2154868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5D5D3D5-E723-452C-94F1-5AEDA646839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Parallelogram 117">
              <a:extLst>
                <a:ext uri="{FF2B5EF4-FFF2-40B4-BE49-F238E27FC236}">
                  <a16:creationId xmlns:a16="http://schemas.microsoft.com/office/drawing/2014/main" id="{955592C6-264D-4BC5-BAE6-A5D6F1A7A643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0A4F14D-ACEF-4C4E-B2F7-0A1A19C7605A}"/>
                </a:ext>
              </a:extLst>
            </p:cNvPr>
            <p:cNvSpPr/>
            <p:nvPr/>
          </p:nvSpPr>
          <p:spPr>
            <a:xfrm flipH="1">
              <a:off x="793421" y="1664900"/>
              <a:ext cx="3965579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9990AB7-EBA3-441D-96DA-CD25EBD6D9E5}"/>
                </a:ext>
              </a:extLst>
            </p:cNvPr>
            <p:cNvGrpSpPr/>
            <p:nvPr/>
          </p:nvGrpSpPr>
          <p:grpSpPr>
            <a:xfrm>
              <a:off x="316007" y="1607168"/>
              <a:ext cx="1107767" cy="1107767"/>
              <a:chOff x="9519534" y="415155"/>
              <a:chExt cx="1107767" cy="1107767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A2888251-64F8-4EFA-9CF2-A0AB190A5206}"/>
                  </a:ext>
                </a:extLst>
              </p:cNvPr>
              <p:cNvSpPr/>
              <p:nvPr/>
            </p:nvSpPr>
            <p:spPr>
              <a:xfrm>
                <a:off x="9519534" y="415155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9D443DB-F12B-489D-80B5-878E32E45191}"/>
                  </a:ext>
                </a:extLst>
              </p:cNvPr>
              <p:cNvSpPr/>
              <p:nvPr/>
            </p:nvSpPr>
            <p:spPr>
              <a:xfrm>
                <a:off x="9630731" y="526352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5F208BD-AB99-407E-BA90-C46A1C7654E4}"/>
                </a:ext>
              </a:extLst>
            </p:cNvPr>
            <p:cNvSpPr txBox="1"/>
            <p:nvPr/>
          </p:nvSpPr>
          <p:spPr>
            <a:xfrm>
              <a:off x="5913373" y="228150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pic>
          <p:nvPicPr>
            <p:cNvPr id="131" name="Graphic 130" descr="Bullseye">
              <a:extLst>
                <a:ext uri="{FF2B5EF4-FFF2-40B4-BE49-F238E27FC236}">
                  <a16:creationId xmlns:a16="http://schemas.microsoft.com/office/drawing/2014/main" id="{5340F062-BEBD-4137-8D3E-DAFC7D07C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296" y="1933289"/>
              <a:ext cx="457200" cy="457200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5927B67-FC3A-41BB-ACE7-FAAC65CBCEAA}"/>
                </a:ext>
              </a:extLst>
            </p:cNvPr>
            <p:cNvSpPr txBox="1"/>
            <p:nvPr/>
          </p:nvSpPr>
          <p:spPr>
            <a:xfrm>
              <a:off x="2784672" y="1691928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اللافقاريات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C116286-DCBD-4EA3-968A-C9347C2A84C6}"/>
                </a:ext>
              </a:extLst>
            </p:cNvPr>
            <p:cNvSpPr txBox="1"/>
            <p:nvPr/>
          </p:nvSpPr>
          <p:spPr>
            <a:xfrm>
              <a:off x="1093908" y="1967816"/>
              <a:ext cx="374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حيوانات ليس لها عمود فقري </a:t>
              </a:r>
            </a:p>
          </p:txBody>
        </p:sp>
      </p:grp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4B3FCB20-1EE6-4E6D-9B54-352208B12F15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0052695-BAAE-4B35-BAEB-164727D0BD2C}"/>
              </a:ext>
            </a:extLst>
          </p:cNvPr>
          <p:cNvGrpSpPr/>
          <p:nvPr/>
        </p:nvGrpSpPr>
        <p:grpSpPr>
          <a:xfrm>
            <a:off x="429688" y="3480569"/>
            <a:ext cx="2369894" cy="3112311"/>
            <a:chOff x="740516" y="2514485"/>
            <a:chExt cx="2201565" cy="3112311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4D26440D-855D-4509-8280-5FCBBFB52F9D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0E68EEB-8D5B-4E73-B7AB-E9B0F290D206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3C9B24C-3A83-446B-BF97-D80E127BE568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41" name="Graphic 72">
              <a:extLst>
                <a:ext uri="{FF2B5EF4-FFF2-40B4-BE49-F238E27FC236}">
                  <a16:creationId xmlns:a16="http://schemas.microsoft.com/office/drawing/2014/main" id="{49AEB8BE-89CC-41CC-8A38-8741CB619B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6" t="8081" r="-1" b="8081"/>
            <a:stretch/>
          </p:blipFill>
          <p:spPr>
            <a:xfrm>
              <a:off x="918617" y="3708115"/>
              <a:ext cx="1823686" cy="1621066"/>
            </a:xfrm>
            <a:prstGeom prst="rect">
              <a:avLst/>
            </a:prstGeom>
          </p:spPr>
        </p:pic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7BE87EE6-9B7A-4F83-94DB-34E25D8130B7}"/>
              </a:ext>
            </a:extLst>
          </p:cNvPr>
          <p:cNvSpPr/>
          <p:nvPr/>
        </p:nvSpPr>
        <p:spPr>
          <a:xfrm>
            <a:off x="357730" y="3607683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4D2E29F4-A040-47DD-9BE9-4926216A9C85}"/>
              </a:ext>
            </a:extLst>
          </p:cNvPr>
          <p:cNvSpPr/>
          <p:nvPr/>
        </p:nvSpPr>
        <p:spPr>
          <a:xfrm flipH="1">
            <a:off x="3060372" y="-97888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8725150F-55C9-463F-96AE-A6921C78FD18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837FB0F5-4AAF-45FA-96A1-21881AE70AF1}"/>
              </a:ext>
            </a:extLst>
          </p:cNvPr>
          <p:cNvSpPr/>
          <p:nvPr/>
        </p:nvSpPr>
        <p:spPr>
          <a:xfrm flipH="1">
            <a:off x="462433" y="-3809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8211EFE-5968-46F6-A468-E3CD7177B1D7}"/>
              </a:ext>
            </a:extLst>
          </p:cNvPr>
          <p:cNvGrpSpPr/>
          <p:nvPr/>
        </p:nvGrpSpPr>
        <p:grpSpPr>
          <a:xfrm>
            <a:off x="429688" y="61828"/>
            <a:ext cx="2294462" cy="3112311"/>
            <a:chOff x="740516" y="2514485"/>
            <a:chExt cx="2154903" cy="3112311"/>
          </a:xfrm>
        </p:grpSpPr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ACC2B37-2CF9-41D0-8E6E-55D35A8DDF28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96F9BB0-A375-4F0D-B05D-D168407E7EEE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171" name="Graphic 72">
              <a:extLst>
                <a:ext uri="{FF2B5EF4-FFF2-40B4-BE49-F238E27FC236}">
                  <a16:creationId xmlns:a16="http://schemas.microsoft.com/office/drawing/2014/main" id="{B000421E-717C-4467-BFD8-2FDF52CB0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43" b="16643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B3B3B7EB-58CA-43ED-93A4-1096205E1304}"/>
              </a:ext>
            </a:extLst>
          </p:cNvPr>
          <p:cNvSpPr/>
          <p:nvPr/>
        </p:nvSpPr>
        <p:spPr>
          <a:xfrm>
            <a:off x="368268" y="18894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3988" y="2222622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104777" y="462845"/>
            <a:ext cx="6126995" cy="1712529"/>
            <a:chOff x="316007" y="1607168"/>
            <a:chExt cx="6126995" cy="171252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858334" y="2161016"/>
              <a:ext cx="3902522" cy="753311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CC6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CC6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793421" y="1664900"/>
              <a:ext cx="3965579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316007" y="1607168"/>
              <a:ext cx="1107767" cy="1107767"/>
              <a:chOff x="9519534" y="415155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9519534" y="415155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9630731" y="526352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296" y="1933289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784672" y="1691928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مملكة الحيوانات 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84F5F42-1399-4ED0-A748-A4A9821B8B27}"/>
                </a:ext>
              </a:extLst>
            </p:cNvPr>
            <p:cNvSpPr txBox="1"/>
            <p:nvPr/>
          </p:nvSpPr>
          <p:spPr>
            <a:xfrm>
              <a:off x="1048875" y="1981809"/>
              <a:ext cx="374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تصنف الحيوانات الفقارية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74320" y="837486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7021B10-D652-4494-8692-5321A4E77CD1}"/>
              </a:ext>
            </a:extLst>
          </p:cNvPr>
          <p:cNvGrpSpPr/>
          <p:nvPr/>
        </p:nvGrpSpPr>
        <p:grpSpPr>
          <a:xfrm>
            <a:off x="6582189" y="2019014"/>
            <a:ext cx="5649583" cy="1664844"/>
            <a:chOff x="793417" y="1654853"/>
            <a:chExt cx="5649583" cy="1664844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BF7AB79-2256-41DA-B2E6-3AA3B45E964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728F391-0B3E-4AF2-A539-818156420139}"/>
                </a:ext>
              </a:extLst>
            </p:cNvPr>
            <p:cNvSpPr/>
            <p:nvPr/>
          </p:nvSpPr>
          <p:spPr>
            <a:xfrm rot="21131528">
              <a:off x="894190" y="1654853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A3F9E23-AF66-40A2-819F-EED841390E22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Parallelogram 118">
              <a:extLst>
                <a:ext uri="{FF2B5EF4-FFF2-40B4-BE49-F238E27FC236}">
                  <a16:creationId xmlns:a16="http://schemas.microsoft.com/office/drawing/2014/main" id="{A50F0380-0EA5-493E-974C-D5A3A67709A2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78975AE-7881-4EA4-A50B-545C47BA7F65}"/>
                </a:ext>
              </a:extLst>
            </p:cNvPr>
            <p:cNvSpPr/>
            <p:nvPr/>
          </p:nvSpPr>
          <p:spPr>
            <a:xfrm flipH="1">
              <a:off x="793417" y="1664899"/>
              <a:ext cx="3973415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14A512D-C486-4D55-8A40-FA634C8E9282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2AA90CF-295D-4965-9E2C-2D8B1D966878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الأسماك</a:t>
              </a:r>
            </a:p>
          </p:txBody>
        </p:sp>
      </p:grp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4B3FCB20-1EE6-4E6D-9B54-352208B12F15}"/>
              </a:ext>
            </a:extLst>
          </p:cNvPr>
          <p:cNvSpPr/>
          <p:nvPr/>
        </p:nvSpPr>
        <p:spPr>
          <a:xfrm flipH="1">
            <a:off x="597765" y="4959885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0052695-BAAE-4B35-BAEB-164727D0BD2C}"/>
              </a:ext>
            </a:extLst>
          </p:cNvPr>
          <p:cNvGrpSpPr/>
          <p:nvPr/>
        </p:nvGrpSpPr>
        <p:grpSpPr>
          <a:xfrm>
            <a:off x="378333" y="1660201"/>
            <a:ext cx="1501787" cy="2027914"/>
            <a:chOff x="740516" y="2514485"/>
            <a:chExt cx="2201565" cy="3112311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4D26440D-855D-4509-8280-5FCBBFB52F9D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0E68EEB-8D5B-4E73-B7AB-E9B0F290D206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3C9B24C-3A83-446B-BF97-D80E127BE568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41" name="Graphic 72">
              <a:extLst>
                <a:ext uri="{FF2B5EF4-FFF2-40B4-BE49-F238E27FC236}">
                  <a16:creationId xmlns:a16="http://schemas.microsoft.com/office/drawing/2014/main" id="{49AEB8BE-89CC-41CC-8A38-8741CB61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9" r="8989"/>
            <a:stretch/>
          </p:blipFill>
          <p:spPr>
            <a:xfrm>
              <a:off x="841964" y="3731802"/>
              <a:ext cx="1918177" cy="1621066"/>
            </a:xfrm>
            <a:prstGeom prst="rect">
              <a:avLst/>
            </a:prstGeom>
          </p:spPr>
        </p:pic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7BE87EE6-9B7A-4F83-94DB-34E25D8130B7}"/>
              </a:ext>
            </a:extLst>
          </p:cNvPr>
          <p:cNvSpPr/>
          <p:nvPr/>
        </p:nvSpPr>
        <p:spPr>
          <a:xfrm>
            <a:off x="306378" y="1824082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8725150F-55C9-463F-96AE-A6921C78FD18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837FB0F5-4AAF-45FA-96A1-21881AE70AF1}"/>
              </a:ext>
            </a:extLst>
          </p:cNvPr>
          <p:cNvSpPr/>
          <p:nvPr/>
        </p:nvSpPr>
        <p:spPr>
          <a:xfrm flipH="1">
            <a:off x="563265" y="1541143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70260" y="2228779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840113F-30E6-4017-89C4-3DD10014AFDD}"/>
              </a:ext>
            </a:extLst>
          </p:cNvPr>
          <p:cNvGrpSpPr/>
          <p:nvPr/>
        </p:nvGrpSpPr>
        <p:grpSpPr>
          <a:xfrm>
            <a:off x="6582189" y="2740356"/>
            <a:ext cx="5649583" cy="1664844"/>
            <a:chOff x="793417" y="1654853"/>
            <a:chExt cx="5649583" cy="1664844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C54A0B4-1085-4884-A69A-8333AB262B76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0B3198-EECE-429B-AE1C-908E8B756536}"/>
                </a:ext>
              </a:extLst>
            </p:cNvPr>
            <p:cNvSpPr/>
            <p:nvPr/>
          </p:nvSpPr>
          <p:spPr>
            <a:xfrm rot="21131528">
              <a:off x="894190" y="1654853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439CF79-2BB9-41DB-91D9-5854D0FB720B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Parallelogram 108">
              <a:extLst>
                <a:ext uri="{FF2B5EF4-FFF2-40B4-BE49-F238E27FC236}">
                  <a16:creationId xmlns:a16="http://schemas.microsoft.com/office/drawing/2014/main" id="{75B5A67F-FC0C-48D0-824D-7E2E705EEA2A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0BEDC7D-3DD8-4FB3-ADEC-AE5A896D7FCC}"/>
                </a:ext>
              </a:extLst>
            </p:cNvPr>
            <p:cNvSpPr/>
            <p:nvPr/>
          </p:nvSpPr>
          <p:spPr>
            <a:xfrm flipH="1">
              <a:off x="793417" y="1664899"/>
              <a:ext cx="3973415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87BB79E-672C-42B4-8F48-B0A97CB26EB1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D04FE08-CA33-4148-BC20-78A32A4A1609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البرمائيات</a:t>
              </a:r>
            </a:p>
          </p:txBody>
        </p:sp>
      </p:grpSp>
      <p:sp>
        <p:nvSpPr>
          <p:cNvPr id="146" name="Rectangle: Top Corners Rounded 145">
            <a:extLst>
              <a:ext uri="{FF2B5EF4-FFF2-40B4-BE49-F238E27FC236}">
                <a16:creationId xmlns:a16="http://schemas.microsoft.com/office/drawing/2014/main" id="{41154BD0-DE0A-48A5-92A8-CCA7B513FF10}"/>
              </a:ext>
            </a:extLst>
          </p:cNvPr>
          <p:cNvSpPr/>
          <p:nvPr/>
        </p:nvSpPr>
        <p:spPr>
          <a:xfrm>
            <a:off x="11670260" y="295012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0E07C31-5BE6-411A-AB87-CD223C7F65B8}"/>
              </a:ext>
            </a:extLst>
          </p:cNvPr>
          <p:cNvGrpSpPr/>
          <p:nvPr/>
        </p:nvGrpSpPr>
        <p:grpSpPr>
          <a:xfrm>
            <a:off x="6582189" y="3461698"/>
            <a:ext cx="5649583" cy="1664844"/>
            <a:chOff x="793417" y="1654853"/>
            <a:chExt cx="5649583" cy="1664844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0BBC215-8C51-4C35-9974-EA2FAAB8133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B7B6D62-BD73-4157-B864-80D9BF90C621}"/>
                </a:ext>
              </a:extLst>
            </p:cNvPr>
            <p:cNvSpPr/>
            <p:nvPr/>
          </p:nvSpPr>
          <p:spPr>
            <a:xfrm rot="21131528">
              <a:off x="894190" y="1654853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75DDFB7-7FA7-451B-A805-341D52FA0611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Parallelogram 155">
              <a:extLst>
                <a:ext uri="{FF2B5EF4-FFF2-40B4-BE49-F238E27FC236}">
                  <a16:creationId xmlns:a16="http://schemas.microsoft.com/office/drawing/2014/main" id="{81F91799-4427-495B-A194-2EBF4AFE5ABD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2BECB747-DAC7-4F4A-AEFE-674D04832A2D}"/>
                </a:ext>
              </a:extLst>
            </p:cNvPr>
            <p:cNvSpPr/>
            <p:nvPr/>
          </p:nvSpPr>
          <p:spPr>
            <a:xfrm flipH="1">
              <a:off x="793417" y="1664899"/>
              <a:ext cx="3973415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3AE6BED-19B1-42CE-A5D0-4A080EB2096F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6F3372AC-D6D0-418D-9AE7-07021EAD56ED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الزواحف</a:t>
              </a:r>
            </a:p>
          </p:txBody>
        </p:sp>
      </p:grpSp>
      <p:sp>
        <p:nvSpPr>
          <p:cNvPr id="160" name="Rectangle: Top Corners Rounded 159">
            <a:extLst>
              <a:ext uri="{FF2B5EF4-FFF2-40B4-BE49-F238E27FC236}">
                <a16:creationId xmlns:a16="http://schemas.microsoft.com/office/drawing/2014/main" id="{4613B802-14C5-431B-8054-27BD959B7DEB}"/>
              </a:ext>
            </a:extLst>
          </p:cNvPr>
          <p:cNvSpPr/>
          <p:nvPr/>
        </p:nvSpPr>
        <p:spPr>
          <a:xfrm>
            <a:off x="11670260" y="367146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B2DE8C5-DFAE-41B3-8B8D-99DD70E8BEC3}"/>
              </a:ext>
            </a:extLst>
          </p:cNvPr>
          <p:cNvGrpSpPr/>
          <p:nvPr/>
        </p:nvGrpSpPr>
        <p:grpSpPr>
          <a:xfrm>
            <a:off x="6582189" y="4183040"/>
            <a:ext cx="5649583" cy="1664844"/>
            <a:chOff x="793417" y="1654853"/>
            <a:chExt cx="5649583" cy="1664844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C396DA2-6AB3-4181-9B3C-8E9C9C6D6BB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902ED55-1FA9-45F2-BBC8-4C601753A781}"/>
                </a:ext>
              </a:extLst>
            </p:cNvPr>
            <p:cNvSpPr/>
            <p:nvPr/>
          </p:nvSpPr>
          <p:spPr>
            <a:xfrm rot="21131528">
              <a:off x="894190" y="1654853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342C703-7272-498D-8D12-6ACCCE53BC2B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Parallelogram 165">
              <a:extLst>
                <a:ext uri="{FF2B5EF4-FFF2-40B4-BE49-F238E27FC236}">
                  <a16:creationId xmlns:a16="http://schemas.microsoft.com/office/drawing/2014/main" id="{B8F3093C-6BF0-4B18-8039-A04633770C03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66C577D-1B31-4725-961F-2FE71ED79DA9}"/>
                </a:ext>
              </a:extLst>
            </p:cNvPr>
            <p:cNvSpPr/>
            <p:nvPr/>
          </p:nvSpPr>
          <p:spPr>
            <a:xfrm flipH="1">
              <a:off x="793417" y="1664899"/>
              <a:ext cx="3973415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0A228C1-A6F4-4B64-99B4-859E9E09E99C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CADEE00-CC71-498D-8C4A-0CF55BA10585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الطيور</a:t>
              </a:r>
            </a:p>
          </p:txBody>
        </p:sp>
      </p:grpSp>
      <p:sp>
        <p:nvSpPr>
          <p:cNvPr id="170" name="Rectangle: Top Corners Rounded 169">
            <a:extLst>
              <a:ext uri="{FF2B5EF4-FFF2-40B4-BE49-F238E27FC236}">
                <a16:creationId xmlns:a16="http://schemas.microsoft.com/office/drawing/2014/main" id="{D0A0E0CF-326C-4BED-8AC6-58377921E591}"/>
              </a:ext>
            </a:extLst>
          </p:cNvPr>
          <p:cNvSpPr/>
          <p:nvPr/>
        </p:nvSpPr>
        <p:spPr>
          <a:xfrm>
            <a:off x="11670260" y="439280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7580D28-93FA-443F-8660-D93C18370B72}"/>
              </a:ext>
            </a:extLst>
          </p:cNvPr>
          <p:cNvGrpSpPr/>
          <p:nvPr/>
        </p:nvGrpSpPr>
        <p:grpSpPr>
          <a:xfrm>
            <a:off x="6582189" y="4904382"/>
            <a:ext cx="5649583" cy="773339"/>
            <a:chOff x="793417" y="1654853"/>
            <a:chExt cx="5649583" cy="773339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141312B-E82A-423C-9A01-967345D51E01}"/>
                </a:ext>
              </a:extLst>
            </p:cNvPr>
            <p:cNvSpPr/>
            <p:nvPr/>
          </p:nvSpPr>
          <p:spPr>
            <a:xfrm rot="21131528">
              <a:off x="894190" y="1654853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9751650A-7D96-48A8-BE89-44E427626D87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Parallelogram 176">
              <a:extLst>
                <a:ext uri="{FF2B5EF4-FFF2-40B4-BE49-F238E27FC236}">
                  <a16:creationId xmlns:a16="http://schemas.microsoft.com/office/drawing/2014/main" id="{C92B737C-B86E-4F9A-ABFE-48C00D8782A8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002CA911-9EC2-4E7A-83C2-48BBBECED39A}"/>
                </a:ext>
              </a:extLst>
            </p:cNvPr>
            <p:cNvSpPr/>
            <p:nvPr/>
          </p:nvSpPr>
          <p:spPr>
            <a:xfrm flipH="1">
              <a:off x="793417" y="1664899"/>
              <a:ext cx="3973415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33AC184-968C-448E-8862-2043C5EEC590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1B94360C-FC3D-4E2F-B0C9-61BD75387FFA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الثدييات</a:t>
              </a:r>
            </a:p>
          </p:txBody>
        </p:sp>
      </p:grpSp>
      <p:sp>
        <p:nvSpPr>
          <p:cNvPr id="181" name="Rectangle: Top Corners Rounded 180">
            <a:extLst>
              <a:ext uri="{FF2B5EF4-FFF2-40B4-BE49-F238E27FC236}">
                <a16:creationId xmlns:a16="http://schemas.microsoft.com/office/drawing/2014/main" id="{0AC7B719-BA86-4B89-B5ED-0D9853F2AC0E}"/>
              </a:ext>
            </a:extLst>
          </p:cNvPr>
          <p:cNvSpPr/>
          <p:nvPr/>
        </p:nvSpPr>
        <p:spPr>
          <a:xfrm>
            <a:off x="11670260" y="5114147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3CC4382-42F6-42A2-9980-35E0A50EC0DA}"/>
              </a:ext>
            </a:extLst>
          </p:cNvPr>
          <p:cNvGrpSpPr/>
          <p:nvPr/>
        </p:nvGrpSpPr>
        <p:grpSpPr>
          <a:xfrm>
            <a:off x="2252503" y="1657683"/>
            <a:ext cx="1501787" cy="2027914"/>
            <a:chOff x="740516" y="2514485"/>
            <a:chExt cx="2201565" cy="3112311"/>
          </a:xfrm>
        </p:grpSpPr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19D8F84A-456A-48B1-8DCD-15D710B0E4FA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48D08A33-20A4-493E-A49A-6442168C5BDD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FB0117EE-D658-4AD3-931C-422FA0B33303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04" name="Graphic 72">
              <a:extLst>
                <a:ext uri="{FF2B5EF4-FFF2-40B4-BE49-F238E27FC236}">
                  <a16:creationId xmlns:a16="http://schemas.microsoft.com/office/drawing/2014/main" id="{0C77BE4A-8E59-4FF5-A147-43637AF40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2" t="-307" r="3629" b="307"/>
            <a:stretch/>
          </p:blipFill>
          <p:spPr>
            <a:xfrm>
              <a:off x="886400" y="3731802"/>
              <a:ext cx="1873740" cy="1621066"/>
            </a:xfrm>
            <a:prstGeom prst="rect">
              <a:avLst/>
            </a:prstGeom>
          </p:spPr>
        </p:pic>
      </p:grp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3E05B7D9-DFAD-44F2-B6FB-4CA090ABB770}"/>
              </a:ext>
            </a:extLst>
          </p:cNvPr>
          <p:cNvSpPr/>
          <p:nvPr/>
        </p:nvSpPr>
        <p:spPr>
          <a:xfrm>
            <a:off x="2180548" y="1821564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CC7EC695-CC88-4579-A21E-B46A4DC86EE5}"/>
              </a:ext>
            </a:extLst>
          </p:cNvPr>
          <p:cNvSpPr/>
          <p:nvPr/>
        </p:nvSpPr>
        <p:spPr>
          <a:xfrm flipH="1">
            <a:off x="2437435" y="1538625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3341683-6BFF-4D5D-867E-4BA59832C15E}"/>
              </a:ext>
            </a:extLst>
          </p:cNvPr>
          <p:cNvGrpSpPr/>
          <p:nvPr/>
        </p:nvGrpSpPr>
        <p:grpSpPr>
          <a:xfrm>
            <a:off x="1217234" y="4313038"/>
            <a:ext cx="1501787" cy="2027914"/>
            <a:chOff x="740516" y="2514485"/>
            <a:chExt cx="2201565" cy="3112311"/>
          </a:xfrm>
        </p:grpSpPr>
        <p:sp>
          <p:nvSpPr>
            <p:cNvPr id="208" name="Rectangle: Rounded Corners 207">
              <a:extLst>
                <a:ext uri="{FF2B5EF4-FFF2-40B4-BE49-F238E27FC236}">
                  <a16:creationId xmlns:a16="http://schemas.microsoft.com/office/drawing/2014/main" id="{3F3E2E8B-7A4B-4882-B006-755EE267C01A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0F86EC30-528E-4A4D-8E0E-19A2ED2B673C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F3A9D63E-FC19-4704-8A56-D5BC9D2AA4C2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11" name="Graphic 72">
              <a:extLst>
                <a:ext uri="{FF2B5EF4-FFF2-40B4-BE49-F238E27FC236}">
                  <a16:creationId xmlns:a16="http://schemas.microsoft.com/office/drawing/2014/main" id="{707546FA-B88E-4D10-9F3F-8092924E5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8" r="6378"/>
            <a:stretch/>
          </p:blipFill>
          <p:spPr>
            <a:xfrm>
              <a:off x="921196" y="3731802"/>
              <a:ext cx="1801221" cy="1621066"/>
            </a:xfrm>
            <a:prstGeom prst="rect">
              <a:avLst/>
            </a:prstGeom>
          </p:spPr>
        </p:pic>
      </p:grp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8D2C51E1-7236-412A-B12E-E5D66AE70CE1}"/>
              </a:ext>
            </a:extLst>
          </p:cNvPr>
          <p:cNvSpPr/>
          <p:nvPr/>
        </p:nvSpPr>
        <p:spPr>
          <a:xfrm>
            <a:off x="1145279" y="4476919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58D7B5F6-8F22-44DE-BE79-DD4D7E872900}"/>
              </a:ext>
            </a:extLst>
          </p:cNvPr>
          <p:cNvSpPr/>
          <p:nvPr/>
        </p:nvSpPr>
        <p:spPr>
          <a:xfrm flipH="1">
            <a:off x="1402166" y="419398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D0539AD-F6E8-4181-97E7-06652F6DBDFE}"/>
              </a:ext>
            </a:extLst>
          </p:cNvPr>
          <p:cNvGrpSpPr/>
          <p:nvPr/>
        </p:nvGrpSpPr>
        <p:grpSpPr>
          <a:xfrm>
            <a:off x="3091404" y="4310520"/>
            <a:ext cx="1501787" cy="2027914"/>
            <a:chOff x="740516" y="2514485"/>
            <a:chExt cx="2201565" cy="3112311"/>
          </a:xfrm>
        </p:grpSpPr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28144B45-BB0F-4F03-8BC5-B2CCF339502E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6E43A09-7221-4506-8153-AE6C5E7D3A29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84793546-4806-4717-BB07-714584249E1D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18" name="Graphic 72">
              <a:extLst>
                <a:ext uri="{FF2B5EF4-FFF2-40B4-BE49-F238E27FC236}">
                  <a16:creationId xmlns:a16="http://schemas.microsoft.com/office/drawing/2014/main" id="{5D7E1189-A66B-4A13-AF76-14133EA0F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8" r="5088"/>
            <a:stretch/>
          </p:blipFill>
          <p:spPr>
            <a:xfrm>
              <a:off x="921250" y="3735666"/>
              <a:ext cx="1809901" cy="1621066"/>
            </a:xfrm>
            <a:prstGeom prst="rect">
              <a:avLst/>
            </a:prstGeom>
          </p:spPr>
        </p:pic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DAC11529-2699-42BB-A857-C70AA2CA022C}"/>
              </a:ext>
            </a:extLst>
          </p:cNvPr>
          <p:cNvSpPr/>
          <p:nvPr/>
        </p:nvSpPr>
        <p:spPr>
          <a:xfrm>
            <a:off x="3019449" y="4474401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F67DE9FE-DCEE-414A-9E58-7D2BAAFDDAEC}"/>
              </a:ext>
            </a:extLst>
          </p:cNvPr>
          <p:cNvSpPr/>
          <p:nvPr/>
        </p:nvSpPr>
        <p:spPr>
          <a:xfrm flipH="1">
            <a:off x="3276336" y="419146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9E32FDA-EF0F-48B7-A403-A52AAADEEFEF}"/>
              </a:ext>
            </a:extLst>
          </p:cNvPr>
          <p:cNvGrpSpPr/>
          <p:nvPr/>
        </p:nvGrpSpPr>
        <p:grpSpPr>
          <a:xfrm>
            <a:off x="4125625" y="1666216"/>
            <a:ext cx="1501787" cy="2027914"/>
            <a:chOff x="740516" y="2514485"/>
            <a:chExt cx="2201565" cy="3112311"/>
          </a:xfrm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51B4470-9176-4DE5-BB2D-A96E7E9DD49C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25" name="Graphic 72">
              <a:extLst>
                <a:ext uri="{FF2B5EF4-FFF2-40B4-BE49-F238E27FC236}">
                  <a16:creationId xmlns:a16="http://schemas.microsoft.com/office/drawing/2014/main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7" r="6097"/>
            <a:stretch/>
          </p:blipFill>
          <p:spPr>
            <a:xfrm>
              <a:off x="920366" y="3731802"/>
              <a:ext cx="1839774" cy="1621066"/>
            </a:xfrm>
            <a:prstGeom prst="rect">
              <a:avLst/>
            </a:prstGeom>
          </p:spPr>
        </p:pic>
      </p:grp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D6093CBF-12FB-445D-BD6B-1041A25FF223}"/>
              </a:ext>
            </a:extLst>
          </p:cNvPr>
          <p:cNvSpPr/>
          <p:nvPr/>
        </p:nvSpPr>
        <p:spPr>
          <a:xfrm>
            <a:off x="4053670" y="1830097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5659FA26-212D-4ED6-AF1E-50949DA81BF4}"/>
              </a:ext>
            </a:extLst>
          </p:cNvPr>
          <p:cNvSpPr/>
          <p:nvPr/>
        </p:nvSpPr>
        <p:spPr>
          <a:xfrm flipH="1">
            <a:off x="4310557" y="1547158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26C0B1E5-CF2B-4B90-90D0-C71523FBBBB6}"/>
              </a:ext>
            </a:extLst>
          </p:cNvPr>
          <p:cNvSpPr/>
          <p:nvPr/>
        </p:nvSpPr>
        <p:spPr>
          <a:xfrm flipH="1">
            <a:off x="4307449" y="405523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9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5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6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1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2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7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107465" y="376003"/>
            <a:ext cx="6126995" cy="1712529"/>
            <a:chOff x="316007" y="1607168"/>
            <a:chExt cx="6126995" cy="171252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858334" y="2161016"/>
              <a:ext cx="3902522" cy="753311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793421" y="1664900"/>
              <a:ext cx="3965579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316007" y="1607168"/>
              <a:ext cx="1107767" cy="1107767"/>
              <a:chOff x="9519534" y="415155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9519534" y="415155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9630731" y="526352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296" y="1933289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784672" y="1691928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الحيوانات الفقارية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84F5F42-1399-4ED0-A748-A4A9821B8B27}"/>
                </a:ext>
              </a:extLst>
            </p:cNvPr>
            <p:cNvSpPr txBox="1"/>
            <p:nvPr/>
          </p:nvSpPr>
          <p:spPr>
            <a:xfrm>
              <a:off x="1048875" y="1981809"/>
              <a:ext cx="374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تصنف الحيوانات الفقارية إلى 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77008" y="75064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7021B10-D652-4494-8692-5321A4E77CD1}"/>
              </a:ext>
            </a:extLst>
          </p:cNvPr>
          <p:cNvGrpSpPr/>
          <p:nvPr/>
        </p:nvGrpSpPr>
        <p:grpSpPr>
          <a:xfrm>
            <a:off x="6152823" y="1854462"/>
            <a:ext cx="6126995" cy="1712529"/>
            <a:chOff x="316007" y="1607168"/>
            <a:chExt cx="6126995" cy="171252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BF7AB79-2256-41DA-B2E6-3AA3B45E964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728F391-0B3E-4AF2-A539-818156420139}"/>
                </a:ext>
              </a:extLst>
            </p:cNvPr>
            <p:cNvSpPr/>
            <p:nvPr/>
          </p:nvSpPr>
          <p:spPr>
            <a:xfrm rot="21131528">
              <a:off x="948415" y="2154868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A3F9E23-AF66-40A2-819F-EED841390E22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Parallelogram 118">
              <a:extLst>
                <a:ext uri="{FF2B5EF4-FFF2-40B4-BE49-F238E27FC236}">
                  <a16:creationId xmlns:a16="http://schemas.microsoft.com/office/drawing/2014/main" id="{A50F0380-0EA5-493E-974C-D5A3A67709A2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78975AE-7881-4EA4-A50B-545C47BA7F65}"/>
                </a:ext>
              </a:extLst>
            </p:cNvPr>
            <p:cNvSpPr/>
            <p:nvPr/>
          </p:nvSpPr>
          <p:spPr>
            <a:xfrm flipH="1">
              <a:off x="793421" y="1664900"/>
              <a:ext cx="3965579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5279508-CC9D-491A-B697-DF63F79E1014}"/>
                </a:ext>
              </a:extLst>
            </p:cNvPr>
            <p:cNvGrpSpPr/>
            <p:nvPr/>
          </p:nvGrpSpPr>
          <p:grpSpPr>
            <a:xfrm>
              <a:off x="316007" y="1607168"/>
              <a:ext cx="1107767" cy="1107767"/>
              <a:chOff x="9519534" y="415155"/>
              <a:chExt cx="1107767" cy="1107767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4E6155E-78C3-4B1B-BF1B-F7E44335250C}"/>
                  </a:ext>
                </a:extLst>
              </p:cNvPr>
              <p:cNvSpPr/>
              <p:nvPr/>
            </p:nvSpPr>
            <p:spPr>
              <a:xfrm>
                <a:off x="9519534" y="415155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B168712-3040-40B1-A5DC-7D5C83E01417}"/>
                  </a:ext>
                </a:extLst>
              </p:cNvPr>
              <p:cNvSpPr/>
              <p:nvPr/>
            </p:nvSpPr>
            <p:spPr>
              <a:xfrm>
                <a:off x="9630731" y="526352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14A512D-C486-4D55-8A40-FA634C8E9282}"/>
                </a:ext>
              </a:extLst>
            </p:cNvPr>
            <p:cNvSpPr txBox="1"/>
            <p:nvPr/>
          </p:nvSpPr>
          <p:spPr>
            <a:xfrm>
              <a:off x="5913373" y="228150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pic>
          <p:nvPicPr>
            <p:cNvPr id="124" name="Graphic 123" descr="Bullseye">
              <a:extLst>
                <a:ext uri="{FF2B5EF4-FFF2-40B4-BE49-F238E27FC236}">
                  <a16:creationId xmlns:a16="http://schemas.microsoft.com/office/drawing/2014/main" id="{58040BEE-518D-4E64-AABB-74CAA8562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296" y="1933289"/>
              <a:ext cx="457200" cy="457200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2AA90CF-295D-4965-9E2C-2D8B1D966878}"/>
                </a:ext>
              </a:extLst>
            </p:cNvPr>
            <p:cNvSpPr txBox="1"/>
            <p:nvPr/>
          </p:nvSpPr>
          <p:spPr>
            <a:xfrm>
              <a:off x="1661469" y="1983800"/>
              <a:ext cx="2948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فقاريات  ثابتة درجة الحرارة</a:t>
              </a:r>
            </a:p>
          </p:txBody>
        </p:sp>
      </p:grpSp>
      <p:sp>
        <p:nvSpPr>
          <p:cNvPr id="111" name="Rectangle: Top Corners Rounded 110">
            <a:extLst>
              <a:ext uri="{FF2B5EF4-FFF2-40B4-BE49-F238E27FC236}">
                <a16:creationId xmlns:a16="http://schemas.microsoft.com/office/drawing/2014/main" id="{EB347667-1BAF-40A5-A366-B5226CA4DDBF}"/>
              </a:ext>
            </a:extLst>
          </p:cNvPr>
          <p:cNvSpPr/>
          <p:nvPr/>
        </p:nvSpPr>
        <p:spPr>
          <a:xfrm>
            <a:off x="11632303" y="365313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381F73B-4FA4-479A-A8EF-C18FA461D138}"/>
              </a:ext>
            </a:extLst>
          </p:cNvPr>
          <p:cNvGrpSpPr/>
          <p:nvPr/>
        </p:nvGrpSpPr>
        <p:grpSpPr>
          <a:xfrm>
            <a:off x="6104779" y="3291533"/>
            <a:ext cx="6126995" cy="1712529"/>
            <a:chOff x="316007" y="1607168"/>
            <a:chExt cx="6126995" cy="1712529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33E1216-24A5-4179-A410-67F5DB18705C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55BDE90-5FCB-4A13-8F7C-EA3AE0F478B3}"/>
                </a:ext>
              </a:extLst>
            </p:cNvPr>
            <p:cNvSpPr/>
            <p:nvPr/>
          </p:nvSpPr>
          <p:spPr>
            <a:xfrm rot="21131528">
              <a:off x="948415" y="2154868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5D5D3D5-E723-452C-94F1-5AEDA646839E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Parallelogram 117">
              <a:extLst>
                <a:ext uri="{FF2B5EF4-FFF2-40B4-BE49-F238E27FC236}">
                  <a16:creationId xmlns:a16="http://schemas.microsoft.com/office/drawing/2014/main" id="{955592C6-264D-4BC5-BAE6-A5D6F1A7A643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0A4F14D-ACEF-4C4E-B2F7-0A1A19C7605A}"/>
                </a:ext>
              </a:extLst>
            </p:cNvPr>
            <p:cNvSpPr/>
            <p:nvPr/>
          </p:nvSpPr>
          <p:spPr>
            <a:xfrm flipH="1">
              <a:off x="793421" y="1664900"/>
              <a:ext cx="3965579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9990AB7-EBA3-441D-96DA-CD25EBD6D9E5}"/>
                </a:ext>
              </a:extLst>
            </p:cNvPr>
            <p:cNvGrpSpPr/>
            <p:nvPr/>
          </p:nvGrpSpPr>
          <p:grpSpPr>
            <a:xfrm>
              <a:off x="316007" y="1607168"/>
              <a:ext cx="1107767" cy="1107767"/>
              <a:chOff x="9519534" y="415155"/>
              <a:chExt cx="1107767" cy="1107767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A2888251-64F8-4EFA-9CF2-A0AB190A5206}"/>
                  </a:ext>
                </a:extLst>
              </p:cNvPr>
              <p:cNvSpPr/>
              <p:nvPr/>
            </p:nvSpPr>
            <p:spPr>
              <a:xfrm>
                <a:off x="9519534" y="415155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9D443DB-F12B-489D-80B5-878E32E45191}"/>
                  </a:ext>
                </a:extLst>
              </p:cNvPr>
              <p:cNvSpPr/>
              <p:nvPr/>
            </p:nvSpPr>
            <p:spPr>
              <a:xfrm>
                <a:off x="9630731" y="526352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5F208BD-AB99-407E-BA90-C46A1C7654E4}"/>
                </a:ext>
              </a:extLst>
            </p:cNvPr>
            <p:cNvSpPr txBox="1"/>
            <p:nvPr/>
          </p:nvSpPr>
          <p:spPr>
            <a:xfrm>
              <a:off x="5913373" y="228150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pic>
          <p:nvPicPr>
            <p:cNvPr id="131" name="Graphic 130" descr="Bullseye">
              <a:extLst>
                <a:ext uri="{FF2B5EF4-FFF2-40B4-BE49-F238E27FC236}">
                  <a16:creationId xmlns:a16="http://schemas.microsoft.com/office/drawing/2014/main" id="{5340F062-BEBD-4137-8D3E-DAFC7D07C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296" y="1933289"/>
              <a:ext cx="457200" cy="457200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5927B67-FC3A-41BB-ACE7-FAAC65CBCEAA}"/>
                </a:ext>
              </a:extLst>
            </p:cNvPr>
            <p:cNvSpPr txBox="1"/>
            <p:nvPr/>
          </p:nvSpPr>
          <p:spPr>
            <a:xfrm>
              <a:off x="2166428" y="1981695"/>
              <a:ext cx="244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فقاريات متغيرة درجة الحرارة </a:t>
              </a:r>
            </a:p>
          </p:txBody>
        </p:sp>
      </p:grp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4B3FCB20-1EE6-4E6D-9B54-352208B12F15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0052695-BAAE-4B35-BAEB-164727D0BD2C}"/>
              </a:ext>
            </a:extLst>
          </p:cNvPr>
          <p:cNvGrpSpPr/>
          <p:nvPr/>
        </p:nvGrpSpPr>
        <p:grpSpPr>
          <a:xfrm>
            <a:off x="429688" y="3480569"/>
            <a:ext cx="2369894" cy="3112311"/>
            <a:chOff x="740516" y="2514485"/>
            <a:chExt cx="2201565" cy="3112311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4D26440D-855D-4509-8280-5FCBBFB52F9D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0E68EEB-8D5B-4E73-B7AB-E9B0F290D206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3C9B24C-3A83-446B-BF97-D80E127BE568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41" name="Graphic 72">
              <a:extLst>
                <a:ext uri="{FF2B5EF4-FFF2-40B4-BE49-F238E27FC236}">
                  <a16:creationId xmlns:a16="http://schemas.microsoft.com/office/drawing/2014/main" id="{49AEB8BE-89CC-41CC-8A38-8741CB619B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" r="23842"/>
            <a:stretch/>
          </p:blipFill>
          <p:spPr>
            <a:xfrm>
              <a:off x="873047" y="3901931"/>
              <a:ext cx="1880702" cy="1450937"/>
            </a:xfrm>
            <a:prstGeom prst="rect">
              <a:avLst/>
            </a:prstGeom>
          </p:spPr>
        </p:pic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7BE87EE6-9B7A-4F83-94DB-34E25D8130B7}"/>
              </a:ext>
            </a:extLst>
          </p:cNvPr>
          <p:cNvSpPr/>
          <p:nvPr/>
        </p:nvSpPr>
        <p:spPr>
          <a:xfrm>
            <a:off x="357730" y="3607683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4D2E29F4-A040-47DD-9BE9-4926216A9C85}"/>
              </a:ext>
            </a:extLst>
          </p:cNvPr>
          <p:cNvSpPr/>
          <p:nvPr/>
        </p:nvSpPr>
        <p:spPr>
          <a:xfrm flipH="1">
            <a:off x="3060372" y="-978882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8725150F-55C9-463F-96AE-A6921C78FD18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837FB0F5-4AAF-45FA-96A1-21881AE70AF1}"/>
              </a:ext>
            </a:extLst>
          </p:cNvPr>
          <p:cNvSpPr/>
          <p:nvPr/>
        </p:nvSpPr>
        <p:spPr>
          <a:xfrm flipH="1">
            <a:off x="462433" y="-3809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8211EFE-5968-46F6-A468-E3CD7177B1D7}"/>
              </a:ext>
            </a:extLst>
          </p:cNvPr>
          <p:cNvGrpSpPr/>
          <p:nvPr/>
        </p:nvGrpSpPr>
        <p:grpSpPr>
          <a:xfrm>
            <a:off x="429688" y="61828"/>
            <a:ext cx="2294462" cy="3112311"/>
            <a:chOff x="740516" y="2514485"/>
            <a:chExt cx="2154903" cy="3112311"/>
          </a:xfrm>
        </p:grpSpPr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ACC2B37-2CF9-41D0-8E6E-55D35A8DDF28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96F9BB0-A375-4F0D-B05D-D168407E7EEE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171" name="Graphic 72">
              <a:extLst>
                <a:ext uri="{FF2B5EF4-FFF2-40B4-BE49-F238E27FC236}">
                  <a16:creationId xmlns:a16="http://schemas.microsoft.com/office/drawing/2014/main" id="{B000421E-717C-4467-BFD8-2FDF52CB0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10" b="10210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B3B3B7EB-58CA-43ED-93A4-1096205E1304}"/>
              </a:ext>
            </a:extLst>
          </p:cNvPr>
          <p:cNvSpPr/>
          <p:nvPr/>
        </p:nvSpPr>
        <p:spPr>
          <a:xfrm>
            <a:off x="368268" y="18894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3988" y="2222622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3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77008" y="75064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7021B10-D652-4494-8692-5321A4E77CD1}"/>
              </a:ext>
            </a:extLst>
          </p:cNvPr>
          <p:cNvGrpSpPr/>
          <p:nvPr/>
        </p:nvGrpSpPr>
        <p:grpSpPr>
          <a:xfrm>
            <a:off x="6215976" y="387683"/>
            <a:ext cx="6126995" cy="1712529"/>
            <a:chOff x="316007" y="1607168"/>
            <a:chExt cx="6126995" cy="171252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BF7AB79-2256-41DA-B2E6-3AA3B45E964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728F391-0B3E-4AF2-A539-818156420139}"/>
                </a:ext>
              </a:extLst>
            </p:cNvPr>
            <p:cNvSpPr/>
            <p:nvPr/>
          </p:nvSpPr>
          <p:spPr>
            <a:xfrm rot="21131528">
              <a:off x="948415" y="2154868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A3F9E23-AF66-40A2-819F-EED841390E22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Parallelogram 118">
              <a:extLst>
                <a:ext uri="{FF2B5EF4-FFF2-40B4-BE49-F238E27FC236}">
                  <a16:creationId xmlns:a16="http://schemas.microsoft.com/office/drawing/2014/main" id="{A50F0380-0EA5-493E-974C-D5A3A67709A2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78975AE-7881-4EA4-A50B-545C47BA7F65}"/>
                </a:ext>
              </a:extLst>
            </p:cNvPr>
            <p:cNvSpPr/>
            <p:nvPr/>
          </p:nvSpPr>
          <p:spPr>
            <a:xfrm flipH="1">
              <a:off x="793421" y="1664900"/>
              <a:ext cx="3965579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5279508-CC9D-491A-B697-DF63F79E1014}"/>
                </a:ext>
              </a:extLst>
            </p:cNvPr>
            <p:cNvGrpSpPr/>
            <p:nvPr/>
          </p:nvGrpSpPr>
          <p:grpSpPr>
            <a:xfrm>
              <a:off x="316007" y="1607168"/>
              <a:ext cx="1107767" cy="1107767"/>
              <a:chOff x="9519534" y="415155"/>
              <a:chExt cx="1107767" cy="1107767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4E6155E-78C3-4B1B-BF1B-F7E44335250C}"/>
                  </a:ext>
                </a:extLst>
              </p:cNvPr>
              <p:cNvSpPr/>
              <p:nvPr/>
            </p:nvSpPr>
            <p:spPr>
              <a:xfrm>
                <a:off x="9519534" y="415155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B168712-3040-40B1-A5DC-7D5C83E01417}"/>
                  </a:ext>
                </a:extLst>
              </p:cNvPr>
              <p:cNvSpPr/>
              <p:nvPr/>
            </p:nvSpPr>
            <p:spPr>
              <a:xfrm>
                <a:off x="9630731" y="526352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14A512D-C486-4D55-8A40-FA634C8E9282}"/>
                </a:ext>
              </a:extLst>
            </p:cNvPr>
            <p:cNvSpPr txBox="1"/>
            <p:nvPr/>
          </p:nvSpPr>
          <p:spPr>
            <a:xfrm>
              <a:off x="5913373" y="228150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pic>
          <p:nvPicPr>
            <p:cNvPr id="124" name="Graphic 123" descr="Bullseye">
              <a:extLst>
                <a:ext uri="{FF2B5EF4-FFF2-40B4-BE49-F238E27FC236}">
                  <a16:creationId xmlns:a16="http://schemas.microsoft.com/office/drawing/2014/main" id="{58040BEE-518D-4E64-AABB-74CAA8562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296" y="1933289"/>
              <a:ext cx="457200" cy="457200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2AA90CF-295D-4965-9E2C-2D8B1D966878}"/>
                </a:ext>
              </a:extLst>
            </p:cNvPr>
            <p:cNvSpPr txBox="1"/>
            <p:nvPr/>
          </p:nvSpPr>
          <p:spPr>
            <a:xfrm>
              <a:off x="1675050" y="1925737"/>
              <a:ext cx="2948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فقاريات  ثابتة درجة الحرارة</a:t>
              </a:r>
            </a:p>
          </p:txBody>
        </p:sp>
      </p:grp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8725150F-55C9-463F-96AE-A6921C78FD18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Top Corners Rounded 75">
            <a:extLst>
              <a:ext uri="{FF2B5EF4-FFF2-40B4-BE49-F238E27FC236}">
                <a16:creationId xmlns:a16="http://schemas.microsoft.com/office/drawing/2014/main" id="{AD9EC70D-39E9-4C4B-A281-51DB0EA9C97C}"/>
              </a:ext>
            </a:extLst>
          </p:cNvPr>
          <p:cNvSpPr/>
          <p:nvPr/>
        </p:nvSpPr>
        <p:spPr>
          <a:xfrm>
            <a:off x="11677008" y="2260638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38CD2C8-AD9C-4184-BBAD-70A7C58938E8}"/>
              </a:ext>
            </a:extLst>
          </p:cNvPr>
          <p:cNvGrpSpPr/>
          <p:nvPr/>
        </p:nvGrpSpPr>
        <p:grpSpPr>
          <a:xfrm>
            <a:off x="6693390" y="1955409"/>
            <a:ext cx="5649581" cy="1654797"/>
            <a:chOff x="793421" y="1664900"/>
            <a:chExt cx="5649581" cy="165479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997D919-9689-4F95-8E1B-09A97622050D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3054951-B70B-45AC-9B02-77F59796FA3A}"/>
                </a:ext>
              </a:extLst>
            </p:cNvPr>
            <p:cNvSpPr/>
            <p:nvPr/>
          </p:nvSpPr>
          <p:spPr>
            <a:xfrm rot="21131528">
              <a:off x="948415" y="2154868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45E0352-7575-4D2E-A952-C0B183832668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910C0FA6-494B-4426-B774-8E6E9A4B00A3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FFCF78A-FB58-4C52-A4AA-C1816E25E8A4}"/>
                </a:ext>
              </a:extLst>
            </p:cNvPr>
            <p:cNvSpPr/>
            <p:nvPr/>
          </p:nvSpPr>
          <p:spPr>
            <a:xfrm flipH="1">
              <a:off x="793421" y="1664900"/>
              <a:ext cx="3965579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27C94C8-DCE5-41F8-9444-04650807D696}"/>
                </a:ext>
              </a:extLst>
            </p:cNvPr>
            <p:cNvSpPr txBox="1"/>
            <p:nvPr/>
          </p:nvSpPr>
          <p:spPr>
            <a:xfrm>
              <a:off x="1109743" y="1827054"/>
              <a:ext cx="37448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لا تتغير درجة حرارة أجسامها </a:t>
              </a:r>
            </a:p>
            <a:p>
              <a:pPr algn="r"/>
              <a:r>
                <a:rPr lang="ar-SY" sz="1600" dirty="0"/>
                <a:t>وتستخدم طاقة الغذاء لتحافظ على حرارة أجسامها ثابتة </a:t>
              </a:r>
            </a:p>
          </p:txBody>
        </p:sp>
      </p:grp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832B875-45F9-414D-A801-E7F7A9D732E3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4C04C1FD-6AE7-4D07-B5BB-44CB2604C944}"/>
              </a:ext>
            </a:extLst>
          </p:cNvPr>
          <p:cNvSpPr/>
          <p:nvPr/>
        </p:nvSpPr>
        <p:spPr>
          <a:xfrm flipH="1">
            <a:off x="523676" y="2700553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A7DAF0B-52CF-4C70-81FD-E4948FE14AC0}"/>
              </a:ext>
            </a:extLst>
          </p:cNvPr>
          <p:cNvGrpSpPr/>
          <p:nvPr/>
        </p:nvGrpSpPr>
        <p:grpSpPr>
          <a:xfrm>
            <a:off x="514100" y="2800475"/>
            <a:ext cx="2301451" cy="3112311"/>
            <a:chOff x="671633" y="2514485"/>
            <a:chExt cx="2301451" cy="3112311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3D7D488E-B18D-4E0E-97BC-58B90217D52D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D8FDB9C-4921-4E70-8DE0-47740A4CDA80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4D96629-96B1-40DD-A767-1036F9598FA1}"/>
                </a:ext>
              </a:extLst>
            </p:cNvPr>
            <p:cNvSpPr txBox="1"/>
            <p:nvPr/>
          </p:nvSpPr>
          <p:spPr>
            <a:xfrm>
              <a:off x="671633" y="3267273"/>
              <a:ext cx="2301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الطيور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4" name="Graphic 72">
              <a:extLst>
                <a:ext uri="{FF2B5EF4-FFF2-40B4-BE49-F238E27FC236}">
                  <a16:creationId xmlns:a16="http://schemas.microsoft.com/office/drawing/2014/main" id="{C27C6DBF-2605-467E-91AD-60F3044E0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" r="639"/>
            <a:stretch/>
          </p:blipFill>
          <p:spPr>
            <a:xfrm>
              <a:off x="877756" y="3918670"/>
              <a:ext cx="1895498" cy="1441651"/>
            </a:xfrm>
            <a:prstGeom prst="rect">
              <a:avLst/>
            </a:prstGeom>
          </p:spPr>
        </p:pic>
      </p:grp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15CC7F20-8675-4088-8E94-9FBD3B4CF984}"/>
              </a:ext>
            </a:extLst>
          </p:cNvPr>
          <p:cNvSpPr/>
          <p:nvPr/>
        </p:nvSpPr>
        <p:spPr>
          <a:xfrm>
            <a:off x="429511" y="2927589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F2F51A5-417F-4AFE-B711-67D4DF4E4CD7}"/>
              </a:ext>
            </a:extLst>
          </p:cNvPr>
          <p:cNvGrpSpPr/>
          <p:nvPr/>
        </p:nvGrpSpPr>
        <p:grpSpPr>
          <a:xfrm>
            <a:off x="3658934" y="2801038"/>
            <a:ext cx="2263294" cy="3112311"/>
            <a:chOff x="740516" y="2514485"/>
            <a:chExt cx="2217646" cy="3112311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224476A4-EC12-4F81-ABDE-B76D2257B998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2B02017-3513-45A4-BDD4-5A2739EA1F10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B8A9429-A47A-4A86-92CE-E5C0144C8EF9}"/>
                </a:ext>
              </a:extLst>
            </p:cNvPr>
            <p:cNvSpPr txBox="1"/>
            <p:nvPr/>
          </p:nvSpPr>
          <p:spPr>
            <a:xfrm>
              <a:off x="792948" y="3150755"/>
              <a:ext cx="2162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الثدييات</a:t>
              </a:r>
              <a:endParaRPr lang="en-US" sz="32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10" name="Graphic 72">
              <a:extLst>
                <a:ext uri="{FF2B5EF4-FFF2-40B4-BE49-F238E27FC236}">
                  <a16:creationId xmlns:a16="http://schemas.microsoft.com/office/drawing/2014/main" id="{44D26081-D0DE-43F2-A443-BEA951B46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22" b="7841"/>
            <a:stretch/>
          </p:blipFill>
          <p:spPr>
            <a:xfrm>
              <a:off x="895349" y="3774354"/>
              <a:ext cx="1890579" cy="1586540"/>
            </a:xfrm>
            <a:prstGeom prst="rect">
              <a:avLst/>
            </a:prstGeom>
          </p:spPr>
        </p:pic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5B2CF41E-B85B-4746-B503-5D10791B8649}"/>
              </a:ext>
            </a:extLst>
          </p:cNvPr>
          <p:cNvSpPr/>
          <p:nvPr/>
        </p:nvSpPr>
        <p:spPr>
          <a:xfrm>
            <a:off x="3550778" y="292815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54538A0-1E90-471D-B7B3-7E712EB99E2D}"/>
              </a:ext>
            </a:extLst>
          </p:cNvPr>
          <p:cNvSpPr/>
          <p:nvPr/>
        </p:nvSpPr>
        <p:spPr>
          <a:xfrm flipH="1">
            <a:off x="462433" y="334463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77008" y="75064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7021B10-D652-4494-8692-5321A4E77CD1}"/>
              </a:ext>
            </a:extLst>
          </p:cNvPr>
          <p:cNvGrpSpPr/>
          <p:nvPr/>
        </p:nvGrpSpPr>
        <p:grpSpPr>
          <a:xfrm>
            <a:off x="6215976" y="387683"/>
            <a:ext cx="6126995" cy="1712529"/>
            <a:chOff x="316007" y="1607168"/>
            <a:chExt cx="6126995" cy="171252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BF7AB79-2256-41DA-B2E6-3AA3B45E964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728F391-0B3E-4AF2-A539-818156420139}"/>
                </a:ext>
              </a:extLst>
            </p:cNvPr>
            <p:cNvSpPr/>
            <p:nvPr/>
          </p:nvSpPr>
          <p:spPr>
            <a:xfrm rot="21131528">
              <a:off x="948415" y="2154868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A3F9E23-AF66-40A2-819F-EED841390E22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Parallelogram 118">
              <a:extLst>
                <a:ext uri="{FF2B5EF4-FFF2-40B4-BE49-F238E27FC236}">
                  <a16:creationId xmlns:a16="http://schemas.microsoft.com/office/drawing/2014/main" id="{A50F0380-0EA5-493E-974C-D5A3A67709A2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78975AE-7881-4EA4-A50B-545C47BA7F65}"/>
                </a:ext>
              </a:extLst>
            </p:cNvPr>
            <p:cNvSpPr/>
            <p:nvPr/>
          </p:nvSpPr>
          <p:spPr>
            <a:xfrm flipH="1">
              <a:off x="793421" y="1664900"/>
              <a:ext cx="3965579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5279508-CC9D-491A-B697-DF63F79E1014}"/>
                </a:ext>
              </a:extLst>
            </p:cNvPr>
            <p:cNvGrpSpPr/>
            <p:nvPr/>
          </p:nvGrpSpPr>
          <p:grpSpPr>
            <a:xfrm>
              <a:off x="316007" y="1607168"/>
              <a:ext cx="1107767" cy="1107767"/>
              <a:chOff x="9519534" y="415155"/>
              <a:chExt cx="1107767" cy="1107767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4E6155E-78C3-4B1B-BF1B-F7E44335250C}"/>
                  </a:ext>
                </a:extLst>
              </p:cNvPr>
              <p:cNvSpPr/>
              <p:nvPr/>
            </p:nvSpPr>
            <p:spPr>
              <a:xfrm>
                <a:off x="9519534" y="415155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B168712-3040-40B1-A5DC-7D5C83E01417}"/>
                  </a:ext>
                </a:extLst>
              </p:cNvPr>
              <p:cNvSpPr/>
              <p:nvPr/>
            </p:nvSpPr>
            <p:spPr>
              <a:xfrm>
                <a:off x="9630731" y="526352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14A512D-C486-4D55-8A40-FA634C8E9282}"/>
                </a:ext>
              </a:extLst>
            </p:cNvPr>
            <p:cNvSpPr txBox="1"/>
            <p:nvPr/>
          </p:nvSpPr>
          <p:spPr>
            <a:xfrm>
              <a:off x="5913373" y="228150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pic>
          <p:nvPicPr>
            <p:cNvPr id="124" name="Graphic 123" descr="Bullseye">
              <a:extLst>
                <a:ext uri="{FF2B5EF4-FFF2-40B4-BE49-F238E27FC236}">
                  <a16:creationId xmlns:a16="http://schemas.microsoft.com/office/drawing/2014/main" id="{58040BEE-518D-4E64-AABB-74CAA8562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296" y="1933289"/>
              <a:ext cx="457200" cy="457200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2AA90CF-295D-4965-9E2C-2D8B1D966878}"/>
                </a:ext>
              </a:extLst>
            </p:cNvPr>
            <p:cNvSpPr txBox="1"/>
            <p:nvPr/>
          </p:nvSpPr>
          <p:spPr>
            <a:xfrm>
              <a:off x="1675050" y="1925737"/>
              <a:ext cx="2948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فقاريات متغيرة درجة الحرارة </a:t>
              </a:r>
            </a:p>
          </p:txBody>
        </p:sp>
      </p:grp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8725150F-55C9-463F-96AE-A6921C78FD18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Top Corners Rounded 75">
            <a:extLst>
              <a:ext uri="{FF2B5EF4-FFF2-40B4-BE49-F238E27FC236}">
                <a16:creationId xmlns:a16="http://schemas.microsoft.com/office/drawing/2014/main" id="{AD9EC70D-39E9-4C4B-A281-51DB0EA9C97C}"/>
              </a:ext>
            </a:extLst>
          </p:cNvPr>
          <p:cNvSpPr/>
          <p:nvPr/>
        </p:nvSpPr>
        <p:spPr>
          <a:xfrm>
            <a:off x="11677008" y="2260638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38CD2C8-AD9C-4184-BBAD-70A7C58938E8}"/>
              </a:ext>
            </a:extLst>
          </p:cNvPr>
          <p:cNvGrpSpPr/>
          <p:nvPr/>
        </p:nvGrpSpPr>
        <p:grpSpPr>
          <a:xfrm>
            <a:off x="6693390" y="1955409"/>
            <a:ext cx="5649581" cy="1654797"/>
            <a:chOff x="793421" y="1664900"/>
            <a:chExt cx="5649581" cy="165479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997D919-9689-4F95-8E1B-09A97622050D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3054951-B70B-45AC-9B02-77F59796FA3A}"/>
                </a:ext>
              </a:extLst>
            </p:cNvPr>
            <p:cNvSpPr/>
            <p:nvPr/>
          </p:nvSpPr>
          <p:spPr>
            <a:xfrm rot="21131528">
              <a:off x="948415" y="2154868"/>
              <a:ext cx="381338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45E0352-7575-4D2E-A952-C0B183832668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910C0FA6-494B-4426-B774-8E6E9A4B00A3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FFCF78A-FB58-4C52-A4AA-C1816E25E8A4}"/>
                </a:ext>
              </a:extLst>
            </p:cNvPr>
            <p:cNvSpPr/>
            <p:nvPr/>
          </p:nvSpPr>
          <p:spPr>
            <a:xfrm flipH="1">
              <a:off x="793421" y="1664900"/>
              <a:ext cx="3965579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27C94C8-DCE5-41F8-9444-04650807D696}"/>
                </a:ext>
              </a:extLst>
            </p:cNvPr>
            <p:cNvSpPr txBox="1"/>
            <p:nvPr/>
          </p:nvSpPr>
          <p:spPr>
            <a:xfrm>
              <a:off x="982667" y="1825631"/>
              <a:ext cx="37448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تتغير درجة حرارة أجسامها </a:t>
              </a:r>
            </a:p>
            <a:p>
              <a:pPr algn="r"/>
              <a:r>
                <a:rPr lang="ar-SY" sz="1600" dirty="0"/>
                <a:t>تبعا لدرجة حرارة البيئة المحيطة </a:t>
              </a: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732AB9B-B462-4201-A199-51581D38CE4E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D215C80-71B6-429F-AE40-B6523F3C752F}"/>
              </a:ext>
            </a:extLst>
          </p:cNvPr>
          <p:cNvSpPr/>
          <p:nvPr/>
        </p:nvSpPr>
        <p:spPr>
          <a:xfrm flipH="1">
            <a:off x="462433" y="-3809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DBA9A9E-4F65-44F0-8F81-683CA71140F3}"/>
              </a:ext>
            </a:extLst>
          </p:cNvPr>
          <p:cNvGrpSpPr/>
          <p:nvPr/>
        </p:nvGrpSpPr>
        <p:grpSpPr>
          <a:xfrm>
            <a:off x="452857" y="61828"/>
            <a:ext cx="2301451" cy="3112311"/>
            <a:chOff x="671633" y="2514485"/>
            <a:chExt cx="2301451" cy="3112311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F7285C0-DA62-4D9B-9E04-C5D9C9BC8475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003B6BD-4653-4303-8995-CC602E1D8C1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8036DDF-6659-4897-81B0-63E972196DED}"/>
                </a:ext>
              </a:extLst>
            </p:cNvPr>
            <p:cNvSpPr txBox="1"/>
            <p:nvPr/>
          </p:nvSpPr>
          <p:spPr>
            <a:xfrm>
              <a:off x="671633" y="3267273"/>
              <a:ext cx="2301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البرمائيات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48" name="Graphic 72">
              <a:extLst>
                <a:ext uri="{FF2B5EF4-FFF2-40B4-BE49-F238E27FC236}">
                  <a16:creationId xmlns:a16="http://schemas.microsoft.com/office/drawing/2014/main" id="{A90F933E-8CCC-406D-A9DB-E1AF5EEE8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95" r="18695"/>
            <a:stretch/>
          </p:blipFill>
          <p:spPr>
            <a:xfrm>
              <a:off x="877756" y="3918670"/>
              <a:ext cx="1895498" cy="1441651"/>
            </a:xfrm>
            <a:prstGeom prst="rect">
              <a:avLst/>
            </a:prstGeom>
          </p:spPr>
        </p:pic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C3376A5-CC22-402A-99BD-13ABEF280751}"/>
              </a:ext>
            </a:extLst>
          </p:cNvPr>
          <p:cNvSpPr/>
          <p:nvPr/>
        </p:nvSpPr>
        <p:spPr>
          <a:xfrm>
            <a:off x="368268" y="18894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B6615AF-B2BD-4865-BD72-8BDF91FC2A81}"/>
              </a:ext>
            </a:extLst>
          </p:cNvPr>
          <p:cNvGrpSpPr/>
          <p:nvPr/>
        </p:nvGrpSpPr>
        <p:grpSpPr>
          <a:xfrm>
            <a:off x="3597691" y="62391"/>
            <a:ext cx="2263294" cy="3112311"/>
            <a:chOff x="740516" y="2514485"/>
            <a:chExt cx="2217646" cy="3112311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83316C3-5A6A-41A2-959E-B21C43AB90F6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6C103ED-7B6F-4697-9AE7-A7D7BAB4C5C9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95F75FC-B9E2-40C2-BBDC-D1EB0D333EFE}"/>
                </a:ext>
              </a:extLst>
            </p:cNvPr>
            <p:cNvSpPr txBox="1"/>
            <p:nvPr/>
          </p:nvSpPr>
          <p:spPr>
            <a:xfrm>
              <a:off x="792948" y="3150755"/>
              <a:ext cx="2162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الأسماك</a:t>
              </a:r>
            </a:p>
          </p:txBody>
        </p:sp>
        <p:pic>
          <p:nvPicPr>
            <p:cNvPr id="54" name="Graphic 72">
              <a:extLst>
                <a:ext uri="{FF2B5EF4-FFF2-40B4-BE49-F238E27FC236}">
                  <a16:creationId xmlns:a16="http://schemas.microsoft.com/office/drawing/2014/main" id="{DAB81282-120A-4995-89B1-784431F8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4" r="9084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AE2BFD6-71D3-4880-8FC9-330715415195}"/>
              </a:ext>
            </a:extLst>
          </p:cNvPr>
          <p:cNvSpPr/>
          <p:nvPr/>
        </p:nvSpPr>
        <p:spPr>
          <a:xfrm>
            <a:off x="3489535" y="18950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FAED52C-1D83-4909-B304-887518921699}"/>
              </a:ext>
            </a:extLst>
          </p:cNvPr>
          <p:cNvSpPr/>
          <p:nvPr/>
        </p:nvSpPr>
        <p:spPr>
          <a:xfrm flipH="1">
            <a:off x="462433" y="3344639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6D5396-F882-46CC-8403-6C91296E9DA6}"/>
              </a:ext>
            </a:extLst>
          </p:cNvPr>
          <p:cNvGrpSpPr/>
          <p:nvPr/>
        </p:nvGrpSpPr>
        <p:grpSpPr>
          <a:xfrm>
            <a:off x="1886359" y="3443265"/>
            <a:ext cx="2368669" cy="3112311"/>
            <a:chOff x="591602" y="2514485"/>
            <a:chExt cx="2368669" cy="3112311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F4BBBD54-BB16-4E7A-A457-FFBAFCFD2DFC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2AD761-539F-42D2-AAB1-2DD1D5BA6C9C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D97487F-57C9-474B-9FCD-40B1B43A563C}"/>
                </a:ext>
              </a:extLst>
            </p:cNvPr>
            <p:cNvSpPr txBox="1"/>
            <p:nvPr/>
          </p:nvSpPr>
          <p:spPr>
            <a:xfrm>
              <a:off x="591602" y="3192430"/>
              <a:ext cx="236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dirty="0">
                  <a:latin typeface="Century Gothic" panose="020B0502020202020204" pitchFamily="34" charset="0"/>
                </a:rPr>
                <a:t>الزواحف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72">
              <a:extLst>
                <a:ext uri="{FF2B5EF4-FFF2-40B4-BE49-F238E27FC236}">
                  <a16:creationId xmlns:a16="http://schemas.microsoft.com/office/drawing/2014/main" id="{0F9FF7DE-7F9F-4F74-A010-8879D9DA7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0" t="805" r="19917" b="-805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B70C65E-E613-426C-B82C-CE74F24A886D}"/>
              </a:ext>
            </a:extLst>
          </p:cNvPr>
          <p:cNvSpPr/>
          <p:nvPr/>
        </p:nvSpPr>
        <p:spPr>
          <a:xfrm>
            <a:off x="1881801" y="3570379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482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1401</TotalTime>
  <Words>331</Words>
  <Application>Microsoft Office PowerPoint</Application>
  <PresentationFormat>شاشة عريضة</PresentationFormat>
  <Paragraphs>149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HelveticaNeueLT Arabic 55 Roman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hammoud nasser</cp:lastModifiedBy>
  <cp:revision>165</cp:revision>
  <dcterms:created xsi:type="dcterms:W3CDTF">2020-09-21T21:24:05Z</dcterms:created>
  <dcterms:modified xsi:type="dcterms:W3CDTF">2020-10-21T16:58:35Z</dcterms:modified>
</cp:coreProperties>
</file>