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776538"/>
            <a:ext cx="7886700" cy="1304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9395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609600"/>
            <a:ext cx="7943850" cy="5638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5347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381000"/>
            <a:ext cx="8181975" cy="6057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5347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609600"/>
            <a:ext cx="8067675" cy="5638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5347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82296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5347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2886075"/>
            <a:ext cx="8382000" cy="1085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5347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735693"/>
            <a:ext cx="7867650" cy="5372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5347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" y="381000"/>
            <a:ext cx="8029575" cy="62007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53473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62263"/>
            <a:ext cx="7772400" cy="1133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53473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28650"/>
            <a:ext cx="8115300" cy="5600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53473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533401"/>
            <a:ext cx="8067675" cy="5791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5347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533400"/>
            <a:ext cx="8039100" cy="5791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53473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457201"/>
            <a:ext cx="8010525" cy="5943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53473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1"/>
            <a:ext cx="7620000" cy="533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53473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152400"/>
            <a:ext cx="7877175" cy="6553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53473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7772400" cy="6172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53473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04" y="381000"/>
            <a:ext cx="8096250" cy="6172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53473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700088"/>
            <a:ext cx="7248525" cy="5457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53473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42913"/>
            <a:ext cx="7620000" cy="5972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53473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381000"/>
            <a:ext cx="8058150" cy="609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53473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533401"/>
            <a:ext cx="7591425" cy="5791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5347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838201"/>
            <a:ext cx="7524750" cy="5181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5347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609600"/>
            <a:ext cx="8267700" cy="5638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5347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533400"/>
            <a:ext cx="8020050" cy="5791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5347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" y="511629"/>
            <a:ext cx="8086725" cy="61055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5347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2838450"/>
            <a:ext cx="7315200" cy="1181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5347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481013"/>
            <a:ext cx="7991475" cy="5895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5347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685800"/>
            <a:ext cx="8181975" cy="5486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5347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Tareq</cp:lastModifiedBy>
  <cp:revision>1</cp:revision>
  <dcterms:created xsi:type="dcterms:W3CDTF">2006-08-16T00:00:00Z</dcterms:created>
  <dcterms:modified xsi:type="dcterms:W3CDTF">2020-10-23T06:09:03Z</dcterms:modified>
</cp:coreProperties>
</file>