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9" r:id="rId3"/>
    <p:sldId id="367" r:id="rId4"/>
    <p:sldId id="258" r:id="rId5"/>
    <p:sldId id="274" r:id="rId6"/>
    <p:sldId id="260" r:id="rId7"/>
    <p:sldId id="280" r:id="rId8"/>
    <p:sldId id="276" r:id="rId9"/>
    <p:sldId id="368" r:id="rId10"/>
    <p:sldId id="261" r:id="rId11"/>
    <p:sldId id="370" r:id="rId12"/>
    <p:sldId id="374" r:id="rId13"/>
    <p:sldId id="375" r:id="rId14"/>
    <p:sldId id="376" r:id="rId15"/>
    <p:sldId id="281" r:id="rId16"/>
    <p:sldId id="273" r:id="rId17"/>
    <p:sldId id="275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4E6"/>
    <a:srgbClr val="58B9F6"/>
    <a:srgbClr val="F3C1C2"/>
    <a:srgbClr val="FFFF99"/>
    <a:srgbClr val="2D5CBF"/>
    <a:srgbClr val="CC0066"/>
    <a:srgbClr val="660033"/>
    <a:srgbClr val="EEDDCD"/>
    <a:srgbClr val="FFDF7F"/>
    <a:srgbClr val="E6A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426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E3DD1-092E-4C2E-830E-AAA82A89E50C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</dgm:pt>
    <dgm:pt modelId="{1A999569-9F56-4694-AFBB-45A517107EF6}">
      <dgm:prSet phldrT="[نص]" custT="1"/>
      <dgm:spPr/>
      <dgm:t>
        <a:bodyPr/>
        <a:lstStyle/>
        <a:p>
          <a:pPr rtl="1"/>
          <a:r>
            <a:rPr lang="ar-SA" sz="4000" b="1" dirty="0">
              <a:solidFill>
                <a:srgbClr val="B47800"/>
              </a:solidFill>
            </a:rPr>
            <a:t>ظهور المسيح الدجال</a:t>
          </a:r>
        </a:p>
      </dgm:t>
    </dgm:pt>
    <dgm:pt modelId="{05E66205-0FE0-434B-8A47-66386737C3A8}" type="parTrans" cxnId="{F112666F-C530-4FEC-AAB4-EE6C9B864A30}">
      <dgm:prSet/>
      <dgm:spPr/>
      <dgm:t>
        <a:bodyPr/>
        <a:lstStyle/>
        <a:p>
          <a:pPr rtl="1"/>
          <a:endParaRPr lang="ar-SA" sz="1100" b="1">
            <a:solidFill>
              <a:srgbClr val="B47800"/>
            </a:solidFill>
          </a:endParaRPr>
        </a:p>
      </dgm:t>
    </dgm:pt>
    <dgm:pt modelId="{94F640DB-8374-45E3-A5AD-5616D9FA6119}" type="sibTrans" cxnId="{F112666F-C530-4FEC-AAB4-EE6C9B864A30}">
      <dgm:prSet custT="1"/>
      <dgm:spPr/>
      <dgm:t>
        <a:bodyPr/>
        <a:lstStyle/>
        <a:p>
          <a:pPr rtl="1"/>
          <a:endParaRPr lang="ar-SA" sz="2800" b="1">
            <a:solidFill>
              <a:srgbClr val="B47800"/>
            </a:solidFill>
          </a:endParaRPr>
        </a:p>
      </dgm:t>
    </dgm:pt>
    <dgm:pt modelId="{2AC4804B-68DF-435F-ABC6-131C0561439F}">
      <dgm:prSet phldrT="[نص]" custT="1"/>
      <dgm:spPr/>
      <dgm:t>
        <a:bodyPr/>
        <a:lstStyle/>
        <a:p>
          <a:pPr rtl="1"/>
          <a:r>
            <a:rPr lang="ar-SA" sz="4000" b="1" dirty="0">
              <a:solidFill>
                <a:srgbClr val="15B721"/>
              </a:solidFill>
            </a:rPr>
            <a:t>طلوع الشمس من مغربها</a:t>
          </a:r>
        </a:p>
      </dgm:t>
    </dgm:pt>
    <dgm:pt modelId="{F1586811-AA0A-461F-9361-0BD85E986BDE}" type="parTrans" cxnId="{4057658E-7DF5-42D2-8989-1B0922287325}">
      <dgm:prSet/>
      <dgm:spPr/>
      <dgm:t>
        <a:bodyPr/>
        <a:lstStyle/>
        <a:p>
          <a:pPr rtl="1"/>
          <a:endParaRPr lang="ar-SA" sz="1100" b="1">
            <a:solidFill>
              <a:srgbClr val="B47800"/>
            </a:solidFill>
          </a:endParaRPr>
        </a:p>
      </dgm:t>
    </dgm:pt>
    <dgm:pt modelId="{CE90C62C-E62E-46C1-A4A6-E5476FA41C0B}" type="sibTrans" cxnId="{4057658E-7DF5-42D2-8989-1B0922287325}">
      <dgm:prSet/>
      <dgm:spPr/>
      <dgm:t>
        <a:bodyPr/>
        <a:lstStyle/>
        <a:p>
          <a:pPr rtl="1"/>
          <a:endParaRPr lang="ar-SA" sz="1100" b="1">
            <a:solidFill>
              <a:srgbClr val="B47800"/>
            </a:solidFill>
          </a:endParaRPr>
        </a:p>
      </dgm:t>
    </dgm:pt>
    <dgm:pt modelId="{9612ACC4-CF16-46D3-861D-FCE444E4B59C}" type="pres">
      <dgm:prSet presAssocID="{55CE3DD1-092E-4C2E-830E-AAA82A89E50C}" presName="linearFlow" presStyleCnt="0">
        <dgm:presLayoutVars>
          <dgm:resizeHandles val="exact"/>
        </dgm:presLayoutVars>
      </dgm:prSet>
      <dgm:spPr/>
    </dgm:pt>
    <dgm:pt modelId="{0FBA3B9F-B6CC-419D-AB6B-56879DF077A5}" type="pres">
      <dgm:prSet presAssocID="{1A999569-9F56-4694-AFBB-45A517107EF6}" presName="node" presStyleLbl="node1" presStyleIdx="0" presStyleCnt="2" custLinFactNeighborX="-543">
        <dgm:presLayoutVars>
          <dgm:bulletEnabled val="1"/>
        </dgm:presLayoutVars>
      </dgm:prSet>
      <dgm:spPr/>
    </dgm:pt>
    <dgm:pt modelId="{B54B0C0C-8BFC-4B5A-8C3D-A45C50F2A6C1}" type="pres">
      <dgm:prSet presAssocID="{94F640DB-8374-45E3-A5AD-5616D9FA6119}" presName="sibTrans" presStyleLbl="sibTrans2D1" presStyleIdx="0" presStyleCnt="1"/>
      <dgm:spPr/>
    </dgm:pt>
    <dgm:pt modelId="{AAAF62C4-2A73-40E0-A383-37952E088B58}" type="pres">
      <dgm:prSet presAssocID="{94F640DB-8374-45E3-A5AD-5616D9FA6119}" presName="connectorText" presStyleLbl="sibTrans2D1" presStyleIdx="0" presStyleCnt="1"/>
      <dgm:spPr/>
    </dgm:pt>
    <dgm:pt modelId="{6AFA9AD2-7813-424F-B9F7-6652AB3632D4}" type="pres">
      <dgm:prSet presAssocID="{2AC4804B-68DF-435F-ABC6-131C0561439F}" presName="node" presStyleLbl="node1" presStyleIdx="1" presStyleCnt="2">
        <dgm:presLayoutVars>
          <dgm:bulletEnabled val="1"/>
        </dgm:presLayoutVars>
      </dgm:prSet>
      <dgm:spPr/>
    </dgm:pt>
  </dgm:ptLst>
  <dgm:cxnLst>
    <dgm:cxn modelId="{D2740416-B655-4877-A45E-33794D56FB8F}" type="presOf" srcId="{94F640DB-8374-45E3-A5AD-5616D9FA6119}" destId="{AAAF62C4-2A73-40E0-A383-37952E088B58}" srcOrd="1" destOrd="0" presId="urn:microsoft.com/office/officeart/2005/8/layout/process2"/>
    <dgm:cxn modelId="{CC1EA71F-3C03-43F4-8921-236545B021A5}" type="presOf" srcId="{1A999569-9F56-4694-AFBB-45A517107EF6}" destId="{0FBA3B9F-B6CC-419D-AB6B-56879DF077A5}" srcOrd="0" destOrd="0" presId="urn:microsoft.com/office/officeart/2005/8/layout/process2"/>
    <dgm:cxn modelId="{7D07DD5B-9FFB-4AE5-BCC8-7CA90DA44012}" type="presOf" srcId="{55CE3DD1-092E-4C2E-830E-AAA82A89E50C}" destId="{9612ACC4-CF16-46D3-861D-FCE444E4B59C}" srcOrd="0" destOrd="0" presId="urn:microsoft.com/office/officeart/2005/8/layout/process2"/>
    <dgm:cxn modelId="{F112666F-C530-4FEC-AAB4-EE6C9B864A30}" srcId="{55CE3DD1-092E-4C2E-830E-AAA82A89E50C}" destId="{1A999569-9F56-4694-AFBB-45A517107EF6}" srcOrd="0" destOrd="0" parTransId="{05E66205-0FE0-434B-8A47-66386737C3A8}" sibTransId="{94F640DB-8374-45E3-A5AD-5616D9FA6119}"/>
    <dgm:cxn modelId="{4057658E-7DF5-42D2-8989-1B0922287325}" srcId="{55CE3DD1-092E-4C2E-830E-AAA82A89E50C}" destId="{2AC4804B-68DF-435F-ABC6-131C0561439F}" srcOrd="1" destOrd="0" parTransId="{F1586811-AA0A-461F-9361-0BD85E986BDE}" sibTransId="{CE90C62C-E62E-46C1-A4A6-E5476FA41C0B}"/>
    <dgm:cxn modelId="{7F038AA9-78DC-44EF-A24F-F2808A7A3F20}" type="presOf" srcId="{94F640DB-8374-45E3-A5AD-5616D9FA6119}" destId="{B54B0C0C-8BFC-4B5A-8C3D-A45C50F2A6C1}" srcOrd="0" destOrd="0" presId="urn:microsoft.com/office/officeart/2005/8/layout/process2"/>
    <dgm:cxn modelId="{B687A0E1-279A-4881-98A4-72B36097DC15}" type="presOf" srcId="{2AC4804B-68DF-435F-ABC6-131C0561439F}" destId="{6AFA9AD2-7813-424F-B9F7-6652AB3632D4}" srcOrd="0" destOrd="0" presId="urn:microsoft.com/office/officeart/2005/8/layout/process2"/>
    <dgm:cxn modelId="{E4FAC39C-5C3A-4FB1-A664-472C0FDC6D46}" type="presParOf" srcId="{9612ACC4-CF16-46D3-861D-FCE444E4B59C}" destId="{0FBA3B9F-B6CC-419D-AB6B-56879DF077A5}" srcOrd="0" destOrd="0" presId="urn:microsoft.com/office/officeart/2005/8/layout/process2"/>
    <dgm:cxn modelId="{6305BBDE-86A8-483F-8CC5-963178791F4E}" type="presParOf" srcId="{9612ACC4-CF16-46D3-861D-FCE444E4B59C}" destId="{B54B0C0C-8BFC-4B5A-8C3D-A45C50F2A6C1}" srcOrd="1" destOrd="0" presId="urn:microsoft.com/office/officeart/2005/8/layout/process2"/>
    <dgm:cxn modelId="{1101709F-1CB7-4D2D-BCB9-BDE2A9A2F326}" type="presParOf" srcId="{B54B0C0C-8BFC-4B5A-8C3D-A45C50F2A6C1}" destId="{AAAF62C4-2A73-40E0-A383-37952E088B58}" srcOrd="0" destOrd="0" presId="urn:microsoft.com/office/officeart/2005/8/layout/process2"/>
    <dgm:cxn modelId="{35AF7A42-2C45-4630-89ED-BCA92495E604}" type="presParOf" srcId="{9612ACC4-CF16-46D3-861D-FCE444E4B59C}" destId="{6AFA9AD2-7813-424F-B9F7-6652AB3632D4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9197F-A0C4-4EA9-9DCF-44142AF0F945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3D2F78FB-0B0E-4288-9433-C9D350EE7907}">
      <dgm:prSet phldrT="[نص]"/>
      <dgm:spPr/>
      <dgm:t>
        <a:bodyPr/>
        <a:lstStyle/>
        <a:p>
          <a:pPr rtl="1"/>
          <a:r>
            <a:rPr lang="ar-SA" b="1" dirty="0">
              <a:solidFill>
                <a:srgbClr val="5EC59D"/>
              </a:solidFill>
            </a:rPr>
            <a:t>أوضح أثر البعث والنشور على المُسلم.</a:t>
          </a:r>
        </a:p>
      </dgm:t>
    </dgm:pt>
    <dgm:pt modelId="{773A06CF-47B5-4D34-978B-1BFAF99C0409}" type="parTrans" cxnId="{B36A23C2-E0CD-4014-A9A9-3AC8A6E15827}">
      <dgm:prSet/>
      <dgm:spPr/>
      <dgm:t>
        <a:bodyPr/>
        <a:lstStyle/>
        <a:p>
          <a:pPr rtl="1"/>
          <a:endParaRPr lang="ar-SA"/>
        </a:p>
      </dgm:t>
    </dgm:pt>
    <dgm:pt modelId="{A49FAC13-C775-4BD6-93DF-B5F8F17FE75F}" type="sibTrans" cxnId="{B36A23C2-E0CD-4014-A9A9-3AC8A6E15827}">
      <dgm:prSet/>
      <dgm:spPr/>
      <dgm:t>
        <a:bodyPr/>
        <a:lstStyle/>
        <a:p>
          <a:pPr rtl="1"/>
          <a:endParaRPr lang="ar-SA"/>
        </a:p>
      </dgm:t>
    </dgm:pt>
    <dgm:pt modelId="{8A0DDFEE-3BCC-4E56-8FB5-3C456600F5BE}">
      <dgm:prSet phldrT="[نص]"/>
      <dgm:spPr/>
      <dgm:t>
        <a:bodyPr/>
        <a:lstStyle/>
        <a:p>
          <a:pPr rtl="1"/>
          <a:r>
            <a:rPr lang="ar-SA" b="1" dirty="0">
              <a:solidFill>
                <a:srgbClr val="0070C0"/>
              </a:solidFill>
            </a:rPr>
            <a:t>أتَعرف على معنى البعث والنشور.</a:t>
          </a:r>
        </a:p>
      </dgm:t>
    </dgm:pt>
    <dgm:pt modelId="{9D0C6D3E-B795-4460-8F40-DCC38FA3CD42}" type="parTrans" cxnId="{16ED8F91-9D27-4481-A212-7B945291499C}">
      <dgm:prSet/>
      <dgm:spPr/>
      <dgm:t>
        <a:bodyPr/>
        <a:lstStyle/>
        <a:p>
          <a:pPr rtl="1"/>
          <a:endParaRPr lang="ar-SA"/>
        </a:p>
      </dgm:t>
    </dgm:pt>
    <dgm:pt modelId="{22D58985-ED94-4D81-855E-1CBD31FD16D6}" type="sibTrans" cxnId="{16ED8F91-9D27-4481-A212-7B945291499C}">
      <dgm:prSet/>
      <dgm:spPr/>
      <dgm:t>
        <a:bodyPr/>
        <a:lstStyle/>
        <a:p>
          <a:pPr rtl="1"/>
          <a:endParaRPr lang="ar-SA"/>
        </a:p>
      </dgm:t>
    </dgm:pt>
    <dgm:pt modelId="{BE9A19A9-6E2A-4E85-907F-8E54982E217D}" type="pres">
      <dgm:prSet presAssocID="{BD39197F-A0C4-4EA9-9DCF-44142AF0F945}" presName="compositeShape" presStyleCnt="0">
        <dgm:presLayoutVars>
          <dgm:dir/>
          <dgm:resizeHandles/>
        </dgm:presLayoutVars>
      </dgm:prSet>
      <dgm:spPr/>
    </dgm:pt>
    <dgm:pt modelId="{45822805-67D6-45C2-9E0A-2220D332FCA5}" type="pres">
      <dgm:prSet presAssocID="{BD39197F-A0C4-4EA9-9DCF-44142AF0F945}" presName="pyramid" presStyleLbl="node1" presStyleIdx="0" presStyleCnt="1" custLinFactNeighborX="768" custLinFactNeighborY="-8299"/>
      <dgm:spPr/>
    </dgm:pt>
    <dgm:pt modelId="{F7B437BA-8727-4862-9306-15C20A8525E4}" type="pres">
      <dgm:prSet presAssocID="{BD39197F-A0C4-4EA9-9DCF-44142AF0F945}" presName="theList" presStyleCnt="0"/>
      <dgm:spPr/>
    </dgm:pt>
    <dgm:pt modelId="{2342C124-D286-41C7-853F-D884DA93BDC1}" type="pres">
      <dgm:prSet presAssocID="{8A0DDFEE-3BCC-4E56-8FB5-3C456600F5BE}" presName="aNode" presStyleLbl="fgAcc1" presStyleIdx="0" presStyleCnt="2" custLinFactY="26560" custLinFactNeighborX="-16622" custLinFactNeighborY="100000">
        <dgm:presLayoutVars>
          <dgm:bulletEnabled val="1"/>
        </dgm:presLayoutVars>
      </dgm:prSet>
      <dgm:spPr/>
    </dgm:pt>
    <dgm:pt modelId="{8E0FE25B-73F4-48B0-AFC1-262AFDFF2EAB}" type="pres">
      <dgm:prSet presAssocID="{8A0DDFEE-3BCC-4E56-8FB5-3C456600F5BE}" presName="aSpace" presStyleCnt="0"/>
      <dgm:spPr/>
    </dgm:pt>
    <dgm:pt modelId="{44D364BB-90CD-4340-A917-1D799227A95D}" type="pres">
      <dgm:prSet presAssocID="{3D2F78FB-0B0E-4288-9433-C9D350EE7907}" presName="aNode" presStyleLbl="fgAcc1" presStyleIdx="1" presStyleCnt="2" custLinFactY="26560" custLinFactNeighborX="-16622" custLinFactNeighborY="100000">
        <dgm:presLayoutVars>
          <dgm:bulletEnabled val="1"/>
        </dgm:presLayoutVars>
      </dgm:prSet>
      <dgm:spPr/>
    </dgm:pt>
    <dgm:pt modelId="{5B581482-D852-4343-B87C-83CBB2D34E05}" type="pres">
      <dgm:prSet presAssocID="{3D2F78FB-0B0E-4288-9433-C9D350EE7907}" presName="aSpace" presStyleCnt="0"/>
      <dgm:spPr/>
    </dgm:pt>
  </dgm:ptLst>
  <dgm:cxnLst>
    <dgm:cxn modelId="{E894D100-E0A0-4F63-9522-D6201FCE3B8A}" type="presOf" srcId="{8A0DDFEE-3BCC-4E56-8FB5-3C456600F5BE}" destId="{2342C124-D286-41C7-853F-D884DA93BDC1}" srcOrd="0" destOrd="0" presId="urn:microsoft.com/office/officeart/2005/8/layout/pyramid2"/>
    <dgm:cxn modelId="{23A15371-0818-4522-882B-E4285BA43FBA}" type="presOf" srcId="{BD39197F-A0C4-4EA9-9DCF-44142AF0F945}" destId="{BE9A19A9-6E2A-4E85-907F-8E54982E217D}" srcOrd="0" destOrd="0" presId="urn:microsoft.com/office/officeart/2005/8/layout/pyramid2"/>
    <dgm:cxn modelId="{510BD180-18B5-4766-AB1C-C41B0E78898A}" type="presOf" srcId="{3D2F78FB-0B0E-4288-9433-C9D350EE7907}" destId="{44D364BB-90CD-4340-A917-1D799227A95D}" srcOrd="0" destOrd="0" presId="urn:microsoft.com/office/officeart/2005/8/layout/pyramid2"/>
    <dgm:cxn modelId="{16ED8F91-9D27-4481-A212-7B945291499C}" srcId="{BD39197F-A0C4-4EA9-9DCF-44142AF0F945}" destId="{8A0DDFEE-3BCC-4E56-8FB5-3C456600F5BE}" srcOrd="0" destOrd="0" parTransId="{9D0C6D3E-B795-4460-8F40-DCC38FA3CD42}" sibTransId="{22D58985-ED94-4D81-855E-1CBD31FD16D6}"/>
    <dgm:cxn modelId="{B36A23C2-E0CD-4014-A9A9-3AC8A6E15827}" srcId="{BD39197F-A0C4-4EA9-9DCF-44142AF0F945}" destId="{3D2F78FB-0B0E-4288-9433-C9D350EE7907}" srcOrd="1" destOrd="0" parTransId="{773A06CF-47B5-4D34-978B-1BFAF99C0409}" sibTransId="{A49FAC13-C775-4BD6-93DF-B5F8F17FE75F}"/>
    <dgm:cxn modelId="{E3CFE2BA-E54C-450D-8A00-7D9F2C7D6304}" type="presParOf" srcId="{BE9A19A9-6E2A-4E85-907F-8E54982E217D}" destId="{45822805-67D6-45C2-9E0A-2220D332FCA5}" srcOrd="0" destOrd="0" presId="urn:microsoft.com/office/officeart/2005/8/layout/pyramid2"/>
    <dgm:cxn modelId="{004FA742-5097-4C54-AF99-498AB43C5728}" type="presParOf" srcId="{BE9A19A9-6E2A-4E85-907F-8E54982E217D}" destId="{F7B437BA-8727-4862-9306-15C20A8525E4}" srcOrd="1" destOrd="0" presId="urn:microsoft.com/office/officeart/2005/8/layout/pyramid2"/>
    <dgm:cxn modelId="{5F585EAE-89E6-40F5-A0C1-F29B6B51C530}" type="presParOf" srcId="{F7B437BA-8727-4862-9306-15C20A8525E4}" destId="{2342C124-D286-41C7-853F-D884DA93BDC1}" srcOrd="0" destOrd="0" presId="urn:microsoft.com/office/officeart/2005/8/layout/pyramid2"/>
    <dgm:cxn modelId="{5737FB93-8474-448F-ABF9-5FCBE7B94057}" type="presParOf" srcId="{F7B437BA-8727-4862-9306-15C20A8525E4}" destId="{8E0FE25B-73F4-48B0-AFC1-262AFDFF2EAB}" srcOrd="1" destOrd="0" presId="urn:microsoft.com/office/officeart/2005/8/layout/pyramid2"/>
    <dgm:cxn modelId="{34485092-312B-442C-AE7F-C5E256262355}" type="presParOf" srcId="{F7B437BA-8727-4862-9306-15C20A8525E4}" destId="{44D364BB-90CD-4340-A917-1D799227A95D}" srcOrd="2" destOrd="0" presId="urn:microsoft.com/office/officeart/2005/8/layout/pyramid2"/>
    <dgm:cxn modelId="{526FF5D6-7F53-432D-B1BD-E772974D9CDE}" type="presParOf" srcId="{F7B437BA-8727-4862-9306-15C20A8525E4}" destId="{5B581482-D852-4343-B87C-83CBB2D34E05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8FB852-2656-4241-9A7F-83963F769A4F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747310A9-790B-4D91-8B1F-D32EA3041D2D}">
      <dgm:prSet phldrT="[نص]" custT="1"/>
      <dgm:spPr/>
      <dgm:t>
        <a:bodyPr/>
        <a:lstStyle/>
        <a:p>
          <a:pPr rtl="1"/>
          <a:r>
            <a:rPr lang="ar-SA" sz="2000" b="1" dirty="0">
              <a:solidFill>
                <a:schemeClr val="bg2">
                  <a:lumMod val="10000"/>
                </a:schemeClr>
              </a:solidFill>
            </a:rPr>
            <a:t>النفخ في الصور (النفخة الأولى)</a:t>
          </a:r>
        </a:p>
      </dgm:t>
    </dgm:pt>
    <dgm:pt modelId="{6A1355F7-5400-4E58-9AF1-6F6377019011}" type="parTrans" cxnId="{44B8BCE7-6CC0-471A-AB13-B446B7DEA2DB}">
      <dgm:prSet/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</a:endParaRPr>
        </a:p>
      </dgm:t>
    </dgm:pt>
    <dgm:pt modelId="{1F66B33E-24BB-4DDC-B987-487EDA74ADC7}" type="sibTrans" cxnId="{44B8BCE7-6CC0-471A-AB13-B446B7DEA2DB}">
      <dgm:prSet/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</a:endParaRPr>
        </a:p>
      </dgm:t>
    </dgm:pt>
    <dgm:pt modelId="{BCD433C1-412A-4223-8E59-BEFBB83AC0B2}">
      <dgm:prSet phldrT="[نص]" custT="1"/>
      <dgm:spPr/>
      <dgm:t>
        <a:bodyPr/>
        <a:lstStyle/>
        <a:p>
          <a:pPr rtl="1"/>
          <a:r>
            <a:rPr lang="ar-SA" sz="3600" b="1" dirty="0">
              <a:solidFill>
                <a:schemeClr val="tx1"/>
              </a:solidFill>
            </a:rPr>
            <a:t>الصعق</a:t>
          </a:r>
        </a:p>
      </dgm:t>
    </dgm:pt>
    <dgm:pt modelId="{633FAAA9-769C-4038-A118-5EDAACD207C4}" type="parTrans" cxnId="{27D5C016-2EC5-419E-9EA1-781B61075A79}">
      <dgm:prSet/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</a:endParaRPr>
        </a:p>
      </dgm:t>
    </dgm:pt>
    <dgm:pt modelId="{FBDB8A2A-B81A-486B-9AC0-344AA43C92FC}" type="sibTrans" cxnId="{27D5C016-2EC5-419E-9EA1-781B61075A79}">
      <dgm:prSet/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</a:endParaRPr>
        </a:p>
      </dgm:t>
    </dgm:pt>
    <dgm:pt modelId="{52FBED78-534C-44EE-8133-798C3E664B11}">
      <dgm:prSet phldrT="[نص]" custT="1"/>
      <dgm:spPr/>
      <dgm:t>
        <a:bodyPr/>
        <a:lstStyle/>
        <a:p>
          <a:pPr rtl="1"/>
          <a:r>
            <a:rPr lang="ar-SA" sz="3600" b="1" dirty="0">
              <a:solidFill>
                <a:schemeClr val="bg2">
                  <a:lumMod val="10000"/>
                </a:schemeClr>
              </a:solidFill>
            </a:rPr>
            <a:t>البعث</a:t>
          </a:r>
        </a:p>
      </dgm:t>
    </dgm:pt>
    <dgm:pt modelId="{47BBDAEB-C13D-417F-8106-C7E56AD98FE1}" type="parTrans" cxnId="{B87E5B8D-954E-4055-B8AD-FDE2AF138117}">
      <dgm:prSet/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</a:endParaRPr>
        </a:p>
      </dgm:t>
    </dgm:pt>
    <dgm:pt modelId="{C76C67A4-555B-4851-8ED2-CC0AD23BADED}" type="sibTrans" cxnId="{B87E5B8D-954E-4055-B8AD-FDE2AF138117}">
      <dgm:prSet/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</a:endParaRPr>
        </a:p>
      </dgm:t>
    </dgm:pt>
    <dgm:pt modelId="{F1D787E2-B2CF-4966-A77F-4B6DB198864A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النفخ في الصور (النفخة الثانية)</a:t>
          </a:r>
          <a:endParaRPr lang="ar-SA" dirty="0"/>
        </a:p>
      </dgm:t>
    </dgm:pt>
    <dgm:pt modelId="{D830D8B8-B997-4AA9-8407-3C566860A44B}" type="parTrans" cxnId="{7BACF75D-8756-4E43-A94F-BCD3FD793469}">
      <dgm:prSet/>
      <dgm:spPr/>
      <dgm:t>
        <a:bodyPr/>
        <a:lstStyle/>
        <a:p>
          <a:pPr rtl="1"/>
          <a:endParaRPr lang="ar-SA"/>
        </a:p>
      </dgm:t>
    </dgm:pt>
    <dgm:pt modelId="{994D93F0-9B2D-43D9-94ED-4CCCEA95D5FD}" type="sibTrans" cxnId="{7BACF75D-8756-4E43-A94F-BCD3FD793469}">
      <dgm:prSet/>
      <dgm:spPr/>
      <dgm:t>
        <a:bodyPr/>
        <a:lstStyle/>
        <a:p>
          <a:pPr rtl="1"/>
          <a:endParaRPr lang="ar-SA"/>
        </a:p>
      </dgm:t>
    </dgm:pt>
    <dgm:pt modelId="{7C963768-BE8A-4BD7-AB4A-538905E4D491}" type="pres">
      <dgm:prSet presAssocID="{9A8FB852-2656-4241-9A7F-83963F769A4F}" presName="CompostProcess" presStyleCnt="0">
        <dgm:presLayoutVars>
          <dgm:dir val="rev"/>
          <dgm:resizeHandles val="exact"/>
        </dgm:presLayoutVars>
      </dgm:prSet>
      <dgm:spPr/>
    </dgm:pt>
    <dgm:pt modelId="{27DEF835-91AA-43A2-BE97-EC8609124949}" type="pres">
      <dgm:prSet presAssocID="{9A8FB852-2656-4241-9A7F-83963F769A4F}" presName="arrow" presStyleLbl="bgShp" presStyleIdx="0" presStyleCnt="1"/>
      <dgm:spPr/>
    </dgm:pt>
    <dgm:pt modelId="{F1BEFAC2-59B8-4C90-A5D4-323A906C6850}" type="pres">
      <dgm:prSet presAssocID="{9A8FB852-2656-4241-9A7F-83963F769A4F}" presName="linearProcess" presStyleCnt="0"/>
      <dgm:spPr/>
    </dgm:pt>
    <dgm:pt modelId="{66A07B48-798E-4CEC-B592-24EF17AF7409}" type="pres">
      <dgm:prSet presAssocID="{747310A9-790B-4D91-8B1F-D32EA3041D2D}" presName="textNode" presStyleLbl="node1" presStyleIdx="0" presStyleCnt="4">
        <dgm:presLayoutVars>
          <dgm:bulletEnabled val="1"/>
        </dgm:presLayoutVars>
      </dgm:prSet>
      <dgm:spPr/>
    </dgm:pt>
    <dgm:pt modelId="{181EE56D-6F4F-4904-9820-B604A28FAB36}" type="pres">
      <dgm:prSet presAssocID="{1F66B33E-24BB-4DDC-B987-487EDA74ADC7}" presName="sibTrans" presStyleCnt="0"/>
      <dgm:spPr/>
    </dgm:pt>
    <dgm:pt modelId="{BFC7DF8B-D61A-4E65-9AE7-D9C9488C131A}" type="pres">
      <dgm:prSet presAssocID="{BCD433C1-412A-4223-8E59-BEFBB83AC0B2}" presName="textNode" presStyleLbl="node1" presStyleIdx="1" presStyleCnt="4">
        <dgm:presLayoutVars>
          <dgm:bulletEnabled val="1"/>
        </dgm:presLayoutVars>
      </dgm:prSet>
      <dgm:spPr/>
    </dgm:pt>
    <dgm:pt modelId="{A8623184-99B1-4EF1-816B-758DC0FB7A45}" type="pres">
      <dgm:prSet presAssocID="{FBDB8A2A-B81A-486B-9AC0-344AA43C92FC}" presName="sibTrans" presStyleCnt="0"/>
      <dgm:spPr/>
    </dgm:pt>
    <dgm:pt modelId="{C30B6882-E386-4015-8577-F68A66588FDE}" type="pres">
      <dgm:prSet presAssocID="{F1D787E2-B2CF-4966-A77F-4B6DB198864A}" presName="textNode" presStyleLbl="node1" presStyleIdx="2" presStyleCnt="4">
        <dgm:presLayoutVars>
          <dgm:bulletEnabled val="1"/>
        </dgm:presLayoutVars>
      </dgm:prSet>
      <dgm:spPr/>
    </dgm:pt>
    <dgm:pt modelId="{A6583B11-0EE2-4DB7-91BA-E01FFA16ECA3}" type="pres">
      <dgm:prSet presAssocID="{994D93F0-9B2D-43D9-94ED-4CCCEA95D5FD}" presName="sibTrans" presStyleCnt="0"/>
      <dgm:spPr/>
    </dgm:pt>
    <dgm:pt modelId="{37726E15-EB10-46C0-8A57-AA37C91223E4}" type="pres">
      <dgm:prSet presAssocID="{52FBED78-534C-44EE-8133-798C3E664B1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7D5C016-2EC5-419E-9EA1-781B61075A79}" srcId="{9A8FB852-2656-4241-9A7F-83963F769A4F}" destId="{BCD433C1-412A-4223-8E59-BEFBB83AC0B2}" srcOrd="1" destOrd="0" parTransId="{633FAAA9-769C-4038-A118-5EDAACD207C4}" sibTransId="{FBDB8A2A-B81A-486B-9AC0-344AA43C92FC}"/>
    <dgm:cxn modelId="{7BACF75D-8756-4E43-A94F-BCD3FD793469}" srcId="{9A8FB852-2656-4241-9A7F-83963F769A4F}" destId="{F1D787E2-B2CF-4966-A77F-4B6DB198864A}" srcOrd="2" destOrd="0" parTransId="{D830D8B8-B997-4AA9-8407-3C566860A44B}" sibTransId="{994D93F0-9B2D-43D9-94ED-4CCCEA95D5FD}"/>
    <dgm:cxn modelId="{C7EA877D-D548-4495-846D-92183442FDA4}" type="presOf" srcId="{BCD433C1-412A-4223-8E59-BEFBB83AC0B2}" destId="{BFC7DF8B-D61A-4E65-9AE7-D9C9488C131A}" srcOrd="0" destOrd="0" presId="urn:microsoft.com/office/officeart/2005/8/layout/hProcess9"/>
    <dgm:cxn modelId="{B87E5B8D-954E-4055-B8AD-FDE2AF138117}" srcId="{9A8FB852-2656-4241-9A7F-83963F769A4F}" destId="{52FBED78-534C-44EE-8133-798C3E664B11}" srcOrd="3" destOrd="0" parTransId="{47BBDAEB-C13D-417F-8106-C7E56AD98FE1}" sibTransId="{C76C67A4-555B-4851-8ED2-CC0AD23BADED}"/>
    <dgm:cxn modelId="{8989B88F-C4C5-4D65-8F25-29E498AB6232}" type="presOf" srcId="{747310A9-790B-4D91-8B1F-D32EA3041D2D}" destId="{66A07B48-798E-4CEC-B592-24EF17AF7409}" srcOrd="0" destOrd="0" presId="urn:microsoft.com/office/officeart/2005/8/layout/hProcess9"/>
    <dgm:cxn modelId="{B31EFFAA-A25B-4FC9-9F03-AD266FE8C68B}" type="presOf" srcId="{9A8FB852-2656-4241-9A7F-83963F769A4F}" destId="{7C963768-BE8A-4BD7-AB4A-538905E4D491}" srcOrd="0" destOrd="0" presId="urn:microsoft.com/office/officeart/2005/8/layout/hProcess9"/>
    <dgm:cxn modelId="{39602DD7-A0BD-4FD0-BF03-1A8144733879}" type="presOf" srcId="{52FBED78-534C-44EE-8133-798C3E664B11}" destId="{37726E15-EB10-46C0-8A57-AA37C91223E4}" srcOrd="0" destOrd="0" presId="urn:microsoft.com/office/officeart/2005/8/layout/hProcess9"/>
    <dgm:cxn modelId="{44B8BCE7-6CC0-471A-AB13-B446B7DEA2DB}" srcId="{9A8FB852-2656-4241-9A7F-83963F769A4F}" destId="{747310A9-790B-4D91-8B1F-D32EA3041D2D}" srcOrd="0" destOrd="0" parTransId="{6A1355F7-5400-4E58-9AF1-6F6377019011}" sibTransId="{1F66B33E-24BB-4DDC-B987-487EDA74ADC7}"/>
    <dgm:cxn modelId="{517AFCF6-5E51-4069-A0B7-444E751EC0B4}" type="presOf" srcId="{F1D787E2-B2CF-4966-A77F-4B6DB198864A}" destId="{C30B6882-E386-4015-8577-F68A66588FDE}" srcOrd="0" destOrd="0" presId="urn:microsoft.com/office/officeart/2005/8/layout/hProcess9"/>
    <dgm:cxn modelId="{92C5E5B4-6E4F-436B-A5A6-ECDBB6C7EADA}" type="presParOf" srcId="{7C963768-BE8A-4BD7-AB4A-538905E4D491}" destId="{27DEF835-91AA-43A2-BE97-EC8609124949}" srcOrd="0" destOrd="0" presId="urn:microsoft.com/office/officeart/2005/8/layout/hProcess9"/>
    <dgm:cxn modelId="{2F154518-3CC8-4EB5-BA7A-AF16510F14FE}" type="presParOf" srcId="{7C963768-BE8A-4BD7-AB4A-538905E4D491}" destId="{F1BEFAC2-59B8-4C90-A5D4-323A906C6850}" srcOrd="1" destOrd="0" presId="urn:microsoft.com/office/officeart/2005/8/layout/hProcess9"/>
    <dgm:cxn modelId="{39F03459-DD37-487C-B0CC-389209C0C7C1}" type="presParOf" srcId="{F1BEFAC2-59B8-4C90-A5D4-323A906C6850}" destId="{66A07B48-798E-4CEC-B592-24EF17AF7409}" srcOrd="0" destOrd="0" presId="urn:microsoft.com/office/officeart/2005/8/layout/hProcess9"/>
    <dgm:cxn modelId="{1CE02D79-2CB5-46CD-8C3D-97E90BC2B5FB}" type="presParOf" srcId="{F1BEFAC2-59B8-4C90-A5D4-323A906C6850}" destId="{181EE56D-6F4F-4904-9820-B604A28FAB36}" srcOrd="1" destOrd="0" presId="urn:microsoft.com/office/officeart/2005/8/layout/hProcess9"/>
    <dgm:cxn modelId="{3D9821DC-33C5-4A0E-A937-F1D9C6459C18}" type="presParOf" srcId="{F1BEFAC2-59B8-4C90-A5D4-323A906C6850}" destId="{BFC7DF8B-D61A-4E65-9AE7-D9C9488C131A}" srcOrd="2" destOrd="0" presId="urn:microsoft.com/office/officeart/2005/8/layout/hProcess9"/>
    <dgm:cxn modelId="{0DD1E04B-422F-4CA5-9080-21B29A4ED1FC}" type="presParOf" srcId="{F1BEFAC2-59B8-4C90-A5D4-323A906C6850}" destId="{A8623184-99B1-4EF1-816B-758DC0FB7A45}" srcOrd="3" destOrd="0" presId="urn:microsoft.com/office/officeart/2005/8/layout/hProcess9"/>
    <dgm:cxn modelId="{BF1B2660-DC64-4918-9D6A-2B91C3A821AF}" type="presParOf" srcId="{F1BEFAC2-59B8-4C90-A5D4-323A906C6850}" destId="{C30B6882-E386-4015-8577-F68A66588FDE}" srcOrd="4" destOrd="0" presId="urn:microsoft.com/office/officeart/2005/8/layout/hProcess9"/>
    <dgm:cxn modelId="{9A16AD9F-1DB2-458D-888E-573DC49F8056}" type="presParOf" srcId="{F1BEFAC2-59B8-4C90-A5D4-323A906C6850}" destId="{A6583B11-0EE2-4DB7-91BA-E01FFA16ECA3}" srcOrd="5" destOrd="0" presId="urn:microsoft.com/office/officeart/2005/8/layout/hProcess9"/>
    <dgm:cxn modelId="{989ADC5A-F463-4273-A639-105A472593F0}" type="presParOf" srcId="{F1BEFAC2-59B8-4C90-A5D4-323A906C6850}" destId="{37726E15-EB10-46C0-8A57-AA37C91223E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DA6DF7-5562-4489-9A92-F5BC590F115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D72B75A1-5EA0-4E9F-B15E-1CC77145D949}">
      <dgm:prSet phldrT="[نص]" custT="1"/>
      <dgm:spPr/>
      <dgm:t>
        <a:bodyPr/>
        <a:lstStyle/>
        <a:p>
          <a:pPr rtl="1"/>
          <a:r>
            <a:rPr lang="ar-SA" sz="2800" b="1" dirty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rtl="1"/>
          <a:r>
            <a:rPr lang="ar-SA" sz="2800" b="1" dirty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dirty="0"/>
        </a:p>
      </dgm:t>
    </dgm:pt>
    <dgm:pt modelId="{97E87AA3-9D7C-4B5E-A94E-1A4A181D04C1}" type="par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90149488-7540-4058-B63F-39ED83FA733C}" type="sib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3638C8AB-7B10-466B-A850-F5F7A726A0D2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dirty="0"/>
        </a:p>
      </dgm:t>
    </dgm:pt>
    <dgm:pt modelId="{C4BFFC83-DB0E-487B-9071-1F5D4E201B36}" type="par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620D76F3-246D-49A2-A038-93CBE0CF1337}" type="sib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CDAAF42C-D4EE-4A3E-AC93-7E836FD02508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dirty="0"/>
        </a:p>
      </dgm:t>
    </dgm:pt>
    <dgm:pt modelId="{8C0C12E3-7728-4498-A954-D6746B4239D7}" type="par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ED50EA09-F64A-4E78-959E-A1EE1924B293}" type="sib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FCF331C3-BB56-4CCA-8D08-3098D9A40E91}">
      <dgm:prSet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dirty="0"/>
        </a:p>
      </dgm:t>
    </dgm:pt>
    <dgm:pt modelId="{7CD21EE2-179F-4D19-85C0-886E8C7EB548}" type="par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2115F40C-CCC6-4DBC-BDC5-8C10EC2DEF39}" type="sib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B1AD4CBE-4BA0-4C43-AB15-01D0307A15F6}">
      <dgm:prSet/>
      <dgm:spPr/>
      <dgm:t>
        <a:bodyPr/>
        <a:lstStyle/>
        <a:p>
          <a:pPr rtl="1"/>
          <a:endParaRPr lang="ar-SA"/>
        </a:p>
      </dgm:t>
    </dgm:pt>
    <dgm:pt modelId="{3B3D9541-8004-47FE-B878-DCFB6CDC10D6}" type="par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036D030B-355C-4272-9EB3-35BC2B70D448}" type="sib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1515AF3E-F0E3-4241-8084-7C875C804357}">
      <dgm:prSet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gm:t>
    </dgm:pt>
    <dgm:pt modelId="{219C3CC8-2D9E-4D04-9104-105988EBE795}" type="par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959E2B51-A6B3-40CC-B93F-18EB15A0A992}" type="sib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833FA21B-46F7-40FF-98BD-33C9ACACF5AA}">
      <dgm:prSet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gm:t>
    </dgm:pt>
    <dgm:pt modelId="{94D7E110-8DCB-4C5F-9DAA-FEE77186640F}" type="par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2A9F714D-9407-4B5C-933B-92D051E79DAB}" type="sib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6869857E-15D5-4F2B-B26E-1879993AA885}">
      <dgm:prSet/>
      <dgm:spPr/>
      <dgm:t>
        <a:bodyPr/>
        <a:lstStyle/>
        <a:p>
          <a:pPr rtl="1"/>
          <a:endParaRPr lang="ar-SA"/>
        </a:p>
      </dgm:t>
    </dgm:pt>
    <dgm:pt modelId="{FDFF009A-32AA-4BD8-AE96-015AA1F3B118}" type="par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A1E8A920-49DA-4133-937A-2E41EACC2570}" type="sib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4C064847-80A3-4918-B4BF-F12EE886267E}">
      <dgm:prSet/>
      <dgm:spPr/>
      <dgm:t>
        <a:bodyPr/>
        <a:lstStyle/>
        <a:p>
          <a:pPr rtl="1"/>
          <a:endParaRPr lang="ar-SA"/>
        </a:p>
      </dgm:t>
    </dgm:pt>
    <dgm:pt modelId="{6B73E624-FE62-4CA7-93CD-2D041F07320D}" type="par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8D8E7CC2-4986-48D0-9FA7-D7750AF4BA8A}" type="sib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53F16493-083E-4150-A741-746C42382176}" type="pres">
      <dgm:prSet presAssocID="{3DDA6DF7-5562-4489-9A92-F5BC590F115C}" presName="Name0" presStyleCnt="0">
        <dgm:presLayoutVars>
          <dgm:chMax val="1"/>
          <dgm:chPref val="1"/>
        </dgm:presLayoutVars>
      </dgm:prSet>
      <dgm:spPr/>
    </dgm:pt>
    <dgm:pt modelId="{74AE747B-70E0-4488-A063-603DD65F56EA}" type="pres">
      <dgm:prSet presAssocID="{D72B75A1-5EA0-4E9F-B15E-1CC77145D949}" presName="Parent" presStyleLbl="node0" presStyleIdx="0" presStyleCnt="1">
        <dgm:presLayoutVars>
          <dgm:chMax val="5"/>
          <dgm:chPref val="5"/>
        </dgm:presLayoutVars>
      </dgm:prSet>
      <dgm:spPr/>
    </dgm:pt>
    <dgm:pt modelId="{FD8EAE32-95F4-4E4F-9BA7-8B1CAB089F86}" type="pres">
      <dgm:prSet presAssocID="{D72B75A1-5EA0-4E9F-B15E-1CC77145D949}" presName="Accent2" presStyleLbl="node1" presStyleIdx="0" presStyleCnt="19"/>
      <dgm:spPr/>
    </dgm:pt>
    <dgm:pt modelId="{80B1EFF1-7DB2-4B2C-8B71-FA54A905C938}" type="pres">
      <dgm:prSet presAssocID="{D72B75A1-5EA0-4E9F-B15E-1CC77145D949}" presName="Accent3" presStyleLbl="node1" presStyleIdx="1" presStyleCnt="19"/>
      <dgm:spPr/>
    </dgm:pt>
    <dgm:pt modelId="{3BB81C94-009A-4D7D-BF5C-B793970DBDD7}" type="pres">
      <dgm:prSet presAssocID="{D72B75A1-5EA0-4E9F-B15E-1CC77145D949}" presName="Accent4" presStyleLbl="node1" presStyleIdx="2" presStyleCnt="19"/>
      <dgm:spPr/>
    </dgm:pt>
    <dgm:pt modelId="{9C9593C5-F1DC-48DD-9AEF-052E94DADC7B}" type="pres">
      <dgm:prSet presAssocID="{D72B75A1-5EA0-4E9F-B15E-1CC77145D949}" presName="Accent5" presStyleLbl="node1" presStyleIdx="3" presStyleCnt="19" custLinFactX="-60582" custLinFactY="-50237" custLinFactNeighborX="-100000" custLinFactNeighborY="-100000"/>
      <dgm:spPr/>
    </dgm:pt>
    <dgm:pt modelId="{3FC70404-6B2F-45CF-9284-C4E34AAFEF67}" type="pres">
      <dgm:prSet presAssocID="{D72B75A1-5EA0-4E9F-B15E-1CC77145D949}" presName="Accent6" presStyleLbl="node1" presStyleIdx="4" presStyleCnt="19"/>
      <dgm:spPr/>
    </dgm:pt>
    <dgm:pt modelId="{E7F49DDF-C3BD-4AC7-86DE-B5EABEFD01FF}" type="pres">
      <dgm:prSet presAssocID="{3638C8AB-7B10-466B-A850-F5F7A726A0D2}" presName="Child1" presStyleLbl="node1" presStyleIdx="5" presStyleCnt="19">
        <dgm:presLayoutVars>
          <dgm:chMax val="0"/>
          <dgm:chPref val="0"/>
        </dgm:presLayoutVars>
      </dgm:prSet>
      <dgm:spPr/>
    </dgm:pt>
    <dgm:pt modelId="{1B432E5F-6A4D-4838-B09B-52186E5C5984}" type="pres">
      <dgm:prSet presAssocID="{3638C8AB-7B10-466B-A850-F5F7A726A0D2}" presName="Accent7" presStyleCnt="0"/>
      <dgm:spPr/>
    </dgm:pt>
    <dgm:pt modelId="{D72AA674-FCD8-4AAC-9DCF-83A2482FF6BB}" type="pres">
      <dgm:prSet presAssocID="{3638C8AB-7B10-466B-A850-F5F7A726A0D2}" presName="AccentHold1" presStyleLbl="node1" presStyleIdx="6" presStyleCnt="19" custLinFactX="-16437" custLinFactY="-8759" custLinFactNeighborX="-100000" custLinFactNeighborY="-100000"/>
      <dgm:spPr/>
    </dgm:pt>
    <dgm:pt modelId="{A56D3D02-E732-4B66-B0A0-4A7756589ECE}" type="pres">
      <dgm:prSet presAssocID="{3638C8AB-7B10-466B-A850-F5F7A726A0D2}" presName="Accent8" presStyleCnt="0"/>
      <dgm:spPr/>
    </dgm:pt>
    <dgm:pt modelId="{5E6748E7-1EBF-41CC-BC60-65F5F6F48F09}" type="pres">
      <dgm:prSet presAssocID="{3638C8AB-7B10-466B-A850-F5F7A726A0D2}" presName="AccentHold2" presStyleLbl="node1" presStyleIdx="7" presStyleCnt="19"/>
      <dgm:spPr/>
    </dgm:pt>
    <dgm:pt modelId="{91E24867-9F63-4041-8EB9-76A7074BAD96}" type="pres">
      <dgm:prSet presAssocID="{CDAAF42C-D4EE-4A3E-AC93-7E836FD02508}" presName="Child2" presStyleLbl="node1" presStyleIdx="8" presStyleCnt="19">
        <dgm:presLayoutVars>
          <dgm:chMax val="0"/>
          <dgm:chPref val="0"/>
        </dgm:presLayoutVars>
      </dgm:prSet>
      <dgm:spPr/>
    </dgm:pt>
    <dgm:pt modelId="{917550DA-B760-4CBB-983B-F5A95FE94AEE}" type="pres">
      <dgm:prSet presAssocID="{CDAAF42C-D4EE-4A3E-AC93-7E836FD02508}" presName="Accent9" presStyleCnt="0"/>
      <dgm:spPr/>
    </dgm:pt>
    <dgm:pt modelId="{D7F9C50D-B163-47EE-ACFF-0422C54F0B03}" type="pres">
      <dgm:prSet presAssocID="{CDAAF42C-D4EE-4A3E-AC93-7E836FD02508}" presName="AccentHold1" presStyleLbl="node1" presStyleIdx="9" presStyleCnt="19"/>
      <dgm:spPr/>
    </dgm:pt>
    <dgm:pt modelId="{C831251C-8548-495B-9968-B20B23B8E1EC}" type="pres">
      <dgm:prSet presAssocID="{CDAAF42C-D4EE-4A3E-AC93-7E836FD02508}" presName="Accent10" presStyleCnt="0"/>
      <dgm:spPr/>
    </dgm:pt>
    <dgm:pt modelId="{93F650D7-C021-47B2-85CD-CE46C2D1C2F5}" type="pres">
      <dgm:prSet presAssocID="{CDAAF42C-D4EE-4A3E-AC93-7E836FD02508}" presName="AccentHold2" presStyleLbl="node1" presStyleIdx="10" presStyleCnt="19"/>
      <dgm:spPr/>
    </dgm:pt>
    <dgm:pt modelId="{D076A5DF-1F6C-45E0-B2C4-BD14F8518EB0}" type="pres">
      <dgm:prSet presAssocID="{CDAAF42C-D4EE-4A3E-AC93-7E836FD02508}" presName="Accent11" presStyleCnt="0"/>
      <dgm:spPr/>
    </dgm:pt>
    <dgm:pt modelId="{53EE0594-6010-4BD9-A894-6B85FC1E9A73}" type="pres">
      <dgm:prSet presAssocID="{CDAAF42C-D4EE-4A3E-AC93-7E836FD02508}" presName="AccentHold3" presStyleLbl="node1" presStyleIdx="11" presStyleCnt="19" custLinFactX="183325" custLinFactNeighborX="200000" custLinFactNeighborY="-56987"/>
      <dgm:spPr/>
    </dgm:pt>
    <dgm:pt modelId="{86928737-2566-4676-9A5F-D7B0955FCA89}" type="pres">
      <dgm:prSet presAssocID="{FCF331C3-BB56-4CCA-8D08-3098D9A40E91}" presName="Child3" presStyleLbl="node1" presStyleIdx="12" presStyleCnt="19">
        <dgm:presLayoutVars>
          <dgm:chMax val="0"/>
          <dgm:chPref val="0"/>
        </dgm:presLayoutVars>
      </dgm:prSet>
      <dgm:spPr/>
    </dgm:pt>
    <dgm:pt modelId="{E350C5C7-60E6-4C11-98EA-20DCDFECEC44}" type="pres">
      <dgm:prSet presAssocID="{FCF331C3-BB56-4CCA-8D08-3098D9A40E91}" presName="Accent12" presStyleCnt="0"/>
      <dgm:spPr/>
    </dgm:pt>
    <dgm:pt modelId="{B3201A95-0BEC-432F-B5C0-A300C09DA2B1}" type="pres">
      <dgm:prSet presAssocID="{FCF331C3-BB56-4CCA-8D08-3098D9A40E91}" presName="AccentHold1" presStyleLbl="node1" presStyleIdx="13" presStyleCnt="19"/>
      <dgm:spPr/>
    </dgm:pt>
    <dgm:pt modelId="{ADE5D942-14B8-45CE-99E2-7E09E33A575D}" type="pres">
      <dgm:prSet presAssocID="{1515AF3E-F0E3-4241-8084-7C875C804357}" presName="Child4" presStyleLbl="node1" presStyleIdx="14" presStyleCnt="19">
        <dgm:presLayoutVars>
          <dgm:chMax val="0"/>
          <dgm:chPref val="0"/>
        </dgm:presLayoutVars>
      </dgm:prSet>
      <dgm:spPr/>
    </dgm:pt>
    <dgm:pt modelId="{5A1B90CD-D63C-47BF-9A6E-01017713CF47}" type="pres">
      <dgm:prSet presAssocID="{1515AF3E-F0E3-4241-8084-7C875C804357}" presName="Accent13" presStyleCnt="0"/>
      <dgm:spPr/>
    </dgm:pt>
    <dgm:pt modelId="{5857BDCC-F967-4D7A-978B-C0FCB90FA7A3}" type="pres">
      <dgm:prSet presAssocID="{1515AF3E-F0E3-4241-8084-7C875C804357}" presName="AccentHold1" presStyleLbl="node1" presStyleIdx="15" presStyleCnt="19"/>
      <dgm:spPr/>
    </dgm:pt>
    <dgm:pt modelId="{8FD8B093-A3B0-4D94-A99E-56F14F4AEDC0}" type="pres">
      <dgm:prSet presAssocID="{833FA21B-46F7-40FF-98BD-33C9ACACF5AA}" presName="Child5" presStyleLbl="node1" presStyleIdx="16" presStyleCnt="19">
        <dgm:presLayoutVars>
          <dgm:chMax val="0"/>
          <dgm:chPref val="0"/>
        </dgm:presLayoutVars>
      </dgm:prSet>
      <dgm:spPr/>
    </dgm:pt>
    <dgm:pt modelId="{17FAADF5-DD49-462E-B2F6-740EC819FB1B}" type="pres">
      <dgm:prSet presAssocID="{833FA21B-46F7-40FF-98BD-33C9ACACF5AA}" presName="Accent15" presStyleCnt="0"/>
      <dgm:spPr/>
    </dgm:pt>
    <dgm:pt modelId="{8A949CAF-D827-4254-9B56-317918D89227}" type="pres">
      <dgm:prSet presAssocID="{833FA21B-46F7-40FF-98BD-33C9ACACF5AA}" presName="AccentHold2" presStyleLbl="node1" presStyleIdx="17" presStyleCnt="19"/>
      <dgm:spPr/>
    </dgm:pt>
    <dgm:pt modelId="{AF49337C-C0D5-4A0F-8801-2F6DB2426FE7}" type="pres">
      <dgm:prSet presAssocID="{833FA21B-46F7-40FF-98BD-33C9ACACF5AA}" presName="Accent16" presStyleCnt="0"/>
      <dgm:spPr/>
    </dgm:pt>
    <dgm:pt modelId="{C79768B7-0C1C-4B5B-BE02-14C2B2B07B77}" type="pres">
      <dgm:prSet presAssocID="{833FA21B-46F7-40FF-98BD-33C9ACACF5AA}" presName="AccentHold3" presStyleLbl="node1" presStyleIdx="18" presStyleCnt="19"/>
      <dgm:spPr/>
    </dgm:pt>
  </dgm:ptLst>
  <dgm:cxnLst>
    <dgm:cxn modelId="{858B910A-BA7B-446A-8725-D31BA0992B05}" srcId="{3DDA6DF7-5562-4489-9A92-F5BC590F115C}" destId="{6869857E-15D5-4F2B-B26E-1879993AA885}" srcOrd="1" destOrd="0" parTransId="{FDFF009A-32AA-4BD8-AE96-015AA1F3B118}" sibTransId="{A1E8A920-49DA-4133-937A-2E41EACC2570}"/>
    <dgm:cxn modelId="{29CEB91E-7F90-48F1-BD0D-403478F45FF0}" type="presOf" srcId="{1515AF3E-F0E3-4241-8084-7C875C804357}" destId="{ADE5D942-14B8-45CE-99E2-7E09E33A575D}" srcOrd="0" destOrd="0" presId="urn:microsoft.com/office/officeart/2009/3/layout/CircleRelationship"/>
    <dgm:cxn modelId="{BF0BCD20-C3A0-416C-A467-6350E098BCE2}" srcId="{D72B75A1-5EA0-4E9F-B15E-1CC77145D949}" destId="{CDAAF42C-D4EE-4A3E-AC93-7E836FD02508}" srcOrd="1" destOrd="0" parTransId="{8C0C12E3-7728-4498-A954-D6746B4239D7}" sibTransId="{ED50EA09-F64A-4E78-959E-A1EE1924B293}"/>
    <dgm:cxn modelId="{DB2B5137-5CE1-4D66-A509-5454E95C9B0C}" srcId="{D72B75A1-5EA0-4E9F-B15E-1CC77145D949}" destId="{FCF331C3-BB56-4CCA-8D08-3098D9A40E91}" srcOrd="2" destOrd="0" parTransId="{7CD21EE2-179F-4D19-85C0-886E8C7EB548}" sibTransId="{2115F40C-CCC6-4DBC-BDC5-8C10EC2DEF39}"/>
    <dgm:cxn modelId="{DF082640-E46C-4D81-98F4-75DB4FC5A658}" type="presOf" srcId="{3638C8AB-7B10-466B-A850-F5F7A726A0D2}" destId="{E7F49DDF-C3BD-4AC7-86DE-B5EABEFD01FF}" srcOrd="0" destOrd="0" presId="urn:microsoft.com/office/officeart/2009/3/layout/CircleRelationship"/>
    <dgm:cxn modelId="{4E250541-9AEC-46C9-956A-B8F0835163FF}" srcId="{D72B75A1-5EA0-4E9F-B15E-1CC77145D949}" destId="{B1AD4CBE-4BA0-4C43-AB15-01D0307A15F6}" srcOrd="5" destOrd="0" parTransId="{3B3D9541-8004-47FE-B878-DCFB6CDC10D6}" sibTransId="{036D030B-355C-4272-9EB3-35BC2B70D448}"/>
    <dgm:cxn modelId="{4B232441-049C-408F-ADCF-E8A1CB3F4785}" srcId="{D72B75A1-5EA0-4E9F-B15E-1CC77145D949}" destId="{833FA21B-46F7-40FF-98BD-33C9ACACF5AA}" srcOrd="4" destOrd="0" parTransId="{94D7E110-8DCB-4C5F-9DAA-FEE77186640F}" sibTransId="{2A9F714D-9407-4B5C-933B-92D051E79DAB}"/>
    <dgm:cxn modelId="{36008342-6084-464D-8835-0424D5A4D316}" srcId="{3DDA6DF7-5562-4489-9A92-F5BC590F115C}" destId="{4C064847-80A3-4918-B4BF-F12EE886267E}" srcOrd="2" destOrd="0" parTransId="{6B73E624-FE62-4CA7-93CD-2D041F07320D}" sibTransId="{8D8E7CC2-4986-48D0-9FA7-D7750AF4BA8A}"/>
    <dgm:cxn modelId="{EDF69E63-5875-4421-9C94-4E0633D9BC28}" type="presOf" srcId="{FCF331C3-BB56-4CCA-8D08-3098D9A40E91}" destId="{86928737-2566-4676-9A5F-D7B0955FCA89}" srcOrd="0" destOrd="0" presId="urn:microsoft.com/office/officeart/2009/3/layout/CircleRelationship"/>
    <dgm:cxn modelId="{F0253F74-5E04-4897-9500-B37380376CBD}" type="presOf" srcId="{CDAAF42C-D4EE-4A3E-AC93-7E836FD02508}" destId="{91E24867-9F63-4041-8EB9-76A7074BAD96}" srcOrd="0" destOrd="0" presId="urn:microsoft.com/office/officeart/2009/3/layout/CircleRelationship"/>
    <dgm:cxn modelId="{93A2EF57-B164-4CD9-9C13-23A6C71834B1}" type="presOf" srcId="{833FA21B-46F7-40FF-98BD-33C9ACACF5AA}" destId="{8FD8B093-A3B0-4D94-A99E-56F14F4AEDC0}" srcOrd="0" destOrd="0" presId="urn:microsoft.com/office/officeart/2009/3/layout/CircleRelationship"/>
    <dgm:cxn modelId="{7F210C8A-3B94-4A8A-A2E6-5CCE133B84C8}" srcId="{D72B75A1-5EA0-4E9F-B15E-1CC77145D949}" destId="{3638C8AB-7B10-466B-A850-F5F7A726A0D2}" srcOrd="0" destOrd="0" parTransId="{C4BFFC83-DB0E-487B-9071-1F5D4E201B36}" sibTransId="{620D76F3-246D-49A2-A038-93CBE0CF1337}"/>
    <dgm:cxn modelId="{741D1F9F-05C8-43F5-BCD7-30B05D590063}" srcId="{3DDA6DF7-5562-4489-9A92-F5BC590F115C}" destId="{D72B75A1-5EA0-4E9F-B15E-1CC77145D949}" srcOrd="0" destOrd="0" parTransId="{97E87AA3-9D7C-4B5E-A94E-1A4A181D04C1}" sibTransId="{90149488-7540-4058-B63F-39ED83FA733C}"/>
    <dgm:cxn modelId="{E29037A8-D52A-4112-B8C4-4958FF1B503B}" type="presOf" srcId="{D72B75A1-5EA0-4E9F-B15E-1CC77145D949}" destId="{74AE747B-70E0-4488-A063-603DD65F56EA}" srcOrd="0" destOrd="0" presId="urn:microsoft.com/office/officeart/2009/3/layout/CircleRelationship"/>
    <dgm:cxn modelId="{7E11ACEE-B2BC-4B27-BDA6-94EB5611E281}" srcId="{D72B75A1-5EA0-4E9F-B15E-1CC77145D949}" destId="{1515AF3E-F0E3-4241-8084-7C875C804357}" srcOrd="3" destOrd="0" parTransId="{219C3CC8-2D9E-4D04-9104-105988EBE795}" sibTransId="{959E2B51-A6B3-40CC-B93F-18EB15A0A992}"/>
    <dgm:cxn modelId="{8BC1BCF1-0633-42B4-94DD-E9B28344D020}" type="presOf" srcId="{3DDA6DF7-5562-4489-9A92-F5BC590F115C}" destId="{53F16493-083E-4150-A741-746C42382176}" srcOrd="0" destOrd="0" presId="urn:microsoft.com/office/officeart/2009/3/layout/CircleRelationship"/>
    <dgm:cxn modelId="{7AF0C77F-14E0-4E0F-9FCC-D28F64E0FCB1}" type="presParOf" srcId="{53F16493-083E-4150-A741-746C42382176}" destId="{74AE747B-70E0-4488-A063-603DD65F56EA}" srcOrd="0" destOrd="0" presId="urn:microsoft.com/office/officeart/2009/3/layout/CircleRelationship"/>
    <dgm:cxn modelId="{1EBA8710-5F48-428B-AFD9-EBEC2D3B3BCD}" type="presParOf" srcId="{53F16493-083E-4150-A741-746C42382176}" destId="{FD8EAE32-95F4-4E4F-9BA7-8B1CAB089F86}" srcOrd="1" destOrd="0" presId="urn:microsoft.com/office/officeart/2009/3/layout/CircleRelationship"/>
    <dgm:cxn modelId="{8B5BBB26-A2A5-49FB-B311-2FB8BAC31592}" type="presParOf" srcId="{53F16493-083E-4150-A741-746C42382176}" destId="{80B1EFF1-7DB2-4B2C-8B71-FA54A905C938}" srcOrd="2" destOrd="0" presId="urn:microsoft.com/office/officeart/2009/3/layout/CircleRelationship"/>
    <dgm:cxn modelId="{C4F2ADE6-04BF-435C-A512-C10C9D749DC7}" type="presParOf" srcId="{53F16493-083E-4150-A741-746C42382176}" destId="{3BB81C94-009A-4D7D-BF5C-B793970DBDD7}" srcOrd="3" destOrd="0" presId="urn:microsoft.com/office/officeart/2009/3/layout/CircleRelationship"/>
    <dgm:cxn modelId="{0E252CF0-1AB7-417E-A2FB-09E0F4B15839}" type="presParOf" srcId="{53F16493-083E-4150-A741-746C42382176}" destId="{9C9593C5-F1DC-48DD-9AEF-052E94DADC7B}" srcOrd="4" destOrd="0" presId="urn:microsoft.com/office/officeart/2009/3/layout/CircleRelationship"/>
    <dgm:cxn modelId="{2E436CF4-FCB0-4160-91B8-6B88809A6FF8}" type="presParOf" srcId="{53F16493-083E-4150-A741-746C42382176}" destId="{3FC70404-6B2F-45CF-9284-C4E34AAFEF67}" srcOrd="5" destOrd="0" presId="urn:microsoft.com/office/officeart/2009/3/layout/CircleRelationship"/>
    <dgm:cxn modelId="{E7F05A73-E596-4DEB-8C68-4DDC3993D855}" type="presParOf" srcId="{53F16493-083E-4150-A741-746C42382176}" destId="{E7F49DDF-C3BD-4AC7-86DE-B5EABEFD01FF}" srcOrd="6" destOrd="0" presId="urn:microsoft.com/office/officeart/2009/3/layout/CircleRelationship"/>
    <dgm:cxn modelId="{DAFEAB52-D5AC-4E4F-8700-3B06D3A6D616}" type="presParOf" srcId="{53F16493-083E-4150-A741-746C42382176}" destId="{1B432E5F-6A4D-4838-B09B-52186E5C5984}" srcOrd="7" destOrd="0" presId="urn:microsoft.com/office/officeart/2009/3/layout/CircleRelationship"/>
    <dgm:cxn modelId="{98803C80-F03D-4D64-B0B7-1439B74249E9}" type="presParOf" srcId="{1B432E5F-6A4D-4838-B09B-52186E5C5984}" destId="{D72AA674-FCD8-4AAC-9DCF-83A2482FF6BB}" srcOrd="0" destOrd="0" presId="urn:microsoft.com/office/officeart/2009/3/layout/CircleRelationship"/>
    <dgm:cxn modelId="{6D21D3C7-DA58-4243-AAFB-D336F9F50A3E}" type="presParOf" srcId="{53F16493-083E-4150-A741-746C42382176}" destId="{A56D3D02-E732-4B66-B0A0-4A7756589ECE}" srcOrd="8" destOrd="0" presId="urn:microsoft.com/office/officeart/2009/3/layout/CircleRelationship"/>
    <dgm:cxn modelId="{CB608E49-D66A-47E0-90DE-B00F795438F0}" type="presParOf" srcId="{A56D3D02-E732-4B66-B0A0-4A7756589ECE}" destId="{5E6748E7-1EBF-41CC-BC60-65F5F6F48F09}" srcOrd="0" destOrd="0" presId="urn:microsoft.com/office/officeart/2009/3/layout/CircleRelationship"/>
    <dgm:cxn modelId="{63E18035-AE33-4B9E-A78B-949108491C14}" type="presParOf" srcId="{53F16493-083E-4150-A741-746C42382176}" destId="{91E24867-9F63-4041-8EB9-76A7074BAD96}" srcOrd="9" destOrd="0" presId="urn:microsoft.com/office/officeart/2009/3/layout/CircleRelationship"/>
    <dgm:cxn modelId="{C8E7B410-4D14-4904-B140-342D3C9C0B16}" type="presParOf" srcId="{53F16493-083E-4150-A741-746C42382176}" destId="{917550DA-B760-4CBB-983B-F5A95FE94AEE}" srcOrd="10" destOrd="0" presId="urn:microsoft.com/office/officeart/2009/3/layout/CircleRelationship"/>
    <dgm:cxn modelId="{58F541EE-010D-4211-B0BE-25CB410DC5EA}" type="presParOf" srcId="{917550DA-B760-4CBB-983B-F5A95FE94AEE}" destId="{D7F9C50D-B163-47EE-ACFF-0422C54F0B03}" srcOrd="0" destOrd="0" presId="urn:microsoft.com/office/officeart/2009/3/layout/CircleRelationship"/>
    <dgm:cxn modelId="{B9BA0EAF-9217-4AA6-A3FC-5CDFD444F085}" type="presParOf" srcId="{53F16493-083E-4150-A741-746C42382176}" destId="{C831251C-8548-495B-9968-B20B23B8E1EC}" srcOrd="11" destOrd="0" presId="urn:microsoft.com/office/officeart/2009/3/layout/CircleRelationship"/>
    <dgm:cxn modelId="{D0E5EEF7-919E-47C3-A296-ECDCE0359B9E}" type="presParOf" srcId="{C831251C-8548-495B-9968-B20B23B8E1EC}" destId="{93F650D7-C021-47B2-85CD-CE46C2D1C2F5}" srcOrd="0" destOrd="0" presId="urn:microsoft.com/office/officeart/2009/3/layout/CircleRelationship"/>
    <dgm:cxn modelId="{A4D0CADB-94F7-4E30-AC2B-884EB426B912}" type="presParOf" srcId="{53F16493-083E-4150-A741-746C42382176}" destId="{D076A5DF-1F6C-45E0-B2C4-BD14F8518EB0}" srcOrd="12" destOrd="0" presId="urn:microsoft.com/office/officeart/2009/3/layout/CircleRelationship"/>
    <dgm:cxn modelId="{DB4F6D28-7F89-4DE7-B749-DE44625D2659}" type="presParOf" srcId="{D076A5DF-1F6C-45E0-B2C4-BD14F8518EB0}" destId="{53EE0594-6010-4BD9-A894-6B85FC1E9A73}" srcOrd="0" destOrd="0" presId="urn:microsoft.com/office/officeart/2009/3/layout/CircleRelationship"/>
    <dgm:cxn modelId="{D7FD0184-751F-4B5F-9F74-B3EA51960439}" type="presParOf" srcId="{53F16493-083E-4150-A741-746C42382176}" destId="{86928737-2566-4676-9A5F-D7B0955FCA89}" srcOrd="13" destOrd="0" presId="urn:microsoft.com/office/officeart/2009/3/layout/CircleRelationship"/>
    <dgm:cxn modelId="{DBC7012A-1AEC-48FA-A804-251E96A7E416}" type="presParOf" srcId="{53F16493-083E-4150-A741-746C42382176}" destId="{E350C5C7-60E6-4C11-98EA-20DCDFECEC44}" srcOrd="14" destOrd="0" presId="urn:microsoft.com/office/officeart/2009/3/layout/CircleRelationship"/>
    <dgm:cxn modelId="{36F2736B-F087-4DD4-96AF-0375B689DC44}" type="presParOf" srcId="{E350C5C7-60E6-4C11-98EA-20DCDFECEC44}" destId="{B3201A95-0BEC-432F-B5C0-A300C09DA2B1}" srcOrd="0" destOrd="0" presId="urn:microsoft.com/office/officeart/2009/3/layout/CircleRelationship"/>
    <dgm:cxn modelId="{D657129B-107A-4098-B8BB-25518807143A}" type="presParOf" srcId="{53F16493-083E-4150-A741-746C42382176}" destId="{ADE5D942-14B8-45CE-99E2-7E09E33A575D}" srcOrd="15" destOrd="0" presId="urn:microsoft.com/office/officeart/2009/3/layout/CircleRelationship"/>
    <dgm:cxn modelId="{D125F27C-816D-45D0-BEC8-1E99DCA35A39}" type="presParOf" srcId="{53F16493-083E-4150-A741-746C42382176}" destId="{5A1B90CD-D63C-47BF-9A6E-01017713CF47}" srcOrd="16" destOrd="0" presId="urn:microsoft.com/office/officeart/2009/3/layout/CircleRelationship"/>
    <dgm:cxn modelId="{681CDBAC-F816-49F9-92C7-0E853D4D8153}" type="presParOf" srcId="{5A1B90CD-D63C-47BF-9A6E-01017713CF47}" destId="{5857BDCC-F967-4D7A-978B-C0FCB90FA7A3}" srcOrd="0" destOrd="0" presId="urn:microsoft.com/office/officeart/2009/3/layout/CircleRelationship"/>
    <dgm:cxn modelId="{77E6A86C-311E-4234-8287-1075C95AEA00}" type="presParOf" srcId="{53F16493-083E-4150-A741-746C42382176}" destId="{8FD8B093-A3B0-4D94-A99E-56F14F4AEDC0}" srcOrd="17" destOrd="0" presId="urn:microsoft.com/office/officeart/2009/3/layout/CircleRelationship"/>
    <dgm:cxn modelId="{8D2EBDA2-E51C-4CB7-AE9B-62C3104E35D4}" type="presParOf" srcId="{53F16493-083E-4150-A741-746C42382176}" destId="{17FAADF5-DD49-462E-B2F6-740EC819FB1B}" srcOrd="18" destOrd="0" presId="urn:microsoft.com/office/officeart/2009/3/layout/CircleRelationship"/>
    <dgm:cxn modelId="{F15E09D8-4B4F-4EC6-B7FB-F1E3547AD9F5}" type="presParOf" srcId="{17FAADF5-DD49-462E-B2F6-740EC819FB1B}" destId="{8A949CAF-D827-4254-9B56-317918D89227}" srcOrd="0" destOrd="0" presId="urn:microsoft.com/office/officeart/2009/3/layout/CircleRelationship"/>
    <dgm:cxn modelId="{CC755496-5308-4C04-9D54-19D223B41BF1}" type="presParOf" srcId="{53F16493-083E-4150-A741-746C42382176}" destId="{AF49337C-C0D5-4A0F-8801-2F6DB2426FE7}" srcOrd="19" destOrd="0" presId="urn:microsoft.com/office/officeart/2009/3/layout/CircleRelationship"/>
    <dgm:cxn modelId="{4340B6A5-EAC5-4EEF-8132-9584D48BEB5F}" type="presParOf" srcId="{AF49337C-C0D5-4A0F-8801-2F6DB2426FE7}" destId="{C79768B7-0C1C-4B5B-BE02-14C2B2B07B7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A3B9F-B6CC-419D-AB6B-56879DF077A5}">
      <dsp:nvSpPr>
        <dsp:cNvPr id="0" name=""/>
        <dsp:cNvSpPr/>
      </dsp:nvSpPr>
      <dsp:spPr>
        <a:xfrm>
          <a:off x="151831" y="624"/>
          <a:ext cx="3680121" cy="2044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rgbClr val="B47800"/>
              </a:solidFill>
            </a:rPr>
            <a:t>ظهور المسيح الدجال</a:t>
          </a:r>
        </a:p>
      </dsp:txBody>
      <dsp:txXfrm>
        <a:off x="211713" y="60506"/>
        <a:ext cx="3560357" cy="1924747"/>
      </dsp:txXfrm>
    </dsp:sp>
    <dsp:sp modelId="{B54B0C0C-8BFC-4B5A-8C3D-A45C50F2A6C1}">
      <dsp:nvSpPr>
        <dsp:cNvPr id="0" name=""/>
        <dsp:cNvSpPr/>
      </dsp:nvSpPr>
      <dsp:spPr>
        <a:xfrm rot="5377600">
          <a:off x="1618529" y="2096248"/>
          <a:ext cx="766708" cy="9200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b="1" kern="1200">
            <a:solidFill>
              <a:srgbClr val="B47800"/>
            </a:solidFill>
          </a:endParaRPr>
        </a:p>
      </dsp:txBody>
      <dsp:txXfrm rot="-5400000">
        <a:off x="1725125" y="2172911"/>
        <a:ext cx="552018" cy="536696"/>
      </dsp:txXfrm>
    </dsp:sp>
    <dsp:sp modelId="{6AFA9AD2-7813-424F-B9F7-6652AB3632D4}">
      <dsp:nvSpPr>
        <dsp:cNvPr id="0" name=""/>
        <dsp:cNvSpPr/>
      </dsp:nvSpPr>
      <dsp:spPr>
        <a:xfrm>
          <a:off x="171814" y="3067391"/>
          <a:ext cx="3680121" cy="2044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rgbClr val="15B721"/>
              </a:solidFill>
            </a:rPr>
            <a:t>طلوع الشمس من مغربها</a:t>
          </a:r>
        </a:p>
      </dsp:txBody>
      <dsp:txXfrm>
        <a:off x="231696" y="3127273"/>
        <a:ext cx="3560357" cy="1924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22805-67D6-45C2-9E0A-2220D332FCA5}">
      <dsp:nvSpPr>
        <dsp:cNvPr id="0" name=""/>
        <dsp:cNvSpPr/>
      </dsp:nvSpPr>
      <dsp:spPr>
        <a:xfrm>
          <a:off x="699614" y="0"/>
          <a:ext cx="5431808" cy="543180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2C124-D286-41C7-853F-D884DA93BDC1}">
      <dsp:nvSpPr>
        <dsp:cNvPr id="0" name=""/>
        <dsp:cNvSpPr/>
      </dsp:nvSpPr>
      <dsp:spPr>
        <a:xfrm>
          <a:off x="2786933" y="1297896"/>
          <a:ext cx="3530675" cy="1930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b="1" kern="1200" dirty="0">
              <a:solidFill>
                <a:srgbClr val="0070C0"/>
              </a:solidFill>
            </a:rPr>
            <a:t>أتَعرف على معنى البعث والنشور.</a:t>
          </a:r>
        </a:p>
      </dsp:txBody>
      <dsp:txXfrm>
        <a:off x="2881189" y="1392152"/>
        <a:ext cx="3342163" cy="1742326"/>
      </dsp:txXfrm>
    </dsp:sp>
    <dsp:sp modelId="{44D364BB-90CD-4340-A917-1D799227A95D}">
      <dsp:nvSpPr>
        <dsp:cNvPr id="0" name=""/>
        <dsp:cNvSpPr/>
      </dsp:nvSpPr>
      <dsp:spPr>
        <a:xfrm>
          <a:off x="2786933" y="3470089"/>
          <a:ext cx="3530675" cy="1930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b="1" kern="1200" dirty="0">
              <a:solidFill>
                <a:srgbClr val="5EC59D"/>
              </a:solidFill>
            </a:rPr>
            <a:t>أوضح أثر البعث والنشور على المُسلم.</a:t>
          </a:r>
        </a:p>
      </dsp:txBody>
      <dsp:txXfrm>
        <a:off x="2881189" y="3564345"/>
        <a:ext cx="3342163" cy="174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EF835-91AA-43A2-BE97-EC8609124949}">
      <dsp:nvSpPr>
        <dsp:cNvPr id="0" name=""/>
        <dsp:cNvSpPr/>
      </dsp:nvSpPr>
      <dsp:spPr>
        <a:xfrm>
          <a:off x="503616" y="0"/>
          <a:ext cx="5707653" cy="2649634"/>
        </a:xfrm>
        <a:prstGeom prst="lef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07B48-798E-4CEC-B592-24EF17AF7409}">
      <dsp:nvSpPr>
        <dsp:cNvPr id="0" name=""/>
        <dsp:cNvSpPr/>
      </dsp:nvSpPr>
      <dsp:spPr>
        <a:xfrm>
          <a:off x="5095100" y="794890"/>
          <a:ext cx="1616425" cy="10598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bg2">
                  <a:lumMod val="10000"/>
                </a:schemeClr>
              </a:solidFill>
            </a:rPr>
            <a:t>النفخ في الصور (النفخة الأولى)</a:t>
          </a:r>
        </a:p>
      </dsp:txBody>
      <dsp:txXfrm>
        <a:off x="5146838" y="846628"/>
        <a:ext cx="1512949" cy="956377"/>
      </dsp:txXfrm>
    </dsp:sp>
    <dsp:sp modelId="{BFC7DF8B-D61A-4E65-9AE7-D9C9488C131A}">
      <dsp:nvSpPr>
        <dsp:cNvPr id="0" name=""/>
        <dsp:cNvSpPr/>
      </dsp:nvSpPr>
      <dsp:spPr>
        <a:xfrm>
          <a:off x="3397853" y="794890"/>
          <a:ext cx="1616425" cy="1059853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chemeClr val="tx1"/>
              </a:solidFill>
            </a:rPr>
            <a:t>الصعق</a:t>
          </a:r>
        </a:p>
      </dsp:txBody>
      <dsp:txXfrm>
        <a:off x="3449591" y="846628"/>
        <a:ext cx="1512949" cy="956377"/>
      </dsp:txXfrm>
    </dsp:sp>
    <dsp:sp modelId="{C30B6882-E386-4015-8577-F68A66588FDE}">
      <dsp:nvSpPr>
        <dsp:cNvPr id="0" name=""/>
        <dsp:cNvSpPr/>
      </dsp:nvSpPr>
      <dsp:spPr>
        <a:xfrm>
          <a:off x="1700607" y="794890"/>
          <a:ext cx="1616425" cy="1059853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النفخ في الصور (النفخة الثانية)</a:t>
          </a:r>
          <a:endParaRPr lang="ar-SA" sz="2000" kern="1200" dirty="0"/>
        </a:p>
      </dsp:txBody>
      <dsp:txXfrm>
        <a:off x="1752345" y="846628"/>
        <a:ext cx="1512949" cy="956377"/>
      </dsp:txXfrm>
    </dsp:sp>
    <dsp:sp modelId="{37726E15-EB10-46C0-8A57-AA37C91223E4}">
      <dsp:nvSpPr>
        <dsp:cNvPr id="0" name=""/>
        <dsp:cNvSpPr/>
      </dsp:nvSpPr>
      <dsp:spPr>
        <a:xfrm>
          <a:off x="3360" y="794890"/>
          <a:ext cx="1616425" cy="1059853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chemeClr val="bg2">
                  <a:lumMod val="10000"/>
                </a:schemeClr>
              </a:solidFill>
            </a:rPr>
            <a:t>البعث</a:t>
          </a:r>
        </a:p>
      </dsp:txBody>
      <dsp:txXfrm>
        <a:off x="55098" y="846628"/>
        <a:ext cx="1512949" cy="956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E747B-70E0-4488-A063-603DD65F56EA}">
      <dsp:nvSpPr>
        <dsp:cNvPr id="0" name=""/>
        <dsp:cNvSpPr/>
      </dsp:nvSpPr>
      <dsp:spPr>
        <a:xfrm>
          <a:off x="4184214" y="1279609"/>
          <a:ext cx="3754306" cy="3754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kern="1200" dirty="0"/>
        </a:p>
      </dsp:txBody>
      <dsp:txXfrm>
        <a:off x="4734019" y="1829509"/>
        <a:ext cx="2654696" cy="2655152"/>
      </dsp:txXfrm>
    </dsp:sp>
    <dsp:sp modelId="{FD8EAE32-95F4-4E4F-9BA7-8B1CAB089F86}">
      <dsp:nvSpPr>
        <dsp:cNvPr id="0" name=""/>
        <dsp:cNvSpPr/>
      </dsp:nvSpPr>
      <dsp:spPr>
        <a:xfrm>
          <a:off x="5338615" y="4755423"/>
          <a:ext cx="302654" cy="3026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1EFF1-7DB2-4B2C-8B71-FA54A905C938}">
      <dsp:nvSpPr>
        <dsp:cNvPr id="0" name=""/>
        <dsp:cNvSpPr/>
      </dsp:nvSpPr>
      <dsp:spPr>
        <a:xfrm>
          <a:off x="8180336" y="2803465"/>
          <a:ext cx="302654" cy="302623"/>
        </a:xfrm>
        <a:prstGeom prst="ellipse">
          <a:avLst/>
        </a:prstGeom>
        <a:solidFill>
          <a:schemeClr val="accent4">
            <a:hueOff val="544494"/>
            <a:satOff val="-2265"/>
            <a:lumOff val="5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81C94-009A-4D7D-BF5C-B793970DBDD7}">
      <dsp:nvSpPr>
        <dsp:cNvPr id="0" name=""/>
        <dsp:cNvSpPr/>
      </dsp:nvSpPr>
      <dsp:spPr>
        <a:xfrm>
          <a:off x="6734062" y="5077506"/>
          <a:ext cx="417401" cy="418037"/>
        </a:xfrm>
        <a:prstGeom prst="ellipse">
          <a:avLst/>
        </a:prstGeom>
        <a:solidFill>
          <a:schemeClr val="accent4">
            <a:hueOff val="1088988"/>
            <a:satOff val="-4531"/>
            <a:lumOff val="1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593C5-F1DC-48DD-9AEF-052E94DADC7B}">
      <dsp:nvSpPr>
        <dsp:cNvPr id="0" name=""/>
        <dsp:cNvSpPr/>
      </dsp:nvSpPr>
      <dsp:spPr>
        <a:xfrm>
          <a:off x="4937318" y="1247019"/>
          <a:ext cx="302654" cy="302623"/>
        </a:xfrm>
        <a:prstGeom prst="ellipse">
          <a:avLst/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70404-6B2F-45CF-9284-C4E34AAFEF67}">
      <dsp:nvSpPr>
        <dsp:cNvPr id="0" name=""/>
        <dsp:cNvSpPr/>
      </dsp:nvSpPr>
      <dsp:spPr>
        <a:xfrm>
          <a:off x="4470696" y="3433540"/>
          <a:ext cx="302654" cy="302623"/>
        </a:xfrm>
        <a:prstGeom prst="ellipse">
          <a:avLst/>
        </a:prstGeom>
        <a:solidFill>
          <a:schemeClr val="accent4">
            <a:hueOff val="2177976"/>
            <a:satOff val="-9062"/>
            <a:lumOff val="2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49DDF-C3BD-4AC7-86DE-B5EABEFD01FF}">
      <dsp:nvSpPr>
        <dsp:cNvPr id="0" name=""/>
        <dsp:cNvSpPr/>
      </dsp:nvSpPr>
      <dsp:spPr>
        <a:xfrm>
          <a:off x="3010560" y="1957325"/>
          <a:ext cx="1526366" cy="1526539"/>
        </a:xfrm>
        <a:prstGeom prst="ellipse">
          <a:avLst/>
        </a:prstGeom>
        <a:solidFill>
          <a:schemeClr val="accent4">
            <a:hueOff val="2722470"/>
            <a:satOff val="-11327"/>
            <a:lumOff val="2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sz="2100" kern="1200" dirty="0"/>
        </a:p>
      </dsp:txBody>
      <dsp:txXfrm>
        <a:off x="3234091" y="2180881"/>
        <a:ext cx="1079304" cy="1079427"/>
      </dsp:txXfrm>
    </dsp:sp>
    <dsp:sp modelId="{D72AA674-FCD8-4AAC-9DCF-83A2482FF6BB}">
      <dsp:nvSpPr>
        <dsp:cNvPr id="0" name=""/>
        <dsp:cNvSpPr/>
      </dsp:nvSpPr>
      <dsp:spPr>
        <a:xfrm>
          <a:off x="5418639" y="1260439"/>
          <a:ext cx="417401" cy="418037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748E7-1EBF-41CC-BC60-65F5F6F48F09}">
      <dsp:nvSpPr>
        <dsp:cNvPr id="0" name=""/>
        <dsp:cNvSpPr/>
      </dsp:nvSpPr>
      <dsp:spPr>
        <a:xfrm>
          <a:off x="3154571" y="3930756"/>
          <a:ext cx="754711" cy="754882"/>
        </a:xfrm>
        <a:prstGeom prst="ellipse">
          <a:avLst/>
        </a:prstGeom>
        <a:solidFill>
          <a:schemeClr val="accent4">
            <a:hueOff val="3811458"/>
            <a:satOff val="-15858"/>
            <a:lumOff val="37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4867-9F63-4041-8EB9-76A7074BAD96}">
      <dsp:nvSpPr>
        <dsp:cNvPr id="0" name=""/>
        <dsp:cNvSpPr/>
      </dsp:nvSpPr>
      <dsp:spPr>
        <a:xfrm>
          <a:off x="8324348" y="1239349"/>
          <a:ext cx="1526366" cy="1526539"/>
        </a:xfrm>
        <a:prstGeom prst="ellipse">
          <a:avLst/>
        </a:prstGeom>
        <a:solidFill>
          <a:schemeClr val="accent4">
            <a:hueOff val="4355951"/>
            <a:satOff val="-18123"/>
            <a:lumOff val="42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sz="2100" kern="1200" dirty="0"/>
        </a:p>
      </dsp:txBody>
      <dsp:txXfrm>
        <a:off x="8547879" y="1462905"/>
        <a:ext cx="1079304" cy="1079427"/>
      </dsp:txXfrm>
    </dsp:sp>
    <dsp:sp modelId="{D7F9C50D-B163-47EE-ACFF-0422C54F0B03}">
      <dsp:nvSpPr>
        <dsp:cNvPr id="0" name=""/>
        <dsp:cNvSpPr/>
      </dsp:nvSpPr>
      <dsp:spPr>
        <a:xfrm>
          <a:off x="7642797" y="2292829"/>
          <a:ext cx="417401" cy="418037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50D7-C021-47B2-85CD-CE46C2D1C2F5}">
      <dsp:nvSpPr>
        <dsp:cNvPr id="0" name=""/>
        <dsp:cNvSpPr/>
      </dsp:nvSpPr>
      <dsp:spPr>
        <a:xfrm>
          <a:off x="2867319" y="4829233"/>
          <a:ext cx="302654" cy="302623"/>
        </a:xfrm>
        <a:prstGeom prst="ellipse">
          <a:avLst/>
        </a:prstGeom>
        <a:solidFill>
          <a:schemeClr val="accent4">
            <a:hueOff val="5444940"/>
            <a:satOff val="-22654"/>
            <a:lumOff val="5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E0594-6010-4BD9-A894-6B85FC1E9A73}">
      <dsp:nvSpPr>
        <dsp:cNvPr id="0" name=""/>
        <dsp:cNvSpPr/>
      </dsp:nvSpPr>
      <dsp:spPr>
        <a:xfrm>
          <a:off x="7043238" y="4225991"/>
          <a:ext cx="302654" cy="302623"/>
        </a:xfrm>
        <a:prstGeom prst="ellipse">
          <a:avLst/>
        </a:prstGeom>
        <a:solidFill>
          <a:schemeClr val="accent4">
            <a:hueOff val="5989433"/>
            <a:satOff val="-24919"/>
            <a:lumOff val="5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28737-2566-4676-9A5F-D7B0955FCA89}">
      <dsp:nvSpPr>
        <dsp:cNvPr id="0" name=""/>
        <dsp:cNvSpPr/>
      </dsp:nvSpPr>
      <dsp:spPr>
        <a:xfrm>
          <a:off x="9042094" y="3877075"/>
          <a:ext cx="1526366" cy="1526539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sz="2100" kern="1200" dirty="0"/>
        </a:p>
      </dsp:txBody>
      <dsp:txXfrm>
        <a:off x="9265625" y="4100631"/>
        <a:ext cx="1079304" cy="1079427"/>
      </dsp:txXfrm>
    </dsp:sp>
    <dsp:sp modelId="{B3201A95-0BEC-432F-B5C0-A300C09DA2B1}">
      <dsp:nvSpPr>
        <dsp:cNvPr id="0" name=""/>
        <dsp:cNvSpPr/>
      </dsp:nvSpPr>
      <dsp:spPr>
        <a:xfrm>
          <a:off x="8611600" y="3824066"/>
          <a:ext cx="302654" cy="302623"/>
        </a:xfrm>
        <a:prstGeom prst="ellipse">
          <a:avLst/>
        </a:prstGeom>
        <a:solidFill>
          <a:schemeClr val="accent4">
            <a:hueOff val="7078421"/>
            <a:satOff val="-29450"/>
            <a:lumOff val="6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D942-14B8-45CE-99E2-7E09E33A575D}">
      <dsp:nvSpPr>
        <dsp:cNvPr id="0" name=""/>
        <dsp:cNvSpPr/>
      </dsp:nvSpPr>
      <dsp:spPr>
        <a:xfrm>
          <a:off x="4660915" y="5183525"/>
          <a:ext cx="1526366" cy="1526539"/>
        </a:xfrm>
        <a:prstGeom prst="ellipse">
          <a:avLst/>
        </a:prstGeom>
        <a:solidFill>
          <a:schemeClr val="accent4">
            <a:hueOff val="7622915"/>
            <a:satOff val="-31715"/>
            <a:lumOff val="7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sp:txBody>
      <dsp:txXfrm>
        <a:off x="4884446" y="5407081"/>
        <a:ext cx="1079304" cy="1079427"/>
      </dsp:txXfrm>
    </dsp:sp>
    <dsp:sp modelId="{5857BDCC-F967-4D7A-978B-C0FCB90FA7A3}">
      <dsp:nvSpPr>
        <dsp:cNvPr id="0" name=""/>
        <dsp:cNvSpPr/>
      </dsp:nvSpPr>
      <dsp:spPr>
        <a:xfrm>
          <a:off x="6024017" y="5131857"/>
          <a:ext cx="302654" cy="302623"/>
        </a:xfrm>
        <a:prstGeom prst="ellipse">
          <a:avLst/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8B093-A3B0-4D94-A99E-56F14F4AEDC0}">
      <dsp:nvSpPr>
        <dsp:cNvPr id="0" name=""/>
        <dsp:cNvSpPr/>
      </dsp:nvSpPr>
      <dsp:spPr>
        <a:xfrm>
          <a:off x="6116430" y="0"/>
          <a:ext cx="1526366" cy="1526539"/>
        </a:xfrm>
        <a:prstGeom prst="ellipse">
          <a:avLst/>
        </a:prstGeom>
        <a:solidFill>
          <a:schemeClr val="accent4">
            <a:hueOff val="8711903"/>
            <a:satOff val="-36246"/>
            <a:lumOff val="8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sp:txBody>
      <dsp:txXfrm>
        <a:off x="6339961" y="223556"/>
        <a:ext cx="1079304" cy="1079427"/>
      </dsp:txXfrm>
    </dsp:sp>
    <dsp:sp modelId="{8A949CAF-D827-4254-9B56-317918D89227}">
      <dsp:nvSpPr>
        <dsp:cNvPr id="0" name=""/>
        <dsp:cNvSpPr/>
      </dsp:nvSpPr>
      <dsp:spPr>
        <a:xfrm>
          <a:off x="4234271" y="1654702"/>
          <a:ext cx="302654" cy="302623"/>
        </a:xfrm>
        <a:prstGeom prst="ellipse">
          <a:avLst/>
        </a:prstGeom>
        <a:solidFill>
          <a:schemeClr val="accent4">
            <a:hueOff val="9256396"/>
            <a:satOff val="-38512"/>
            <a:lumOff val="90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768B7-0C1C-4B5B-BE02-14C2B2B07B77}">
      <dsp:nvSpPr>
        <dsp:cNvPr id="0" name=""/>
        <dsp:cNvSpPr/>
      </dsp:nvSpPr>
      <dsp:spPr>
        <a:xfrm>
          <a:off x="7758314" y="375763"/>
          <a:ext cx="302654" cy="302623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40B86C-454F-48E9-B457-FE5B4D5F6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E47E23-3EF5-4DBA-A6BC-83E9C5987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B09E90-7A51-4CC0-A792-D445CE3F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662C-16B6-4D90-A66F-72D8CAABE23D}" type="datetimeFigureOut">
              <a:rPr lang="ar-SA" smtClean="0"/>
              <a:t>02/03/42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92FE44-30C2-4332-8A2C-FFA31D4A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B13F40-C95D-41BF-B2BB-D32E8DA0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36AD-9EF9-49F2-8EED-5420FD18D7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067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016AEC-5ADD-4824-A9DF-BC1C9800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4B71E9A-2279-4396-B254-FA0BAE2D5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CD9D8C-48F5-4C14-8175-2E135BCF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662C-16B6-4D90-A66F-72D8CAABE23D}" type="datetimeFigureOut">
              <a:rPr lang="ar-SA" smtClean="0"/>
              <a:t>02/03/42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ED798E-48AC-4F42-9AE7-70B963DE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94C70C3-FAE2-41DF-96B7-C062F901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36AD-9EF9-49F2-8EED-5420FD18D7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7339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009CDDC-AE4B-462B-A1C0-BADDF0090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AEE88EE-61C6-4F8F-A55D-E159BBD95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3C4B62-6397-4E59-A5D3-3FBA2DE4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662C-16B6-4D90-A66F-72D8CAABE23D}" type="datetimeFigureOut">
              <a:rPr lang="ar-SA" smtClean="0"/>
              <a:t>02/03/42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5064B5-B4ED-4A1B-906A-89C14BB3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8E8E09-CE8F-4157-91DC-5229B14F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36AD-9EF9-49F2-8EED-5420FD18D7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6469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11A899-4826-4622-A859-9FFEFF44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BA9553-5AC3-4B1C-9918-829EE7A5B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283BDD-210E-4B52-966C-82AF719F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662C-16B6-4D90-A66F-72D8CAABE23D}" type="datetimeFigureOut">
              <a:rPr lang="ar-SA" smtClean="0"/>
              <a:t>02/03/42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2D067F-9818-4803-9522-490D308B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5325A4-97FB-486E-ACEC-8314AF12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36AD-9EF9-49F2-8EED-5420FD18D7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225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35E8E8-B9B2-44E1-A7B9-282C7BAF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3290C26-756D-4762-9661-FE98C9522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20848F-2D26-4E33-B908-DFD053F2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662C-16B6-4D90-A66F-72D8CAABE23D}" type="datetimeFigureOut">
              <a:rPr lang="ar-SA" smtClean="0"/>
              <a:t>02/03/42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EC41E-5417-4CAC-B8A5-F9784B6BC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8D3C62-CB1D-409E-9FBD-95191E65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36AD-9EF9-49F2-8EED-5420FD18D7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3253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39A6C1-36D5-42D3-AB0C-1E004F89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B22FEE-8291-45E1-A925-F0B5F7FF2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6D97F4F-B443-46C7-A0F5-55E649E5A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BAFAB7C-D2EF-45DA-A8D8-1A4DE237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662C-16B6-4D90-A66F-72D8CAABE23D}" type="datetimeFigureOut">
              <a:rPr lang="ar-SA" smtClean="0"/>
              <a:t>02/03/42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FF2AB59-E7BB-498B-A637-26BEE53D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CB99C8C-2874-4784-90EE-D2DF27D4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36AD-9EF9-49F2-8EED-5420FD18D7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0771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4E076D-7DAC-4062-A4F8-87CBF5BF1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1472EC0-D39C-4087-99A9-CE4273728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13DD7CB-DF2A-467D-8B50-865C705DF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6CF52F5-1834-4033-AF16-B93803961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DE956BA-74BC-4F7E-812C-C498A067B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092B7A6-BA3E-4E06-AB67-9AD1D3BE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662C-16B6-4D90-A66F-72D8CAABE23D}" type="datetimeFigureOut">
              <a:rPr lang="ar-SA" smtClean="0"/>
              <a:t>02/03/42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EA8EE66-D67A-456E-80C9-01C739E7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8933956-C190-44EB-861D-DBEDF409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36AD-9EF9-49F2-8EED-5420FD18D7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6075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DEA90E-081E-4F29-A405-7D32689E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0F4917D-C934-4C63-A96E-B040B48F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662C-16B6-4D90-A66F-72D8CAABE23D}" type="datetimeFigureOut">
              <a:rPr lang="ar-SA" smtClean="0"/>
              <a:t>02/03/42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D3E02DA-B3D5-4FA8-AE0A-FE269F21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857738E-F232-4D03-961F-6FD6271A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36AD-9EF9-49F2-8EED-5420FD18D7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8569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0611279-43BF-495F-BF01-F8DD20C9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662C-16B6-4D90-A66F-72D8CAABE23D}" type="datetimeFigureOut">
              <a:rPr lang="ar-SA" smtClean="0"/>
              <a:t>02/03/42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5716D2F-88B6-42E1-AF1F-B027C6F8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CA9DC23-2FD1-4F8E-8025-79F234AD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36AD-9EF9-49F2-8EED-5420FD18D7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930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676598-E8B9-48EE-B899-5EFE9F8D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BF6B7A-D45B-49FD-870B-D0836DA3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F36E363-D5BE-422E-9BF9-DF0A8CDF4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08EDA97-6CA4-4229-AD31-34DFB08F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662C-16B6-4D90-A66F-72D8CAABE23D}" type="datetimeFigureOut">
              <a:rPr lang="ar-SA" smtClean="0"/>
              <a:t>02/03/42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4A1DE7A-A053-41D8-8112-C1CA67F6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60402EF-F79D-4A8D-B66A-EBFE96CE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36AD-9EF9-49F2-8EED-5420FD18D7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8950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B295CA-BC0E-40EE-8F3C-0B067D64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307397F-8EAC-4D62-8E87-A0436E27E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7AB6453-BE64-40A1-9C64-F08314C47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6C0BCBC-4D39-4FE6-9941-7589FFB6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662C-16B6-4D90-A66F-72D8CAABE23D}" type="datetimeFigureOut">
              <a:rPr lang="ar-SA" smtClean="0"/>
              <a:t>02/03/42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7C2028E-9348-40EE-BFA9-83B94D50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FD3BAF5-055B-4079-9F5C-FA8F51E2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36AD-9EF9-49F2-8EED-5420FD18D7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9871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4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16A3714-062D-47E9-BC46-520EC568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9E9E67-AE31-4204-B5E1-D7AC61396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8BF59F-AFE8-4230-A378-5AE9064C0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5662C-16B6-4D90-A66F-72D8CAABE23D}" type="datetimeFigureOut">
              <a:rPr lang="ar-SA" smtClean="0"/>
              <a:t>02/03/42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F70605-A5FF-4305-B9AE-4A181A348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9A2ABE-C1D7-4E91-B0F0-10D0F85B5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D36AD-9EF9-49F2-8EED-5420FD18D7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845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t.me/abd_tawhee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>
            <a:extLst>
              <a:ext uri="{FF2B5EF4-FFF2-40B4-BE49-F238E27FC236}">
                <a16:creationId xmlns:a16="http://schemas.microsoft.com/office/drawing/2014/main" id="{69DBA566-C96E-44A9-8C1F-B3E28A9BCF23}"/>
              </a:ext>
            </a:extLst>
          </p:cNvPr>
          <p:cNvSpPr/>
          <p:nvPr/>
        </p:nvSpPr>
        <p:spPr>
          <a:xfrm>
            <a:off x="3580428" y="4377382"/>
            <a:ext cx="53091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اعداد العرض: </a:t>
            </a:r>
          </a:p>
          <a:p>
            <a:pPr algn="ctr"/>
            <a:r>
              <a:rPr lang="ar-SA" sz="24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أ.خديجة</a:t>
            </a:r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</a:t>
            </a:r>
            <a:r>
              <a:rPr lang="en-US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0564378627</a:t>
            </a:r>
            <a:endParaRPr lang="ar-SA" sz="24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أشرف عليه:</a:t>
            </a:r>
          </a:p>
          <a:p>
            <a:pPr algn="ctr"/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أ. عبدالرحمن الشراري.	        أ. تركية الثبيتي.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ea typeface="Calibri"/>
                <a:cs typeface="Calibri"/>
                <a:sym typeface="Calibri"/>
                <a:hlinkClick r:id="rId2"/>
              </a:rPr>
              <a:t>http://t.me/abd_tawheed</a:t>
            </a:r>
            <a:endParaRPr lang="en-US" sz="24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C869384-CF30-41D0-9593-F14E5123A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98" y="500150"/>
            <a:ext cx="2443697" cy="130982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73300812-59C2-42D3-A118-1ED745043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92" y="4836220"/>
            <a:ext cx="297483" cy="297483"/>
          </a:xfrm>
          <a:prstGeom prst="rect">
            <a:avLst/>
          </a:prstGeom>
        </p:spPr>
      </p:pic>
      <p:grpSp>
        <p:nvGrpSpPr>
          <p:cNvPr id="9" name="Group 28">
            <a:extLst>
              <a:ext uri="{FF2B5EF4-FFF2-40B4-BE49-F238E27FC236}">
                <a16:creationId xmlns:a16="http://schemas.microsoft.com/office/drawing/2014/main" id="{FE565C2E-2505-48E6-A080-8ADC1AE56A8B}"/>
              </a:ext>
            </a:extLst>
          </p:cNvPr>
          <p:cNvGrpSpPr/>
          <p:nvPr/>
        </p:nvGrpSpPr>
        <p:grpSpPr>
          <a:xfrm>
            <a:off x="5081988" y="3889730"/>
            <a:ext cx="2592288" cy="180858"/>
            <a:chOff x="5364088" y="1664804"/>
            <a:chExt cx="3096344" cy="21602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8119C7EA-A409-42DC-974D-E4C42867B379}"/>
                </a:ext>
              </a:extLst>
            </p:cNvPr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id="{9AC08322-B72D-4EA4-849F-1D820900B4E4}"/>
                  </a:ext>
                </a:extLst>
              </p:cNvPr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E5B47172-36FD-4884-954C-F97381274C65}"/>
                  </a:ext>
                </a:extLst>
              </p:cNvPr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14" name="Group 24">
              <a:extLst>
                <a:ext uri="{FF2B5EF4-FFF2-40B4-BE49-F238E27FC236}">
                  <a16:creationId xmlns:a16="http://schemas.microsoft.com/office/drawing/2014/main" id="{29797B64-DCA6-4270-898A-8CBF8DB6C28F}"/>
                </a:ext>
              </a:extLst>
            </p:cNvPr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8" name="Straight Connector 20">
                <a:extLst>
                  <a:ext uri="{FF2B5EF4-FFF2-40B4-BE49-F238E27FC236}">
                    <a16:creationId xmlns:a16="http://schemas.microsoft.com/office/drawing/2014/main" id="{F5F09045-8140-4960-BAD9-B9669CAC53AE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22">
                <a:extLst>
                  <a:ext uri="{FF2B5EF4-FFF2-40B4-BE49-F238E27FC236}">
                    <a16:creationId xmlns:a16="http://schemas.microsoft.com/office/drawing/2014/main" id="{F3F7A6C3-779B-405A-8EEA-CE6B23FD7C3E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5" name="Group 25">
              <a:extLst>
                <a:ext uri="{FF2B5EF4-FFF2-40B4-BE49-F238E27FC236}">
                  <a16:creationId xmlns:a16="http://schemas.microsoft.com/office/drawing/2014/main" id="{3130EFCE-BA4A-41DA-9599-D5B1F01566BF}"/>
                </a:ext>
              </a:extLst>
            </p:cNvPr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6" name="Straight Connector 26">
                <a:extLst>
                  <a:ext uri="{FF2B5EF4-FFF2-40B4-BE49-F238E27FC236}">
                    <a16:creationId xmlns:a16="http://schemas.microsoft.com/office/drawing/2014/main" id="{AE7CB411-7318-4623-94E3-8D2F972B6AD7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27">
                <a:extLst>
                  <a:ext uri="{FF2B5EF4-FFF2-40B4-BE49-F238E27FC236}">
                    <a16:creationId xmlns:a16="http://schemas.microsoft.com/office/drawing/2014/main" id="{C01D78E5-467D-4FDA-925D-A46B88469B64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23282ED-C967-4718-BEE5-7E9576686270}"/>
              </a:ext>
            </a:extLst>
          </p:cNvPr>
          <p:cNvSpPr/>
          <p:nvPr/>
        </p:nvSpPr>
        <p:spPr>
          <a:xfrm>
            <a:off x="3036691" y="1522880"/>
            <a:ext cx="6502024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الإيمان باليوم الآخر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 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القسم الأول : </a:t>
            </a:r>
            <a:r>
              <a:rPr lang="ar-SA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أحداث اليوم الآخر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الدرس السابع : </a:t>
            </a:r>
            <a:r>
              <a:rPr lang="ar-SA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معنى البعث والنشور وأدلته</a:t>
            </a:r>
            <a:endParaRPr lang="ar-SA" sz="28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704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عنصر نائب للمحتوى 7" descr="صورة تحتوي على المصباح, طعام, رسم&#10;&#10;تم إنشاء الوصف تلقائياً">
            <a:extLst>
              <a:ext uri="{FF2B5EF4-FFF2-40B4-BE49-F238E27FC236}">
                <a16:creationId xmlns:a16="http://schemas.microsoft.com/office/drawing/2014/main" id="{A3CD0F87-7EDB-4F56-A9CE-FF9C13232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73513" y="2838620"/>
            <a:ext cx="3868774" cy="3857626"/>
          </a:xfr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F17D9F73-D885-4DD9-9A18-81A288DCB4E6}"/>
              </a:ext>
            </a:extLst>
          </p:cNvPr>
          <p:cNvSpPr/>
          <p:nvPr/>
        </p:nvSpPr>
        <p:spPr>
          <a:xfrm>
            <a:off x="424070" y="6176963"/>
            <a:ext cx="2427195" cy="438908"/>
          </a:xfrm>
          <a:prstGeom prst="roundRect">
            <a:avLst>
              <a:gd name="adj" fmla="val 50000"/>
            </a:avLst>
          </a:prstGeom>
          <a:solidFill>
            <a:srgbClr val="E6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البحث عن الدليل: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3187309-B492-4D5C-86A7-E01FA4C68CD9}"/>
              </a:ext>
            </a:extLst>
          </p:cNvPr>
          <p:cNvSpPr txBox="1"/>
          <p:nvPr/>
        </p:nvSpPr>
        <p:spPr>
          <a:xfrm>
            <a:off x="1393371" y="242129"/>
            <a:ext cx="10239829" cy="156966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أمر الله تعالى رسوله أن يقسم بربه على وقوع البعث، كما في </a:t>
            </a:r>
            <a:r>
              <a:rPr lang="ar-SA" sz="3200" b="1" u="sng" dirty="0"/>
              <a:t>سورة التغابن</a:t>
            </a:r>
            <a:r>
              <a:rPr lang="ar-SA" sz="3200" b="1" dirty="0"/>
              <a:t>.</a:t>
            </a:r>
          </a:p>
          <a:p>
            <a:pPr algn="ctr"/>
            <a:r>
              <a:rPr lang="ar-SA" sz="3200" b="1" dirty="0"/>
              <a:t>وذم سبحانه المكذبين بالمعاد ورد عليهم، كما في </a:t>
            </a:r>
            <a:r>
              <a:rPr lang="ar-SA" sz="3200" b="1" u="sng" dirty="0"/>
              <a:t>سورة يونس</a:t>
            </a:r>
            <a:r>
              <a:rPr lang="ar-SA" sz="3200" b="1" dirty="0"/>
              <a:t>.</a:t>
            </a:r>
          </a:p>
          <a:p>
            <a:pPr algn="ctr"/>
            <a:r>
              <a:rPr lang="ar-SA" sz="3200" b="1" dirty="0"/>
              <a:t>وتوعدهم بالعذاب والضلال البعيد، كما في </a:t>
            </a:r>
            <a:r>
              <a:rPr lang="ar-SA" sz="3200" b="1" u="sng" dirty="0"/>
              <a:t>سورة سبأ</a:t>
            </a:r>
            <a:r>
              <a:rPr lang="ar-SA" sz="3200" b="1" dirty="0"/>
              <a:t>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D4C1A17-7EA8-4878-A894-F9E37C207299}"/>
              </a:ext>
            </a:extLst>
          </p:cNvPr>
          <p:cNvSpPr txBox="1"/>
          <p:nvPr/>
        </p:nvSpPr>
        <p:spPr>
          <a:xfrm>
            <a:off x="2329543" y="1998339"/>
            <a:ext cx="918028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b="1" i="0" u="none" strike="noStrike" baseline="0" dirty="0">
                <a:solidFill>
                  <a:schemeClr val="bg1"/>
                </a:solidFill>
                <a:latin typeface="AlBayan"/>
              </a:rPr>
              <a:t>أَراجع السور الثلاث، وأَكتُب الآيات مع بيان وجه الاستدلال.</a:t>
            </a:r>
            <a:endParaRPr lang="ar-SA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B3446FF5-97E5-4276-A7FB-D10B56414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81938"/>
              </p:ext>
            </p:extLst>
          </p:nvPr>
        </p:nvGraphicFramePr>
        <p:xfrm>
          <a:off x="2737757" y="2838620"/>
          <a:ext cx="8654142" cy="6400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884714">
                  <a:extLst>
                    <a:ext uri="{9D8B030D-6E8A-4147-A177-3AD203B41FA5}">
                      <a16:colId xmlns:a16="http://schemas.microsoft.com/office/drawing/2014/main" val="2410009595"/>
                    </a:ext>
                  </a:extLst>
                </a:gridCol>
                <a:gridCol w="2884714">
                  <a:extLst>
                    <a:ext uri="{9D8B030D-6E8A-4147-A177-3AD203B41FA5}">
                      <a16:colId xmlns:a16="http://schemas.microsoft.com/office/drawing/2014/main" val="2229417846"/>
                    </a:ext>
                  </a:extLst>
                </a:gridCol>
                <a:gridCol w="2884714">
                  <a:extLst>
                    <a:ext uri="{9D8B030D-6E8A-4147-A177-3AD203B41FA5}">
                      <a16:colId xmlns:a16="http://schemas.microsoft.com/office/drawing/2014/main" val="1262375777"/>
                    </a:ext>
                  </a:extLst>
                </a:gridCol>
              </a:tblGrid>
              <a:tr h="509459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سورة التغابن: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سورة يونس: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سورة سبأ: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480478"/>
                  </a:ext>
                </a:extLst>
              </a:tr>
            </a:tbl>
          </a:graphicData>
        </a:graphic>
      </p:graphicFrame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B3E4A4F-C75F-4BC1-ABFB-3104E520746C}"/>
              </a:ext>
            </a:extLst>
          </p:cNvPr>
          <p:cNvSpPr/>
          <p:nvPr/>
        </p:nvSpPr>
        <p:spPr>
          <a:xfrm>
            <a:off x="9231184" y="5880124"/>
            <a:ext cx="1522916" cy="735747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أمر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160DBBF-DCC8-4D45-B673-0F041F10661E}"/>
              </a:ext>
            </a:extLst>
          </p:cNvPr>
          <p:cNvSpPr/>
          <p:nvPr/>
        </p:nvSpPr>
        <p:spPr>
          <a:xfrm>
            <a:off x="6303370" y="5880123"/>
            <a:ext cx="1522916" cy="735747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ذم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A8CD84E6-22A7-470A-8461-B706122A7654}"/>
              </a:ext>
            </a:extLst>
          </p:cNvPr>
          <p:cNvSpPr/>
          <p:nvPr/>
        </p:nvSpPr>
        <p:spPr>
          <a:xfrm>
            <a:off x="3326399" y="5880122"/>
            <a:ext cx="1522916" cy="735747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وعيد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5B1E9AE-E787-4B1C-BF4E-E2E68C053372}"/>
              </a:ext>
            </a:extLst>
          </p:cNvPr>
          <p:cNvSpPr/>
          <p:nvPr/>
        </p:nvSpPr>
        <p:spPr>
          <a:xfrm>
            <a:off x="424070" y="1956471"/>
            <a:ext cx="1406769" cy="1023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5">
                    <a:lumMod val="50000"/>
                  </a:schemeClr>
                </a:solidFill>
              </a:rPr>
              <a:t>نشاط صـ 94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E3F2B370-CD53-4570-B8EB-33142C415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493458"/>
              </p:ext>
            </p:extLst>
          </p:nvPr>
        </p:nvGraphicFramePr>
        <p:xfrm>
          <a:off x="2737757" y="3513516"/>
          <a:ext cx="8654142" cy="2316731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884714">
                  <a:extLst>
                    <a:ext uri="{9D8B030D-6E8A-4147-A177-3AD203B41FA5}">
                      <a16:colId xmlns:a16="http://schemas.microsoft.com/office/drawing/2014/main" val="3562197705"/>
                    </a:ext>
                  </a:extLst>
                </a:gridCol>
                <a:gridCol w="2884714">
                  <a:extLst>
                    <a:ext uri="{9D8B030D-6E8A-4147-A177-3AD203B41FA5}">
                      <a16:colId xmlns:a16="http://schemas.microsoft.com/office/drawing/2014/main" val="3172705952"/>
                    </a:ext>
                  </a:extLst>
                </a:gridCol>
                <a:gridCol w="2884714">
                  <a:extLst>
                    <a:ext uri="{9D8B030D-6E8A-4147-A177-3AD203B41FA5}">
                      <a16:colId xmlns:a16="http://schemas.microsoft.com/office/drawing/2014/main" val="148240653"/>
                    </a:ext>
                  </a:extLst>
                </a:gridCol>
              </a:tblGrid>
              <a:tr h="231673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2060"/>
                          </a:solidFill>
                        </a:rPr>
                        <a:t>قوله تعالى: {زَعَمَ الَّذِينَ كَفَرُوا أَن لَّن يُبْعَثُوا ۚ قُلْ </a:t>
                      </a:r>
                      <a:r>
                        <a:rPr lang="ar-SA" sz="2800" b="1" dirty="0" err="1">
                          <a:solidFill>
                            <a:srgbClr val="002060"/>
                          </a:solidFill>
                        </a:rPr>
                        <a:t>بَلَىٰ</a:t>
                      </a:r>
                      <a:r>
                        <a:rPr lang="ar-SA" sz="2800" b="1" dirty="0">
                          <a:solidFill>
                            <a:srgbClr val="002060"/>
                          </a:solidFill>
                        </a:rPr>
                        <a:t> وَرَبِّي لَتُبْعَثُنَّ ثُمَّ لَتُنَبَّؤُنَّ بِمَا عَمِلْتُمْ ۚ </a:t>
                      </a:r>
                      <a:r>
                        <a:rPr lang="ar-SA" sz="2800" b="1" dirty="0" err="1">
                          <a:solidFill>
                            <a:srgbClr val="002060"/>
                          </a:solidFill>
                        </a:rPr>
                        <a:t>وَذَٰلِكَ</a:t>
                      </a:r>
                      <a:r>
                        <a:rPr lang="ar-SA" sz="2800" b="1" dirty="0">
                          <a:solidFill>
                            <a:srgbClr val="002060"/>
                          </a:solidFill>
                        </a:rPr>
                        <a:t> عَلَى اللَّهِ يَسِيرٌ}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2060"/>
                          </a:solidFill>
                        </a:rPr>
                        <a:t>قوله تعالى: {</a:t>
                      </a:r>
                      <a:r>
                        <a:rPr lang="ar-SA" sz="2800" b="1" dirty="0" err="1">
                          <a:solidFill>
                            <a:srgbClr val="002060"/>
                          </a:solidFill>
                        </a:rPr>
                        <a:t>وَيَسْتَنبِئُونَكَ</a:t>
                      </a:r>
                      <a:r>
                        <a:rPr lang="ar-SA" sz="2800" b="1" dirty="0">
                          <a:solidFill>
                            <a:srgbClr val="002060"/>
                          </a:solidFill>
                        </a:rPr>
                        <a:t> أَحَقٌّ هُوَ ۖ قُلْ إِي وَرَبِّي إِنَّهُ لَحَقٌّ ۖ وَمَا أَنتُم بِمُعْجِزِينَ}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2060"/>
                          </a:solidFill>
                        </a:rPr>
                        <a:t>قوله تعالى: {وَقَالَ الَّذِينَ كَفَرُوا لَا تَأْتِينَا السَّاعَةُ ۖ قُلْ </a:t>
                      </a:r>
                      <a:r>
                        <a:rPr lang="ar-SA" sz="2800" b="1" dirty="0" err="1">
                          <a:solidFill>
                            <a:srgbClr val="002060"/>
                          </a:solidFill>
                        </a:rPr>
                        <a:t>بَلَىٰ</a:t>
                      </a:r>
                      <a:r>
                        <a:rPr lang="ar-SA" sz="2800" b="1" dirty="0">
                          <a:solidFill>
                            <a:srgbClr val="002060"/>
                          </a:solidFill>
                        </a:rPr>
                        <a:t> وَرَبِّي </a:t>
                      </a:r>
                      <a:r>
                        <a:rPr lang="ar-SA" sz="2800" b="1" dirty="0" err="1">
                          <a:solidFill>
                            <a:srgbClr val="002060"/>
                          </a:solidFill>
                        </a:rPr>
                        <a:t>لَتَأْتِيَنَّكُمْ</a:t>
                      </a:r>
                      <a:r>
                        <a:rPr lang="ar-SA" sz="2800" b="1" dirty="0">
                          <a:solidFill>
                            <a:srgbClr val="002060"/>
                          </a:solidFill>
                        </a:rPr>
                        <a:t>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638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373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20AAA1-D7A5-438B-B3CE-07B65ED4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A6E6F18-FE80-4B90-B688-9ECF6B8CD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38913F3-9ECB-4A6C-A59E-F187F7966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2">
            <a:extLst>
              <a:ext uri="{FF2B5EF4-FFF2-40B4-BE49-F238E27FC236}">
                <a16:creationId xmlns:a16="http://schemas.microsoft.com/office/drawing/2014/main" id="{A48E981F-BF5F-4D2F-8CFB-5DAC123B5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1DB7F05-4A3A-411F-9C69-7A800CA251EC}"/>
              </a:ext>
            </a:extLst>
          </p:cNvPr>
          <p:cNvSpPr/>
          <p:nvPr/>
        </p:nvSpPr>
        <p:spPr>
          <a:xfrm>
            <a:off x="804672" y="338328"/>
            <a:ext cx="10835785" cy="1773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عزيزي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الطالب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المبدع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/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عزيزتي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الطالبة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المبدعة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جاء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القرآن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الكريم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مُخاطِبًا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للعقول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،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مُثبتًا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البعث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للمُنكرين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بأدلة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عقلية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،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استنبط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/ي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الدليل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العقلي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من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الآيات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التالية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13" name="Rectangle 74">
            <a:extLst>
              <a:ext uri="{FF2B5EF4-FFF2-40B4-BE49-F238E27FC236}">
                <a16:creationId xmlns:a16="http://schemas.microsoft.com/office/drawing/2014/main" id="{4CD8AD05-C62B-4D21-9AEF-580C1E96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جدول 13">
            <a:extLst>
              <a:ext uri="{FF2B5EF4-FFF2-40B4-BE49-F238E27FC236}">
                <a16:creationId xmlns:a16="http://schemas.microsoft.com/office/drawing/2014/main" id="{4E835A86-1332-4ED5-9AC4-16AA1AD6B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33666"/>
              </p:ext>
            </p:extLst>
          </p:nvPr>
        </p:nvGraphicFramePr>
        <p:xfrm>
          <a:off x="1185234" y="2650932"/>
          <a:ext cx="10058400" cy="393194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231195523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828706877"/>
                    </a:ext>
                  </a:extLst>
                </a:gridCol>
              </a:tblGrid>
              <a:tr h="530741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>
                          <a:solidFill>
                            <a:schemeClr val="accent4">
                              <a:lumMod val="50000"/>
                            </a:schemeClr>
                          </a:solidFill>
                          <a:cs typeface="+mn-cs"/>
                        </a:rPr>
                        <a:t>الدليل:</a:t>
                      </a:r>
                      <a:endParaRPr lang="ar-SA" sz="3200" b="1" dirty="0">
                        <a:solidFill>
                          <a:schemeClr val="accent4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الإثبات العقلي المستنبط من الآية:</a:t>
                      </a:r>
                      <a:endParaRPr lang="ar-SA" sz="3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41436"/>
                  </a:ext>
                </a:extLst>
              </a:tr>
              <a:tr h="33528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قال تعالى: {قُلْ يُحْيِيهَا الَّذِي أَنشَأَهَا أَوَّلَ مَرَّةٍ ۖ وَهُوَ بِكُلِّ خَلْقٍ عَلِيمٌ}</a:t>
                      </a:r>
                      <a:endParaRPr lang="ar-SA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sz="4000" b="1" i="0" u="none" strike="noStrike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08939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619305C8-7D62-490D-9C4E-3766B99480D3}"/>
              </a:ext>
            </a:extLst>
          </p:cNvPr>
          <p:cNvSpPr txBox="1"/>
          <p:nvPr/>
        </p:nvSpPr>
        <p:spPr>
          <a:xfrm>
            <a:off x="1533593" y="3425403"/>
            <a:ext cx="4368783" cy="2485787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أن الله القادر على ابتداء الخلق لا يعجز عن إعادته، بل هو سبحانه على إعادته أقدر، كما قال تعالى آمراً بالرد على من أنكر إحياء العظام وهي رميم.</a:t>
            </a:r>
          </a:p>
        </p:txBody>
      </p:sp>
      <p:pic>
        <p:nvPicPr>
          <p:cNvPr id="8" name="Picture 2" descr="متميز] ~سكرابز بدون تحميل~ - صفحه 8 - دروس الفوتوشوب وملحقاته - أخوات طريق  الإسلام">
            <a:extLst>
              <a:ext uri="{FF2B5EF4-FFF2-40B4-BE49-F238E27FC236}">
                <a16:creationId xmlns:a16="http://schemas.microsoft.com/office/drawing/2014/main" id="{55A85C72-F7F6-4120-94FD-AD79FF233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08" y="4906659"/>
            <a:ext cx="1872323" cy="18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42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20AAA1-D7A5-438B-B3CE-07B65ED4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A6E6F18-FE80-4B90-B688-9ECF6B8CD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38913F3-9ECB-4A6C-A59E-F187F7966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2">
            <a:extLst>
              <a:ext uri="{FF2B5EF4-FFF2-40B4-BE49-F238E27FC236}">
                <a16:creationId xmlns:a16="http://schemas.microsoft.com/office/drawing/2014/main" id="{A48E981F-BF5F-4D2F-8CFB-5DAC123B5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1DB7F05-4A3A-411F-9C69-7A800CA251EC}"/>
              </a:ext>
            </a:extLst>
          </p:cNvPr>
          <p:cNvSpPr/>
          <p:nvPr/>
        </p:nvSpPr>
        <p:spPr>
          <a:xfrm>
            <a:off x="804672" y="338328"/>
            <a:ext cx="10835785" cy="1773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عزيزي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الطالب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المبدع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/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عزيزتي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الطالبة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المبدعة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جاء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القرآن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الكريم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مُخاطِبًا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للعقول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،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مُثبتًا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البعث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للمُنكرين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بأدلة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عقلية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،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استنبط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/ي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الدليل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العقلي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من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الآيات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التالية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13" name="Rectangle 74">
            <a:extLst>
              <a:ext uri="{FF2B5EF4-FFF2-40B4-BE49-F238E27FC236}">
                <a16:creationId xmlns:a16="http://schemas.microsoft.com/office/drawing/2014/main" id="{4CD8AD05-C62B-4D21-9AEF-580C1E96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جدول 13">
            <a:extLst>
              <a:ext uri="{FF2B5EF4-FFF2-40B4-BE49-F238E27FC236}">
                <a16:creationId xmlns:a16="http://schemas.microsoft.com/office/drawing/2014/main" id="{C3C83B2B-D2D8-4EF4-8D13-09C3880B4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09921"/>
              </p:ext>
            </p:extLst>
          </p:nvPr>
        </p:nvGraphicFramePr>
        <p:xfrm>
          <a:off x="804672" y="2566790"/>
          <a:ext cx="10722948" cy="39528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61474">
                  <a:extLst>
                    <a:ext uri="{9D8B030D-6E8A-4147-A177-3AD203B41FA5}">
                      <a16:colId xmlns:a16="http://schemas.microsoft.com/office/drawing/2014/main" val="1231195523"/>
                    </a:ext>
                  </a:extLst>
                </a:gridCol>
                <a:gridCol w="5361474">
                  <a:extLst>
                    <a:ext uri="{9D8B030D-6E8A-4147-A177-3AD203B41FA5}">
                      <a16:colId xmlns:a16="http://schemas.microsoft.com/office/drawing/2014/main" val="2828706877"/>
                    </a:ext>
                  </a:extLst>
                </a:gridCol>
              </a:tblGrid>
              <a:tr h="52115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cs typeface="+mn-cs"/>
                        </a:rPr>
                        <a:t>الدليل: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الإثبات العقلي المستنبط من الآية:</a:t>
                      </a:r>
                      <a:endParaRPr lang="ar-SA" sz="3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41436"/>
                  </a:ext>
                </a:extLst>
              </a:tr>
              <a:tr h="33737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قال تعالى: {وَمِنْ آيَاتِهِ أَنَّكَ تَرَى الْأَرْضَ خَاشِعَةً فَإِذَا أَنزَلْنَا عَلَيْهَا الْمَاءَ اهْتَزَّتْ وَرَبَتْ ۚ إِنَّ الَّذِي أَحْيَاهَا لَمُحْيِي </a:t>
                      </a:r>
                      <a:r>
                        <a:rPr lang="ar-SA" sz="4000" b="1" i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الْمَوْتَىٰ</a:t>
                      </a:r>
                      <a:r>
                        <a:rPr lang="ar-SA" sz="40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 ۚ إِنَّهُ </a:t>
                      </a:r>
                      <a:r>
                        <a:rPr lang="ar-SA" sz="4000" b="1" i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عَلَىٰ</a:t>
                      </a:r>
                      <a:r>
                        <a:rPr lang="ar-SA" sz="40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 كُلِّ شَيْءٍ قَدِيرٌ}</a:t>
                      </a:r>
                      <a:endParaRPr lang="ar-SA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sz="4000" b="1" i="0" u="none" strike="noStrike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08939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D35261DE-21FB-4FAE-8179-9F61B5B7E280}"/>
              </a:ext>
            </a:extLst>
          </p:cNvPr>
          <p:cNvSpPr txBox="1"/>
          <p:nvPr/>
        </p:nvSpPr>
        <p:spPr>
          <a:xfrm>
            <a:off x="837335" y="3429000"/>
            <a:ext cx="5258471" cy="2485787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ها أنت ترى الأرض هامدة مجدبة، فإذا نزل عليها الغيث، شاهدتَ أرضاً خضراء حية قد أنبتت من كل زوج بهيج.</a:t>
            </a:r>
          </a:p>
          <a:p>
            <a:pPr algn="ctr"/>
            <a:r>
              <a:rPr lang="ar-SA" sz="2800" b="1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إن القادر على إحياء الأرض بعد موتها لهو قادر على إحياء الموتى.</a:t>
            </a:r>
          </a:p>
        </p:txBody>
      </p:sp>
    </p:spTree>
    <p:extLst>
      <p:ext uri="{BB962C8B-B14F-4D97-AF65-F5344CB8AC3E}">
        <p14:creationId xmlns:p14="http://schemas.microsoft.com/office/powerpoint/2010/main" val="2639086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20AAA1-D7A5-438B-B3CE-07B65ED4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A6E6F18-FE80-4B90-B688-9ECF6B8CD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38913F3-9ECB-4A6C-A59E-F187F7966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2">
            <a:extLst>
              <a:ext uri="{FF2B5EF4-FFF2-40B4-BE49-F238E27FC236}">
                <a16:creationId xmlns:a16="http://schemas.microsoft.com/office/drawing/2014/main" id="{A48E981F-BF5F-4D2F-8CFB-5DAC123B5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1DB7F05-4A3A-411F-9C69-7A800CA251EC}"/>
              </a:ext>
            </a:extLst>
          </p:cNvPr>
          <p:cNvSpPr/>
          <p:nvPr/>
        </p:nvSpPr>
        <p:spPr>
          <a:xfrm>
            <a:off x="804672" y="338328"/>
            <a:ext cx="10835785" cy="1773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عزيزي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الطالب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المبدع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/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عزيزتي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الطالبة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المبدعة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جاء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القرآن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الكريم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مُخاطِبًا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للعقول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،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مُثبتًا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البعث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للمُنكرين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بأدلة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عقلية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،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استنبط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/ي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الدليل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العقلي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من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الآيات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التالية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9E1E86-32E5-4612-A5C8-1F1EB8750FF8}"/>
              </a:ext>
            </a:extLst>
          </p:cNvPr>
          <p:cNvSpPr txBox="1"/>
          <p:nvPr/>
        </p:nvSpPr>
        <p:spPr>
          <a:xfrm>
            <a:off x="3979725" y="5010369"/>
            <a:ext cx="5029200" cy="1773936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baseline="0" dirty="0" err="1">
                <a:solidFill>
                  <a:srgbClr val="FFFFFF"/>
                </a:solidFill>
              </a:rPr>
              <a:t>أن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الله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تعالى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خالق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السماوات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والأرض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وما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فيهما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،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فالقادر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على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ابتداء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الخلق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لا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يعجز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عن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إعادته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،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بل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هو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سبحانه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على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إعادته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أقدر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،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كما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قال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تعالى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آمراً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بالرد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على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من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أنكر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إحياء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العظام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وهي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FFFFFF"/>
                </a:solidFill>
              </a:rPr>
              <a:t>رميم</a:t>
            </a:r>
            <a:r>
              <a:rPr lang="en-US" b="1" i="0" u="none" strike="noStrike" baseline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Rectangle 74">
            <a:extLst>
              <a:ext uri="{FF2B5EF4-FFF2-40B4-BE49-F238E27FC236}">
                <a16:creationId xmlns:a16="http://schemas.microsoft.com/office/drawing/2014/main" id="{4CD8AD05-C62B-4D21-9AEF-580C1E96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جدول 13">
            <a:extLst>
              <a:ext uri="{FF2B5EF4-FFF2-40B4-BE49-F238E27FC236}">
                <a16:creationId xmlns:a16="http://schemas.microsoft.com/office/drawing/2014/main" id="{A0913311-696E-4B7F-AF08-FF753AAA9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50934"/>
              </p:ext>
            </p:extLst>
          </p:nvPr>
        </p:nvGraphicFramePr>
        <p:xfrm>
          <a:off x="1296924" y="2697845"/>
          <a:ext cx="10058400" cy="393194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231195523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828706877"/>
                    </a:ext>
                  </a:extLst>
                </a:gridCol>
              </a:tblGrid>
              <a:tr h="530741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cs typeface="+mn-cs"/>
                        </a:rPr>
                        <a:t>الدليل: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الإثبات العقلي المستنبط من الآية:</a:t>
                      </a:r>
                      <a:endParaRPr lang="ar-SA" sz="3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41436"/>
                  </a:ext>
                </a:extLst>
              </a:tr>
              <a:tr h="33528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قال تعالى: {أَوَلَمْ يَرَوْا أَنَّ اللَّهَ الَّذِي خَلَقَ السَّمَاوَاتِ وَالْأَرْضَ وَلَمْ يَعْيَ بِخَلْقِهِنَّ بِقَادِرٍ </a:t>
                      </a:r>
                      <a:r>
                        <a:rPr lang="ar-SA" sz="4000" b="1" i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عَلَىٰ</a:t>
                      </a:r>
                      <a:r>
                        <a:rPr lang="ar-SA" sz="40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 أَن يُحْيِيَ </a:t>
                      </a:r>
                      <a:r>
                        <a:rPr lang="ar-SA" sz="4000" b="1" i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الْمَوْتَىٰ</a:t>
                      </a:r>
                      <a:r>
                        <a:rPr lang="ar-SA" sz="40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 ۚ </a:t>
                      </a:r>
                      <a:r>
                        <a:rPr lang="ar-SA" sz="4000" b="1" i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بَلَىٰ</a:t>
                      </a:r>
                      <a:r>
                        <a:rPr lang="ar-SA" sz="40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 إِنَّهُ </a:t>
                      </a:r>
                      <a:r>
                        <a:rPr lang="ar-SA" sz="4000" b="1" i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عَلَىٰ</a:t>
                      </a:r>
                      <a:r>
                        <a:rPr lang="ar-SA" sz="40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 كُلِّ شَيْءٍ قَدِيرٌ}</a:t>
                      </a:r>
                      <a:endParaRPr lang="ar-SA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sz="4000" b="1" i="0" u="none" strike="noStrike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08939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C2B05E7B-7A57-437A-ADC3-AD69AF71C280}"/>
              </a:ext>
            </a:extLst>
          </p:cNvPr>
          <p:cNvSpPr txBox="1"/>
          <p:nvPr/>
        </p:nvSpPr>
        <p:spPr>
          <a:xfrm>
            <a:off x="1485593" y="3367118"/>
            <a:ext cx="4368783" cy="296251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من المعلوم بداهة أن من قدر على العظيم الكبير فهو على ما دونه أقدر، فإن من أبدع السماوات والأرض على عظم شأنهما، وإحكام صنعهما، وعجيب خلقهما، أليس على إعادة الخلق أقدر؟</a:t>
            </a:r>
          </a:p>
        </p:txBody>
      </p:sp>
    </p:spTree>
    <p:extLst>
      <p:ext uri="{BB962C8B-B14F-4D97-AF65-F5344CB8AC3E}">
        <p14:creationId xmlns:p14="http://schemas.microsoft.com/office/powerpoint/2010/main" val="31879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CC5246D-9183-4E28-B772-D11A73E0D5E6}"/>
              </a:ext>
            </a:extLst>
          </p:cNvPr>
          <p:cNvSpPr txBox="1"/>
          <p:nvPr/>
        </p:nvSpPr>
        <p:spPr>
          <a:xfrm>
            <a:off x="2080591" y="424934"/>
            <a:ext cx="8534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rtl="1"/>
            <a:r>
              <a:rPr lang="ar-SA" sz="3600" b="1" dirty="0">
                <a:solidFill>
                  <a:srgbClr val="002060"/>
                </a:solidFill>
              </a:rPr>
              <a:t>عزيزي الطالب المبدع/ عزيزتي الطالبة المبدعة :</a:t>
            </a:r>
          </a:p>
          <a:p>
            <a:pPr lvl="0" algn="ctr" rtl="1"/>
            <a:r>
              <a:rPr lang="ar-SA" sz="3600" b="1" dirty="0">
                <a:solidFill>
                  <a:srgbClr val="002060"/>
                </a:solidFill>
              </a:rPr>
              <a:t>استنبط/ي دليل عقلي آخر غير ما ذُكر من الأدلة التالية: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9D1A1A-5A32-4756-A7E1-0E7E73365B9E}"/>
              </a:ext>
            </a:extLst>
          </p:cNvPr>
          <p:cNvSpPr txBox="1"/>
          <p:nvPr/>
        </p:nvSpPr>
        <p:spPr>
          <a:xfrm>
            <a:off x="7354955" y="1895061"/>
            <a:ext cx="4320209" cy="4031873"/>
          </a:xfrm>
          <a:prstGeom prst="rect">
            <a:avLst/>
          </a:prstGeom>
          <a:solidFill>
            <a:srgbClr val="BDD4E6"/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i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cs typeface="+mj-cs"/>
              </a:rPr>
              <a:t>قال تعالى:</a:t>
            </a:r>
            <a:r>
              <a:rPr lang="ar-SA" sz="3200" b="1" i="0" dirty="0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+mj-cs"/>
              </a:rPr>
              <a:t> {وَإِذْ قَالَ إِبْرَاهِيمُ رَبِّ أَرِنِي كَيْفَ تُحْيِي </a:t>
            </a:r>
            <a:r>
              <a:rPr lang="ar-SA" sz="3200" b="1" i="0" dirty="0" err="1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+mj-cs"/>
              </a:rPr>
              <a:t>الْمَوْتَىٰ</a:t>
            </a:r>
            <a:r>
              <a:rPr lang="ar-SA" sz="3200" b="1" i="0" dirty="0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+mj-cs"/>
              </a:rPr>
              <a:t> ۖ قَالَ أَوَلَمْ تُؤْمِن ۖ قَالَ </a:t>
            </a:r>
            <a:r>
              <a:rPr lang="ar-SA" sz="3200" b="1" i="0" dirty="0" err="1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+mj-cs"/>
              </a:rPr>
              <a:t>بَلَىٰ</a:t>
            </a:r>
            <a:r>
              <a:rPr lang="ar-SA" sz="3200" b="1" i="0" dirty="0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+mj-cs"/>
              </a:rPr>
              <a:t> </a:t>
            </a:r>
            <a:r>
              <a:rPr lang="ar-SA" sz="3200" b="1" i="0" dirty="0" err="1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+mj-cs"/>
              </a:rPr>
              <a:t>وَلَٰكِن</a:t>
            </a:r>
            <a:r>
              <a:rPr lang="ar-SA" sz="3200" b="1" i="0" dirty="0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+mj-cs"/>
              </a:rPr>
              <a:t> لِّيَطْمَئِنَّ قَلْبِي ۖ قَالَ فَخُذْ أَرْبَعَةً مِّنَ الطَّيْرِ فَصُرْهُنَّ إِلَيْكَ ثُمَّ اجْعَلْ </a:t>
            </a:r>
            <a:r>
              <a:rPr lang="ar-SA" sz="3200" b="1" i="0" dirty="0" err="1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+mj-cs"/>
              </a:rPr>
              <a:t>عَلَىٰ</a:t>
            </a:r>
            <a:r>
              <a:rPr lang="ar-SA" sz="3200" b="1" i="0" dirty="0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+mj-cs"/>
              </a:rPr>
              <a:t> كُلِّ جَبَلٍ مِّنْهُنَّ جُزْءًا ثُمَّ ادْعُهُنَّ يَأْتِينَكَ سَعْيًا ۚ وَاعْلَمْ أَنَّ اللَّهَ عَزِيزٌ حَكِيمٌ}.</a:t>
            </a:r>
            <a:endParaRPr lang="ar-SA" sz="3200" dirty="0">
              <a:solidFill>
                <a:srgbClr val="002060"/>
              </a:solidFill>
              <a:latin typeface="Traditional Arabic" panose="02020603050405020304" pitchFamily="18" charset="-78"/>
              <a:cs typeface="+mj-cs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57A992D-42D8-4BC2-BDF4-F42BB3FAD3B1}"/>
              </a:ext>
            </a:extLst>
          </p:cNvPr>
          <p:cNvSpPr txBox="1"/>
          <p:nvPr/>
        </p:nvSpPr>
        <p:spPr>
          <a:xfrm>
            <a:off x="2676941" y="1895061"/>
            <a:ext cx="4320209" cy="1569660"/>
          </a:xfrm>
          <a:prstGeom prst="rect">
            <a:avLst/>
          </a:prstGeom>
          <a:solidFill>
            <a:srgbClr val="BDD4E6"/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i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cs typeface="+mj-cs"/>
              </a:rPr>
              <a:t>قال تعالى:</a:t>
            </a:r>
            <a:r>
              <a:rPr lang="ar-SA" sz="3200" b="1" i="0" dirty="0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+mj-cs"/>
              </a:rPr>
              <a:t> {فَقُلْنَا اضْرِبُوهُ بِبَعْضِهَا ۚ </a:t>
            </a:r>
            <a:r>
              <a:rPr lang="ar-SA" sz="3200" b="1" i="0" dirty="0" err="1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+mj-cs"/>
              </a:rPr>
              <a:t>كَذَٰلِكَ</a:t>
            </a:r>
            <a:r>
              <a:rPr lang="ar-SA" sz="3200" b="1" i="0" dirty="0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+mj-cs"/>
              </a:rPr>
              <a:t> يُحْيِي اللَّهُ </a:t>
            </a:r>
            <a:r>
              <a:rPr lang="ar-SA" sz="3200" b="1" i="0" dirty="0" err="1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+mj-cs"/>
              </a:rPr>
              <a:t>الْمَوْتَىٰ</a:t>
            </a:r>
            <a:r>
              <a:rPr lang="ar-SA" sz="3200" b="1" i="0" dirty="0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+mj-cs"/>
              </a:rPr>
              <a:t> وَيُرِيكُمْ آيَاتِهِ لَعَلَّكُمْ تَعْقِلُونَ}.</a:t>
            </a:r>
            <a:endParaRPr lang="ar-SA" sz="3200" dirty="0">
              <a:solidFill>
                <a:srgbClr val="002060"/>
              </a:solidFill>
              <a:latin typeface="Traditional Arabic" panose="02020603050405020304" pitchFamily="18" charset="-78"/>
              <a:cs typeface="+mj-cs"/>
            </a:endParaRPr>
          </a:p>
        </p:txBody>
      </p:sp>
      <p:pic>
        <p:nvPicPr>
          <p:cNvPr id="9" name="صورة 8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F87EE803-BB9F-42C3-AF20-91AF20351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9" y="1625263"/>
            <a:ext cx="5672380" cy="648352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40F8641-B6D1-48AB-91C6-A79DEB20BCE3}"/>
              </a:ext>
            </a:extLst>
          </p:cNvPr>
          <p:cNvSpPr txBox="1"/>
          <p:nvPr/>
        </p:nvSpPr>
        <p:spPr>
          <a:xfrm>
            <a:off x="811079" y="435557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احياء الله لبعض الموتى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دليل </a:t>
            </a:r>
            <a:r>
              <a:rPr lang="ar-SA" sz="3600" b="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من الأدلة العقلية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على البعث.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48178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5E0AD230-B626-4650-A507-60F3E9E7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83" y="1578073"/>
            <a:ext cx="9016969" cy="5279927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50F4049-34E4-479F-82EC-D1231E747573}"/>
              </a:ext>
            </a:extLst>
          </p:cNvPr>
          <p:cNvSpPr/>
          <p:nvPr/>
        </p:nvSpPr>
        <p:spPr>
          <a:xfrm>
            <a:off x="424070" y="6176963"/>
            <a:ext cx="2427195" cy="438908"/>
          </a:xfrm>
          <a:prstGeom prst="roundRect">
            <a:avLst>
              <a:gd name="adj" fmla="val 50000"/>
            </a:avLst>
          </a:prstGeom>
          <a:solidFill>
            <a:srgbClr val="E6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التعبير الوجداني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C957F77-8763-4A35-BEA9-89459F8C5C5D}"/>
              </a:ext>
            </a:extLst>
          </p:cNvPr>
          <p:cNvSpPr txBox="1"/>
          <p:nvPr/>
        </p:nvSpPr>
        <p:spPr>
          <a:xfrm>
            <a:off x="1125415" y="1678667"/>
            <a:ext cx="7813573" cy="391596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800" b="1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يعيش مطمئنًا راضيًا يتمتع بالسكينة و القناعة.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b="1" dirty="0">
                <a:solidFill>
                  <a:schemeClr val="dk1"/>
                </a:solidFill>
              </a:rPr>
              <a:t>يتحلى بالصبر على المصائب عن رضا.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b="1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يدفع الإنسان إلى مراقبة الله في كل أعماله ويحثه على الإقبال على طاعة الله والإخلاص له.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b="1" dirty="0">
                <a:solidFill>
                  <a:schemeClr val="dk1"/>
                </a:solidFill>
              </a:rPr>
              <a:t>الزهد في الحياة الدنيا و تكون غايته العمل للآخرة.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b="1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يمنع الإنسان من ارتكاب المعاصي لعلمه أنه سيعاقب عليها.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b="1" dirty="0">
                <a:solidFill>
                  <a:schemeClr val="dk1"/>
                </a:solidFill>
              </a:rPr>
              <a:t>يدفع الإنسان إلى الصدق في جميع تعاملاته و التحلي بالأخلاق الفاضلة.</a:t>
            </a:r>
            <a:endParaRPr lang="ar-SA" sz="2800" b="1" i="0" u="none" strike="noStrike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وسيلة الشرح: خط منحني 5">
            <a:extLst>
              <a:ext uri="{FF2B5EF4-FFF2-40B4-BE49-F238E27FC236}">
                <a16:creationId xmlns:a16="http://schemas.microsoft.com/office/drawing/2014/main" id="{0B8C54DB-0200-473E-AFEF-F2B72406255A}"/>
              </a:ext>
            </a:extLst>
          </p:cNvPr>
          <p:cNvSpPr/>
          <p:nvPr/>
        </p:nvSpPr>
        <p:spPr>
          <a:xfrm flipH="1">
            <a:off x="3833114" y="415300"/>
            <a:ext cx="6408165" cy="93790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9491"/>
              <a:gd name="adj6" fmla="val -16373"/>
            </a:avLst>
          </a:prstGeom>
          <a:solidFill>
            <a:srgbClr val="BDD4E6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AlBayan"/>
              </a:rPr>
              <a:t>ما أثر الإيمان بالبعث والنشور على حياة المسلم؟</a:t>
            </a:r>
            <a:endParaRPr lang="ar-S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صورة 13" descr="صورة تحتوي على غرفة, كمبيوتر&#10;&#10;تم إنشاء الوصف تلقائياً">
            <a:extLst>
              <a:ext uri="{FF2B5EF4-FFF2-40B4-BE49-F238E27FC236}">
                <a16:creationId xmlns:a16="http://schemas.microsoft.com/office/drawing/2014/main" id="{DF2BDECD-C157-416D-9FF6-102528EF5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3" b="96011" l="3516" r="92969">
                        <a14:foregroundMark x1="93164" y1="32194" x2="93164" y2="32194"/>
                        <a14:foregroundMark x1="74023" y1="11681" x2="74023" y2="11681"/>
                        <a14:foregroundMark x1="74023" y1="11681" x2="75000" y2="11396"/>
                        <a14:foregroundMark x1="75586" y1="7692" x2="75586" y2="7692"/>
                        <a14:foregroundMark x1="23242" y1="37322" x2="23242" y2="37322"/>
                        <a14:foregroundMark x1="32227" y1="31339" x2="32227" y2="31339"/>
                        <a14:foregroundMark x1="6836" y1="41311" x2="6836" y2="41311"/>
                        <a14:foregroundMark x1="31250" y1="69516" x2="31250" y2="69516"/>
                        <a14:foregroundMark x1="28320" y1="90598" x2="28320" y2="90598"/>
                        <a14:foregroundMark x1="48828" y1="77208" x2="48828" y2="77208"/>
                        <a14:foregroundMark x1="44922" y1="92877" x2="44922" y2="92877"/>
                        <a14:foregroundMark x1="58984" y1="63818" x2="58984" y2="63818"/>
                        <a14:foregroundMark x1="55664" y1="82906" x2="55664" y2="82906"/>
                        <a14:foregroundMark x1="77148" y1="77778" x2="77148" y2="77778"/>
                        <a14:foregroundMark x1="73828" y1="96296" x2="73828" y2="96296"/>
                        <a14:foregroundMark x1="3516" y1="37322" x2="3516" y2="37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20" y="2983646"/>
            <a:ext cx="1835926" cy="1306008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8B46404-D473-4C5B-8B7B-A0D80489DDB0}"/>
              </a:ext>
            </a:extLst>
          </p:cNvPr>
          <p:cNvSpPr/>
          <p:nvPr/>
        </p:nvSpPr>
        <p:spPr>
          <a:xfrm>
            <a:off x="2147880" y="415300"/>
            <a:ext cx="1406769" cy="93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5">
                    <a:lumMod val="50000"/>
                  </a:schemeClr>
                </a:solidFill>
              </a:rPr>
              <a:t>نشاط صـ 95</a:t>
            </a:r>
          </a:p>
        </p:txBody>
      </p:sp>
    </p:spTree>
    <p:extLst>
      <p:ext uri="{BB962C8B-B14F-4D97-AF65-F5344CB8AC3E}">
        <p14:creationId xmlns:p14="http://schemas.microsoft.com/office/powerpoint/2010/main" val="2095602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رسم تخطيطي 12">
            <a:extLst>
              <a:ext uri="{FF2B5EF4-FFF2-40B4-BE49-F238E27FC236}">
                <a16:creationId xmlns:a16="http://schemas.microsoft.com/office/drawing/2014/main" id="{914F10DF-4F08-4017-9DC1-2231F10FA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880350"/>
              </p:ext>
            </p:extLst>
          </p:nvPr>
        </p:nvGraphicFramePr>
        <p:xfrm>
          <a:off x="-1243780" y="0"/>
          <a:ext cx="13435780" cy="671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08C1287B-D36D-4F69-A473-3058F7DE41CA}"/>
              </a:ext>
            </a:extLst>
          </p:cNvPr>
          <p:cNvSpPr/>
          <p:nvPr/>
        </p:nvSpPr>
        <p:spPr>
          <a:xfrm>
            <a:off x="346368" y="5765685"/>
            <a:ext cx="2879778" cy="830997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cs typeface="Calibri"/>
                <a:sym typeface="Calibri"/>
              </a:rPr>
              <a:t>تدريس تبادلي (وضع أسئلة).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148CC50-83B3-4CA4-B308-D83D0B28C1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3" b="100000" l="7576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71" y="3658607"/>
            <a:ext cx="5641250" cy="28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82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D320B4-8F16-4D85-A762-1B257376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485B88-7949-423E-A374-FB4A741C6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6AB79A5-C008-4A4F-A7C2-11D1B2F63FB2}"/>
              </a:ext>
            </a:extLst>
          </p:cNvPr>
          <p:cNvSpPr/>
          <p:nvPr/>
        </p:nvSpPr>
        <p:spPr>
          <a:xfrm>
            <a:off x="965473" y="466026"/>
            <a:ext cx="1006406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B94232-0D45-4850-A9A4-C5E441BAF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01" y="1844542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نتيجة بحث الصور عن ورد">
            <a:extLst>
              <a:ext uri="{FF2B5EF4-FFF2-40B4-BE49-F238E27FC236}">
                <a16:creationId xmlns:a16="http://schemas.microsoft.com/office/drawing/2014/main" id="{680D616F-60BB-48E4-8F5F-B8CE3A14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3" y="1610712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8AF6720C-459F-4B97-A7C8-6934D69ABF13}"/>
              </a:ext>
            </a:extLst>
          </p:cNvPr>
          <p:cNvSpPr/>
          <p:nvPr/>
        </p:nvSpPr>
        <p:spPr>
          <a:xfrm>
            <a:off x="-264433" y="5411232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+966 564378627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2118C19-0A8B-4780-9CC5-492DEA64E3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47" y="6153662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40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514FE5D-0C90-4DFE-9A75-417EC410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42" y="-1434390"/>
            <a:ext cx="11708958" cy="85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35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tiqueta retro cielo azul cinta - Descargar PNG/SVG transparente">
            <a:extLst>
              <a:ext uri="{FF2B5EF4-FFF2-40B4-BE49-F238E27FC236}">
                <a16:creationId xmlns:a16="http://schemas.microsoft.com/office/drawing/2014/main" id="{BC02BBE8-1AC9-4D93-B4F8-1A9AFE97E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47"/>
          <a:stretch/>
        </p:blipFill>
        <p:spPr bwMode="auto">
          <a:xfrm>
            <a:off x="3933512" y="-1713360"/>
            <a:ext cx="4876800" cy="28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7C08F64-8052-4685-876A-130A779CAA77}"/>
              </a:ext>
            </a:extLst>
          </p:cNvPr>
          <p:cNvSpPr txBox="1"/>
          <p:nvPr/>
        </p:nvSpPr>
        <p:spPr>
          <a:xfrm>
            <a:off x="3325001" y="337166"/>
            <a:ext cx="6093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2060"/>
                </a:solidFill>
                <a:latin typeface="Calibri" panose="020F0502020204030204"/>
                <a:cs typeface="+mj-cs"/>
              </a:rPr>
              <a:t>مراجعة الدرس السابق:</a:t>
            </a:r>
            <a:endParaRPr lang="ar-SA" sz="2000" dirty="0">
              <a:cs typeface="+mj-cs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68B39CA-44B2-4B73-B338-FFE72BB6284C}"/>
              </a:ext>
            </a:extLst>
          </p:cNvPr>
          <p:cNvSpPr/>
          <p:nvPr/>
        </p:nvSpPr>
        <p:spPr>
          <a:xfrm>
            <a:off x="4611189" y="1247875"/>
            <a:ext cx="593579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rgbClr val="00608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اذكر/ي</a:t>
            </a:r>
            <a:r>
              <a:rPr lang="ar-SA" sz="4000" b="1" dirty="0">
                <a:ln w="0"/>
                <a:solidFill>
                  <a:srgbClr val="00608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</a:t>
            </a:r>
            <a:r>
              <a:rPr lang="ar-SA" sz="4000" b="1" cap="none" spc="0" dirty="0">
                <a:ln w="0"/>
                <a:solidFill>
                  <a:srgbClr val="00608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علامات الساعة الكبرى التي درستها سابقًا 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787CA45-8EC6-4DFF-8638-1A645BFAB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78" y="3228675"/>
            <a:ext cx="2928339" cy="3292159"/>
          </a:xfrm>
          <a:prstGeom prst="rect">
            <a:avLst/>
          </a:prstGeom>
        </p:spPr>
      </p:pic>
      <p:graphicFrame>
        <p:nvGraphicFramePr>
          <p:cNvPr id="10" name="رسم تخطيطي 9">
            <a:extLst>
              <a:ext uri="{FF2B5EF4-FFF2-40B4-BE49-F238E27FC236}">
                <a16:creationId xmlns:a16="http://schemas.microsoft.com/office/drawing/2014/main" id="{F394432F-4243-46C3-A7CA-CA4AFDF9A9CE}"/>
              </a:ext>
            </a:extLst>
          </p:cNvPr>
          <p:cNvGraphicFramePr/>
          <p:nvPr/>
        </p:nvGraphicFramePr>
        <p:xfrm>
          <a:off x="198668" y="711974"/>
          <a:ext cx="4023750" cy="511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صورة 13">
            <a:extLst>
              <a:ext uri="{FF2B5EF4-FFF2-40B4-BE49-F238E27FC236}">
                <a16:creationId xmlns:a16="http://schemas.microsoft.com/office/drawing/2014/main" id="{177454DF-09F8-43E7-8C90-25806587DA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09" b="50022"/>
          <a:stretch/>
        </p:blipFill>
        <p:spPr>
          <a:xfrm flipH="1">
            <a:off x="4238785" y="2454579"/>
            <a:ext cx="4023750" cy="2768494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8211630-DEB4-4E86-AB0B-654DC4F8E797}"/>
              </a:ext>
            </a:extLst>
          </p:cNvPr>
          <p:cNvSpPr txBox="1"/>
          <p:nvPr/>
        </p:nvSpPr>
        <p:spPr>
          <a:xfrm>
            <a:off x="5003075" y="3041007"/>
            <a:ext cx="31149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bg1"/>
                </a:solidFill>
                <a:cs typeface="+mj-cs"/>
              </a:rPr>
              <a:t>صفّ/ي المسيح الدجال :</a:t>
            </a:r>
          </a:p>
        </p:txBody>
      </p:sp>
    </p:spTree>
    <p:extLst>
      <p:ext uri="{BB962C8B-B14F-4D97-AF65-F5344CB8AC3E}">
        <p14:creationId xmlns:p14="http://schemas.microsoft.com/office/powerpoint/2010/main" val="1625179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Graphic spid="10" grpId="0">
        <p:bldAsOne/>
      </p:bldGraphic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86AA64-2A1E-4D4A-945C-AC04AB569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شريط: منحني ومائل لأعلى 12">
            <a:extLst>
              <a:ext uri="{FF2B5EF4-FFF2-40B4-BE49-F238E27FC236}">
                <a16:creationId xmlns:a16="http://schemas.microsoft.com/office/drawing/2014/main" id="{F647D643-FED3-494A-A7A0-D2D69C8CCC31}"/>
              </a:ext>
            </a:extLst>
          </p:cNvPr>
          <p:cNvSpPr/>
          <p:nvPr/>
        </p:nvSpPr>
        <p:spPr>
          <a:xfrm>
            <a:off x="6095630" y="488308"/>
            <a:ext cx="5258170" cy="889051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rgbClr val="EEDD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 :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2CC15F2-061E-4238-A163-292B832A1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46" y="0"/>
            <a:ext cx="7879231" cy="7879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425753DB-F21B-4440-A247-7FC9938A36C2}"/>
              </a:ext>
            </a:extLst>
          </p:cNvPr>
          <p:cNvSpPr/>
          <p:nvPr/>
        </p:nvSpPr>
        <p:spPr>
          <a:xfrm>
            <a:off x="3223414" y="1973488"/>
            <a:ext cx="4397841" cy="1966127"/>
          </a:xfrm>
          <a:prstGeom prst="rect">
            <a:avLst/>
          </a:prstGeom>
          <a:solidFill>
            <a:srgbClr val="F5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450733E7-83E4-41BD-ACE0-E3E049C2646E}"/>
              </a:ext>
            </a:extLst>
          </p:cNvPr>
          <p:cNvSpPr/>
          <p:nvPr/>
        </p:nvSpPr>
        <p:spPr>
          <a:xfrm>
            <a:off x="2793249" y="1643978"/>
            <a:ext cx="525817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 /</a:t>
            </a:r>
            <a:r>
              <a:rPr lang="ar-SA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ar-SA" sz="32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عزيزتي الطال</a:t>
            </a:r>
            <a:r>
              <a:rPr lang="ar-SA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بة المبدعة:</a:t>
            </a:r>
          </a:p>
          <a:p>
            <a:pPr algn="ctr"/>
            <a:r>
              <a:rPr lang="ar-SA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ارسل/ي سؤالًا إلى المجموعة المقابلة </a:t>
            </a:r>
          </a:p>
          <a:p>
            <a:pPr algn="ctr"/>
            <a:r>
              <a:rPr lang="ar-SA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ذاكرتك عن الدرس السابق:</a:t>
            </a:r>
            <a:endParaRPr lang="ar-SA" sz="32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صورة 20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74167956-EB1D-40DC-96E8-8B3B613A4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1251" y="2977293"/>
            <a:ext cx="3459917" cy="4025480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356FE15A-9A3D-4105-AFFF-A9C7B489D3C5}"/>
              </a:ext>
            </a:extLst>
          </p:cNvPr>
          <p:cNvSpPr/>
          <p:nvPr/>
        </p:nvSpPr>
        <p:spPr>
          <a:xfrm>
            <a:off x="333030" y="6205099"/>
            <a:ext cx="1871003" cy="448266"/>
          </a:xfrm>
          <a:prstGeom prst="rect">
            <a:avLst/>
          </a:prstGeom>
          <a:solidFill>
            <a:srgbClr val="EE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ارسل سؤال</a:t>
            </a:r>
          </a:p>
        </p:txBody>
      </p:sp>
    </p:spTree>
    <p:extLst>
      <p:ext uri="{BB962C8B-B14F-4D97-AF65-F5344CB8AC3E}">
        <p14:creationId xmlns:p14="http://schemas.microsoft.com/office/powerpoint/2010/main" val="3010340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22D2E9B-B94F-4616-BA5C-51FB8316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15" b="96311" l="24854" r="641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958" y="1605807"/>
            <a:ext cx="5533571" cy="553357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76F4B3C-A59F-4618-BE61-505B83AECF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960" y="1269841"/>
            <a:ext cx="2463789" cy="2434917"/>
          </a:xfrm>
          <a:prstGeom prst="rect">
            <a:avLst/>
          </a:prstGeom>
        </p:spPr>
      </p:pic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CC7B951F-838E-4141-B1A3-15C694433C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842476"/>
              </p:ext>
            </p:extLst>
          </p:nvPr>
        </p:nvGraphicFramePr>
        <p:xfrm>
          <a:off x="2660992" y="1426191"/>
          <a:ext cx="7562376" cy="543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CAC52327-6E16-4D76-B15B-87B9C869BCEA}"/>
              </a:ext>
            </a:extLst>
          </p:cNvPr>
          <p:cNvSpPr txBox="1"/>
          <p:nvPr/>
        </p:nvSpPr>
        <p:spPr>
          <a:xfrm>
            <a:off x="8783115" y="369076"/>
            <a:ext cx="3093721" cy="627747"/>
          </a:xfrm>
          <a:prstGeom prst="roundRect">
            <a:avLst>
              <a:gd name="adj" fmla="val 46222"/>
            </a:avLst>
          </a:prstGeom>
          <a:solidFill>
            <a:srgbClr val="EEDDC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lvl="0" algn="ctr" defTabSz="1377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kern="1200" dirty="0">
                <a:solidFill>
                  <a:srgbClr val="0070C0"/>
                </a:solidFill>
              </a:rPr>
              <a:t>أهداف الدرس: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6D98291-FC61-4751-8D78-A89699B30A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09" b="50022"/>
          <a:stretch/>
        </p:blipFill>
        <p:spPr>
          <a:xfrm>
            <a:off x="1862024" y="252407"/>
            <a:ext cx="4282323" cy="294640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3B8AEA9-26C8-46EB-97B3-94F3ECD78822}"/>
              </a:ext>
            </a:extLst>
          </p:cNvPr>
          <p:cNvSpPr/>
          <p:nvPr/>
        </p:nvSpPr>
        <p:spPr>
          <a:xfrm flipH="1">
            <a:off x="2089427" y="752036"/>
            <a:ext cx="313766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3100" b="1" kern="0" dirty="0">
                <a:solidFill>
                  <a:schemeClr val="bg1"/>
                </a:solidFill>
              </a:rPr>
              <a:t>هل لديك أهداف أخرى</a:t>
            </a:r>
          </a:p>
          <a:p>
            <a:pPr lvl="0" algn="ctr"/>
            <a:r>
              <a:rPr lang="ar-SA" sz="3100" b="1" kern="0" dirty="0">
                <a:solidFill>
                  <a:schemeClr val="bg1"/>
                </a:solidFill>
              </a:rPr>
              <a:t>تود/ين الوصول لها </a:t>
            </a:r>
          </a:p>
          <a:p>
            <a:pPr lvl="0" algn="ctr"/>
            <a:r>
              <a:rPr lang="ar-SA" sz="3100" b="1" kern="0" dirty="0">
                <a:solidFill>
                  <a:schemeClr val="bg1"/>
                </a:solidFill>
              </a:rPr>
              <a:t>نهاية الدرس؟</a:t>
            </a:r>
          </a:p>
        </p:txBody>
      </p:sp>
    </p:spTree>
    <p:extLst>
      <p:ext uri="{BB962C8B-B14F-4D97-AF65-F5344CB8AC3E}">
        <p14:creationId xmlns:p14="http://schemas.microsoft.com/office/powerpoint/2010/main" val="826508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346189C-FAD8-4C61-9AAF-E1199AFC4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89" y="348601"/>
            <a:ext cx="5301170" cy="1005273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080CC533-21F0-437A-BAAC-6130E41096B4}"/>
              </a:ext>
            </a:extLst>
          </p:cNvPr>
          <p:cNvSpPr/>
          <p:nvPr/>
        </p:nvSpPr>
        <p:spPr>
          <a:xfrm>
            <a:off x="4366207" y="454822"/>
            <a:ext cx="34596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معاني البعث و النشور</a:t>
            </a:r>
            <a:endParaRPr lang="ar-SA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71ABCD22-32C3-4F77-8382-5F90BF2FF7AE}"/>
              </a:ext>
            </a:extLst>
          </p:cNvPr>
          <p:cNvSpPr/>
          <p:nvPr/>
        </p:nvSpPr>
        <p:spPr>
          <a:xfrm>
            <a:off x="288174" y="1460095"/>
            <a:ext cx="11615652" cy="1323439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المبدع/ عزيزتي الطالبة المبدعة:</a:t>
            </a:r>
          </a:p>
          <a:p>
            <a:pPr algn="ctr"/>
            <a:r>
              <a:rPr lang="ar-SA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تعرف/ي على معنى البعث والنشور من خلال الأدلة التالية: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20EE4BD0-F60E-4795-9FD1-1D6DACA27FBE}"/>
              </a:ext>
            </a:extLst>
          </p:cNvPr>
          <p:cNvSpPr/>
          <p:nvPr/>
        </p:nvSpPr>
        <p:spPr>
          <a:xfrm>
            <a:off x="424070" y="6122504"/>
            <a:ext cx="2080591" cy="493367"/>
          </a:xfrm>
          <a:prstGeom prst="roundRect">
            <a:avLst>
              <a:gd name="adj" fmla="val 50000"/>
            </a:avLst>
          </a:prstGeom>
          <a:solidFill>
            <a:srgbClr val="E6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الاستنباط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ACB2B2F-F026-42E4-A530-D5A512561E24}"/>
              </a:ext>
            </a:extLst>
          </p:cNvPr>
          <p:cNvSpPr/>
          <p:nvPr/>
        </p:nvSpPr>
        <p:spPr>
          <a:xfrm>
            <a:off x="1218161" y="2995890"/>
            <a:ext cx="97821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4">
                    <a:lumMod val="50000"/>
                  </a:schemeClr>
                </a:solidFill>
              </a:rPr>
              <a:t>يقول تعالى</a:t>
            </a:r>
            <a:r>
              <a:rPr lang="ar-SA" sz="3600" b="1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ar-SA" sz="3600" b="1" cap="none" spc="0" dirty="0">
                <a:ln w="0"/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SA" sz="3600" b="1" cap="none" spc="0" dirty="0">
                <a:ln w="0"/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ar-SA" sz="3600" b="1" dirty="0" err="1">
                <a:ln w="0"/>
                <a:solidFill>
                  <a:schemeClr val="accent6">
                    <a:lumMod val="75000"/>
                  </a:schemeClr>
                </a:solidFill>
              </a:rPr>
              <a:t>وَالْمَوْتَىٰ</a:t>
            </a:r>
            <a:r>
              <a:rPr lang="ar-SA" sz="3600" b="1" dirty="0">
                <a:ln w="0"/>
                <a:solidFill>
                  <a:schemeClr val="accent6">
                    <a:lumMod val="75000"/>
                  </a:schemeClr>
                </a:solidFill>
              </a:rPr>
              <a:t> يَبْعَثُهُمُ اللَّهُ ثُمَّ إِلَيْهِ يُرْجَعُونَ " </a:t>
            </a:r>
            <a:endParaRPr lang="ar-SA" sz="3600" b="1" cap="none" spc="0" dirty="0">
              <a:ln w="0"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79C226F-B3F3-49A1-93CE-DB099C119514}"/>
              </a:ext>
            </a:extLst>
          </p:cNvPr>
          <p:cNvSpPr/>
          <p:nvPr/>
        </p:nvSpPr>
        <p:spPr>
          <a:xfrm>
            <a:off x="1211535" y="3850656"/>
            <a:ext cx="97821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4">
                    <a:lumMod val="50000"/>
                  </a:schemeClr>
                </a:solidFill>
              </a:rPr>
              <a:t>يقول تعالى</a:t>
            </a:r>
            <a:r>
              <a:rPr lang="ar-SA" sz="3600" b="1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ar-SA" sz="3600" b="1" cap="none" spc="0" dirty="0">
                <a:ln w="0"/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SA" sz="3600" b="1" cap="none" spc="0" dirty="0">
                <a:ln w="0"/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ar-SA" sz="3600" b="1" dirty="0">
                <a:ln w="0"/>
                <a:solidFill>
                  <a:schemeClr val="accent6">
                    <a:lumMod val="75000"/>
                  </a:schemeClr>
                </a:solidFill>
              </a:rPr>
              <a:t> ثُمَّ إِذَا شَاءَ أَنْشَرَهُ ". </a:t>
            </a:r>
            <a:endParaRPr lang="ar-SA" sz="3600" b="1" cap="none" spc="0" dirty="0">
              <a:ln w="0"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CAF661A3-F0FD-4BFA-AC37-959DAE9AA5DE}"/>
              </a:ext>
            </a:extLst>
          </p:cNvPr>
          <p:cNvSpPr/>
          <p:nvPr/>
        </p:nvSpPr>
        <p:spPr>
          <a:xfrm>
            <a:off x="6022730" y="5033120"/>
            <a:ext cx="2080591" cy="106197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4">
                    <a:lumMod val="50000"/>
                  </a:schemeClr>
                </a:solidFill>
              </a:rPr>
              <a:t>مترادفان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446D4500-EB0B-4B2D-BD02-07C957FC1E33}"/>
              </a:ext>
            </a:extLst>
          </p:cNvPr>
          <p:cNvSpPr/>
          <p:nvPr/>
        </p:nvSpPr>
        <p:spPr>
          <a:xfrm>
            <a:off x="3246399" y="5033120"/>
            <a:ext cx="2080591" cy="106197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4">
                    <a:lumMod val="50000"/>
                  </a:schemeClr>
                </a:solidFill>
              </a:rPr>
              <a:t>متضادان</a:t>
            </a:r>
          </a:p>
        </p:txBody>
      </p:sp>
      <p:sp>
        <p:nvSpPr>
          <p:cNvPr id="5" name="سهم: لليمين 4">
            <a:extLst>
              <a:ext uri="{FF2B5EF4-FFF2-40B4-BE49-F238E27FC236}">
                <a16:creationId xmlns:a16="http://schemas.microsoft.com/office/drawing/2014/main" id="{D66A01E9-0C8B-4AEB-A3F7-BA8D16F0051D}"/>
              </a:ext>
            </a:extLst>
          </p:cNvPr>
          <p:cNvSpPr/>
          <p:nvPr/>
        </p:nvSpPr>
        <p:spPr>
          <a:xfrm flipH="1">
            <a:off x="8845059" y="4603777"/>
            <a:ext cx="2934589" cy="19206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إذًا: البعث والنشور مصطلحان ........</a:t>
            </a:r>
          </a:p>
        </p:txBody>
      </p:sp>
    </p:spTree>
    <p:extLst>
      <p:ext uri="{BB962C8B-B14F-4D97-AF65-F5344CB8AC3E}">
        <p14:creationId xmlns:p14="http://schemas.microsoft.com/office/powerpoint/2010/main" val="3198685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1" grpId="0" animBg="1"/>
      <p:bldP spid="2" grpId="0" animBg="1"/>
      <p:bldP spid="2" grpId="1" animBg="1"/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73A15CBD-5B1C-4BD0-8DD0-4E9D2D5E5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9" t="74470" r="4968" b="3742"/>
          <a:stretch/>
        </p:blipFill>
        <p:spPr>
          <a:xfrm>
            <a:off x="1292818" y="949674"/>
            <a:ext cx="4803182" cy="276987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26967E5-8343-46DC-9F2B-33DBF7972DC2}"/>
              </a:ext>
            </a:extLst>
          </p:cNvPr>
          <p:cNvSpPr/>
          <p:nvPr/>
        </p:nvSpPr>
        <p:spPr>
          <a:xfrm>
            <a:off x="1219201" y="289464"/>
            <a:ext cx="9027649" cy="707886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الأمور المرتبطة بالبعث والنشور ما جاء في : 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9CEB483D-FBAE-44B8-AFF7-5550F1E4BCC8}"/>
              </a:ext>
            </a:extLst>
          </p:cNvPr>
          <p:cNvSpPr/>
          <p:nvPr/>
        </p:nvSpPr>
        <p:spPr>
          <a:xfrm>
            <a:off x="424070" y="6122504"/>
            <a:ext cx="2080591" cy="493367"/>
          </a:xfrm>
          <a:prstGeom prst="roundRect">
            <a:avLst>
              <a:gd name="adj" fmla="val 50000"/>
            </a:avLst>
          </a:prstGeom>
          <a:solidFill>
            <a:srgbClr val="E6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التعلم بالصور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B644C7F-AB71-44D3-9193-AE60462642FB}"/>
              </a:ext>
            </a:extLst>
          </p:cNvPr>
          <p:cNvSpPr txBox="1"/>
          <p:nvPr/>
        </p:nvSpPr>
        <p:spPr>
          <a:xfrm>
            <a:off x="7315200" y="1352429"/>
            <a:ext cx="4276486" cy="5509200"/>
          </a:xfrm>
          <a:prstGeom prst="rect">
            <a:avLst/>
          </a:prstGeom>
          <a:solidFill>
            <a:srgbClr val="EEDDCD"/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i="0" u="none" strike="noStrike" baseline="0" dirty="0">
                <a:solidFill>
                  <a:srgbClr val="000000"/>
                </a:solidFill>
                <a:latin typeface="AlBayan"/>
              </a:rPr>
              <a:t>حديث عبد الله بن عمر - </a:t>
            </a:r>
            <a:r>
              <a:rPr lang="ar-SA" sz="3200" b="1" dirty="0">
                <a:solidFill>
                  <a:srgbClr val="000000"/>
                </a:solidFill>
                <a:latin typeface="KFGQPCArabicSymbols01"/>
              </a:rPr>
              <a:t>رضي الله عنه -</a:t>
            </a:r>
            <a:r>
              <a:rPr lang="ar-SA" sz="3200" b="1" i="0" u="none" strike="noStrike" baseline="0" dirty="0">
                <a:solidFill>
                  <a:srgbClr val="000000"/>
                </a:solidFill>
                <a:latin typeface="KFGQPCArabicSymbols01"/>
              </a:rPr>
              <a:t> </a:t>
            </a:r>
            <a:r>
              <a:rPr lang="ar-SA" sz="3200" b="1" i="0" u="none" strike="noStrike" baseline="0" dirty="0">
                <a:solidFill>
                  <a:srgbClr val="000000"/>
                </a:solidFill>
                <a:latin typeface="AlBayan"/>
              </a:rPr>
              <a:t>قال: قال رسول الله </a:t>
            </a:r>
            <a:r>
              <a:rPr lang="ar-SA" sz="3200" b="1" dirty="0">
                <a:solidFill>
                  <a:srgbClr val="000000"/>
                </a:solidFill>
                <a:latin typeface="MunaBeta-Regular"/>
              </a:rPr>
              <a:t>ﷺ </a:t>
            </a:r>
            <a:r>
              <a:rPr lang="ar-SA" sz="3200" b="1" dirty="0">
                <a:solidFill>
                  <a:srgbClr val="000000"/>
                </a:solidFill>
                <a:latin typeface="AlBayan"/>
              </a:rPr>
              <a:t>: « </a:t>
            </a:r>
            <a:r>
              <a:rPr lang="ar-SA" sz="3200" b="1" i="0" u="none" strike="noStrike" baseline="0" dirty="0">
                <a:solidFill>
                  <a:srgbClr val="0066FF"/>
                </a:solidFill>
                <a:latin typeface="AlBayan"/>
              </a:rPr>
              <a:t>ثم يُنفخ في الصور فلا يسمعه أحد إلا أصغى لِيتاً ورفع لِيتاً</a:t>
            </a:r>
            <a:r>
              <a:rPr lang="ar-SA" sz="1400" b="1" i="0" u="none" strike="noStrike" baseline="0" dirty="0">
                <a:solidFill>
                  <a:srgbClr val="0066FF"/>
                </a:solidFill>
                <a:latin typeface="AlBayan"/>
              </a:rPr>
              <a:t>٭</a:t>
            </a:r>
            <a:r>
              <a:rPr lang="ar-SA" sz="3200" b="1" i="0" u="none" strike="noStrike" baseline="0" dirty="0">
                <a:solidFill>
                  <a:srgbClr val="0066FF"/>
                </a:solidFill>
                <a:latin typeface="AlBayan"/>
              </a:rPr>
              <a:t>، - قال- وأول من يسمعه رجل يلوط حوض إبله</a:t>
            </a:r>
            <a:r>
              <a:rPr lang="ar-SA" sz="1400" b="1" i="0" u="none" strike="noStrike" baseline="0" dirty="0">
                <a:solidFill>
                  <a:srgbClr val="0066FF"/>
                </a:solidFill>
                <a:latin typeface="AlBayan"/>
              </a:rPr>
              <a:t>٭ </a:t>
            </a:r>
            <a:r>
              <a:rPr lang="ar-SA" sz="3200" b="1" i="0" u="none" strike="noStrike" baseline="0" dirty="0">
                <a:solidFill>
                  <a:srgbClr val="0066FF"/>
                </a:solidFill>
                <a:latin typeface="AlBayan"/>
              </a:rPr>
              <a:t>قال فيصعق ويصعق الناس، ثم ينزل الله مطراً كأنه الطّل أو الظل </a:t>
            </a:r>
            <a:r>
              <a:rPr lang="ar-SA" sz="3200" b="1" i="0" u="none" strike="noStrike" baseline="0" dirty="0">
                <a:solidFill>
                  <a:srgbClr val="000000"/>
                </a:solidFill>
                <a:latin typeface="AlBayan"/>
              </a:rPr>
              <a:t>(شك الراوي) </a:t>
            </a:r>
            <a:r>
              <a:rPr lang="ar-SA" sz="3200" b="1" i="0" u="none" strike="noStrike" baseline="0" dirty="0">
                <a:solidFill>
                  <a:srgbClr val="0066FF"/>
                </a:solidFill>
                <a:latin typeface="AlBayan"/>
              </a:rPr>
              <a:t>فتنبت منه أجساد الناس، ثم ينفخ فيه أخرى فإذا هم قيام ينظرون</a:t>
            </a:r>
            <a:r>
              <a:rPr lang="ar-SA" sz="3200" b="1" i="0" u="none" strike="noStrike" baseline="0" dirty="0">
                <a:solidFill>
                  <a:srgbClr val="000000"/>
                </a:solidFill>
                <a:latin typeface="AlBayan"/>
              </a:rPr>
              <a:t> »</a:t>
            </a:r>
            <a:r>
              <a:rPr lang="ar-SA" sz="3200" b="1" dirty="0">
                <a:solidFill>
                  <a:srgbClr val="0066FF"/>
                </a:solidFill>
                <a:latin typeface="AlBayan"/>
              </a:rPr>
              <a:t>.</a:t>
            </a:r>
            <a:endParaRPr lang="ar-SA" sz="3200" b="1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A4596486-D303-4F67-B0C9-DE83B227E064}"/>
              </a:ext>
            </a:extLst>
          </p:cNvPr>
          <p:cNvSpPr/>
          <p:nvPr/>
        </p:nvSpPr>
        <p:spPr>
          <a:xfrm>
            <a:off x="1927817" y="1820685"/>
            <a:ext cx="372368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bg2">
                    <a:lumMod val="10000"/>
                  </a:schemeClr>
                </a:solidFill>
              </a:rPr>
              <a:t>أُرتب ما جاء في النّص السابق من الأمور المرتبطة بالبعث </a:t>
            </a:r>
          </a:p>
          <a:p>
            <a:pPr algn="ctr"/>
            <a:r>
              <a:rPr lang="ar-SA" sz="2800" b="1" dirty="0">
                <a:ln w="0"/>
                <a:solidFill>
                  <a:schemeClr val="bg2">
                    <a:lumMod val="10000"/>
                  </a:schemeClr>
                </a:solidFill>
              </a:rPr>
              <a:t>والنشور .</a:t>
            </a:r>
            <a:endParaRPr lang="ar-SA" sz="2800" b="1" cap="none" spc="0" dirty="0">
              <a:ln w="0"/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9" name="رسم تخطيطي 8">
            <a:extLst>
              <a:ext uri="{FF2B5EF4-FFF2-40B4-BE49-F238E27FC236}">
                <a16:creationId xmlns:a16="http://schemas.microsoft.com/office/drawing/2014/main" id="{4553DF5D-0C82-4A5C-B08A-BB25460A0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040144"/>
              </p:ext>
            </p:extLst>
          </p:nvPr>
        </p:nvGraphicFramePr>
        <p:xfrm>
          <a:off x="600314" y="3719553"/>
          <a:ext cx="6714886" cy="264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مستطيل 1">
            <a:extLst>
              <a:ext uri="{FF2B5EF4-FFF2-40B4-BE49-F238E27FC236}">
                <a16:creationId xmlns:a16="http://schemas.microsoft.com/office/drawing/2014/main" id="{3CED9EFF-05A1-4DEA-AC5D-6AA8E17E3149}"/>
              </a:ext>
            </a:extLst>
          </p:cNvPr>
          <p:cNvSpPr/>
          <p:nvPr/>
        </p:nvSpPr>
        <p:spPr>
          <a:xfrm>
            <a:off x="10422803" y="209353"/>
            <a:ext cx="1406769" cy="1023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5">
                    <a:lumMod val="50000"/>
                  </a:schemeClr>
                </a:solidFill>
              </a:rPr>
              <a:t>نشاط صـ 93</a:t>
            </a:r>
          </a:p>
        </p:txBody>
      </p:sp>
    </p:spTree>
    <p:extLst>
      <p:ext uri="{BB962C8B-B14F-4D97-AF65-F5344CB8AC3E}">
        <p14:creationId xmlns:p14="http://schemas.microsoft.com/office/powerpoint/2010/main" val="2675670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DEF835-91AA-43A2-BE97-EC8609124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27DEF835-91AA-43A2-BE97-EC8609124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A07B48-798E-4CEC-B592-24EF17AF7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66A07B48-798E-4CEC-B592-24EF17AF7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C7DF8B-D61A-4E65-9AE7-D9C9488C1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>
                                            <p:graphicEl>
                                              <a:dgm id="{BFC7DF8B-D61A-4E65-9AE7-D9C9488C1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0B6882-E386-4015-8577-F68A66588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C30B6882-E386-4015-8577-F68A66588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726E15-EB10-46C0-8A57-AA37C9122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dgm id="{37726E15-EB10-46C0-8A57-AA37C9122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/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64DD7F91-D5B1-46F6-9864-D8AC72BBB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9" t="74470" r="4968" b="3742"/>
          <a:stretch/>
        </p:blipFill>
        <p:spPr>
          <a:xfrm>
            <a:off x="2264230" y="2830287"/>
            <a:ext cx="6718857" cy="38746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ED2B84-FFF6-427D-86A5-7787E9341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33" b="93023" l="10000" r="90000">
                        <a14:foregroundMark x1="44394" y1="48256" x2="44394" y2="48256"/>
                        <a14:foregroundMark x1="46667" y1="45349" x2="47879" y2="44961"/>
                        <a14:foregroundMark x1="46970" y1="42442" x2="46970" y2="42442"/>
                        <a14:foregroundMark x1="46970" y1="38566" x2="47879" y2="31202"/>
                        <a14:foregroundMark x1="66818" y1="19767" x2="66818" y2="19767"/>
                        <a14:foregroundMark x1="74394" y1="7364" x2="74394" y2="7364"/>
                        <a14:foregroundMark x1="66515" y1="6202" x2="66515" y2="6202"/>
                        <a14:foregroundMark x1="68485" y1="31977" x2="68485" y2="31977"/>
                        <a14:foregroundMark x1="61818" y1="38566" x2="61818" y2="38566"/>
                        <a14:foregroundMark x1="72576" y1="5233" x2="72576" y2="5233"/>
                        <a14:foregroundMark x1="45606" y1="90698" x2="46364" y2="89341"/>
                        <a14:foregroundMark x1="48485" y1="88953" x2="48788" y2="93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2" y="3429000"/>
            <a:ext cx="4521338" cy="3534865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86EB9AF0-54DA-4214-9B9D-27DFD8F20695}"/>
              </a:ext>
            </a:extLst>
          </p:cNvPr>
          <p:cNvSpPr/>
          <p:nvPr/>
        </p:nvSpPr>
        <p:spPr>
          <a:xfrm>
            <a:off x="4789715" y="1451429"/>
            <a:ext cx="6906373" cy="1446550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bg2">
                    <a:lumMod val="10000"/>
                  </a:schemeClr>
                </a:solidFill>
              </a:rPr>
              <a:t>إنكار البعث هو إنكار لصريح القرآن ، </a:t>
            </a:r>
          </a:p>
          <a:p>
            <a:pPr algn="ctr"/>
            <a:r>
              <a:rPr lang="ar-SA" sz="4400" b="1" cap="none" spc="0" dirty="0">
                <a:ln w="0"/>
                <a:solidFill>
                  <a:schemeClr val="bg2">
                    <a:lumMod val="10000"/>
                  </a:schemeClr>
                </a:solidFill>
              </a:rPr>
              <a:t>بينّ/ي معنى العبارة السابقة !</a:t>
            </a:r>
            <a:endParaRPr lang="ar-SA" sz="4400" b="1" cap="none" spc="0" dirty="0">
              <a:ln w="0"/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7F977AC-86C5-45B6-BB32-585590BD5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89" y="348601"/>
            <a:ext cx="5301170" cy="1005273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6A2BC561-B41D-4A41-A9C3-258B1D0788BF}"/>
              </a:ext>
            </a:extLst>
          </p:cNvPr>
          <p:cNvSpPr/>
          <p:nvPr/>
        </p:nvSpPr>
        <p:spPr>
          <a:xfrm>
            <a:off x="4880772" y="353224"/>
            <a:ext cx="24304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إثبات البعث</a:t>
            </a:r>
            <a:endParaRPr lang="ar-SA" sz="4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8E48D70-8132-47E3-A4CB-E3099013D66F}"/>
              </a:ext>
            </a:extLst>
          </p:cNvPr>
          <p:cNvSpPr/>
          <p:nvPr/>
        </p:nvSpPr>
        <p:spPr>
          <a:xfrm>
            <a:off x="3260774" y="3862623"/>
            <a:ext cx="49094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2D5CBF"/>
                </a:solidFill>
              </a:rPr>
              <a:t> جاء في القرآن الكريم ما يدل على البعث في أدلة صريحة، فالإنكار بالبعث هو إنكار صريح للقرآن الكريم.</a:t>
            </a:r>
            <a:endParaRPr lang="ar-SA" sz="3600" b="1" cap="none" spc="0" dirty="0">
              <a:ln w="0"/>
              <a:solidFill>
                <a:srgbClr val="2D5CBF"/>
              </a:solidFill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0B1D72A-1055-4534-8729-A8FDFF68A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287" y="912455"/>
            <a:ext cx="2738116" cy="25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53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64DD7F91-D5B1-46F6-9864-D8AC72BBB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9" t="74470" r="4968" b="3742"/>
          <a:stretch/>
        </p:blipFill>
        <p:spPr>
          <a:xfrm>
            <a:off x="2264230" y="2830287"/>
            <a:ext cx="6718857" cy="38746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ED2B84-FFF6-427D-86A5-7787E9341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33" b="93023" l="10000" r="90000">
                        <a14:foregroundMark x1="44394" y1="48256" x2="44394" y2="48256"/>
                        <a14:foregroundMark x1="46667" y1="45349" x2="47879" y2="44961"/>
                        <a14:foregroundMark x1="46970" y1="42442" x2="46970" y2="42442"/>
                        <a14:foregroundMark x1="46970" y1="38566" x2="47879" y2="31202"/>
                        <a14:foregroundMark x1="66818" y1="19767" x2="66818" y2="19767"/>
                        <a14:foregroundMark x1="74394" y1="7364" x2="74394" y2="7364"/>
                        <a14:foregroundMark x1="66515" y1="6202" x2="66515" y2="6202"/>
                        <a14:foregroundMark x1="68485" y1="31977" x2="68485" y2="31977"/>
                        <a14:foregroundMark x1="61818" y1="38566" x2="61818" y2="38566"/>
                        <a14:foregroundMark x1="72576" y1="5233" x2="72576" y2="5233"/>
                        <a14:foregroundMark x1="45606" y1="90698" x2="46364" y2="89341"/>
                        <a14:foregroundMark x1="48485" y1="88953" x2="48788" y2="93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2" y="3429000"/>
            <a:ext cx="4521338" cy="3534865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86EB9AF0-54DA-4214-9B9D-27DFD8F20695}"/>
              </a:ext>
            </a:extLst>
          </p:cNvPr>
          <p:cNvSpPr/>
          <p:nvPr/>
        </p:nvSpPr>
        <p:spPr>
          <a:xfrm>
            <a:off x="4789715" y="1451429"/>
            <a:ext cx="6906373" cy="1446550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bg2">
                    <a:lumMod val="10000"/>
                  </a:schemeClr>
                </a:solidFill>
              </a:rPr>
              <a:t>إنكار البعث سوء ظن بالله تعالى،</a:t>
            </a:r>
          </a:p>
          <a:p>
            <a:pPr algn="ctr"/>
            <a:r>
              <a:rPr lang="ar-SA" sz="4400" b="1" cap="none" spc="0" dirty="0">
                <a:ln w="0"/>
                <a:solidFill>
                  <a:schemeClr val="bg2">
                    <a:lumMod val="10000"/>
                  </a:schemeClr>
                </a:solidFill>
              </a:rPr>
              <a:t>وضحّ/ي العبارة السابقة !</a:t>
            </a:r>
            <a:endParaRPr lang="ar-SA" sz="4400" b="1" cap="none" spc="0" dirty="0">
              <a:ln w="0"/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7F977AC-86C5-45B6-BB32-585590BD5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89" y="348601"/>
            <a:ext cx="5301170" cy="1005273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6A2BC561-B41D-4A41-A9C3-258B1D0788BF}"/>
              </a:ext>
            </a:extLst>
          </p:cNvPr>
          <p:cNvSpPr/>
          <p:nvPr/>
        </p:nvSpPr>
        <p:spPr>
          <a:xfrm>
            <a:off x="4880772" y="353224"/>
            <a:ext cx="24304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إثبات البعث</a:t>
            </a:r>
            <a:endParaRPr lang="ar-SA" sz="4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8E48D70-8132-47E3-A4CB-E3099013D66F}"/>
              </a:ext>
            </a:extLst>
          </p:cNvPr>
          <p:cNvSpPr/>
          <p:nvPr/>
        </p:nvSpPr>
        <p:spPr>
          <a:xfrm>
            <a:off x="3289744" y="3824886"/>
            <a:ext cx="49094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5">
                    <a:lumMod val="50000"/>
                  </a:schemeClr>
                </a:solidFill>
              </a:rPr>
              <a:t>من ظنّ أن الله لن يبعث الناس للجزاء والحساب على الإحسان والإساءة فقد ظن بالله ظن سوء لأن الله عادل و صادق الوعد.</a:t>
            </a:r>
            <a:endParaRPr lang="ar-SA" sz="3600" b="1" cap="none" spc="0" dirty="0">
              <a:ln w="0"/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0B1D72A-1055-4534-8729-A8FDFF68A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287" y="912455"/>
            <a:ext cx="2738116" cy="25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51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1066</Words>
  <Application>Microsoft Office PowerPoint</Application>
  <PresentationFormat>شاشة عريضة</PresentationFormat>
  <Paragraphs>116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AlBayan</vt:lpstr>
      <vt:lpstr>Arial</vt:lpstr>
      <vt:lpstr>Calibri</vt:lpstr>
      <vt:lpstr>Calibri Light</vt:lpstr>
      <vt:lpstr>KFGQPCArabicSymbols01</vt:lpstr>
      <vt:lpstr>MunaBeta-Regular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‏​​♋٭ ρгe̠‎тту ĸɑdooϳ ·̵</dc:creator>
  <cp:lastModifiedBy>‏​​♋٭ ρгe̠‎тту ĸɑdooϳ ·̵</cp:lastModifiedBy>
  <cp:revision>63</cp:revision>
  <dcterms:created xsi:type="dcterms:W3CDTF">2020-09-07T04:38:59Z</dcterms:created>
  <dcterms:modified xsi:type="dcterms:W3CDTF">2020-10-18T02:12:48Z</dcterms:modified>
</cp:coreProperties>
</file>