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552700"/>
            <a:ext cx="83248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7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92696"/>
            <a:ext cx="756285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20689"/>
            <a:ext cx="7705725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7" y="404664"/>
            <a:ext cx="7591425" cy="601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3675"/>
            <a:ext cx="7488832" cy="139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23850"/>
            <a:ext cx="7724775" cy="621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04664"/>
            <a:ext cx="8067675" cy="595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80"/>
            <a:ext cx="8077200" cy="566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48681"/>
            <a:ext cx="779145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32657"/>
            <a:ext cx="815340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05113"/>
            <a:ext cx="8064896" cy="124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78378" cy="547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71488"/>
            <a:ext cx="8067675" cy="591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29550" cy="576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57175"/>
            <a:ext cx="7972425" cy="634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08721"/>
            <a:ext cx="790575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28650"/>
            <a:ext cx="763905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76263"/>
            <a:ext cx="7639050" cy="570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92696"/>
            <a:ext cx="760095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64704"/>
            <a:ext cx="8029575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862013"/>
            <a:ext cx="7820025" cy="513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81063"/>
            <a:ext cx="6867525" cy="509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461852"/>
            <a:ext cx="8245424" cy="593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4" y="620688"/>
            <a:ext cx="8016526" cy="561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" y="445879"/>
            <a:ext cx="8101408" cy="5966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3708"/>
            <a:ext cx="7920880" cy="633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64704"/>
            <a:ext cx="7648575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764704"/>
            <a:ext cx="7724775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63" y="620688"/>
            <a:ext cx="683007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0262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2019-09-07T17:33:54Z</dcterms:created>
  <dcterms:modified xsi:type="dcterms:W3CDTF">2019-09-07T17:44:34Z</dcterms:modified>
</cp:coreProperties>
</file>