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5" r:id="rId1"/>
  </p:sldMasterIdLst>
  <p:sldIdLst>
    <p:sldId id="259" r:id="rId2"/>
    <p:sldId id="260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936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5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661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2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986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9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552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85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173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61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8316686" cy="990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5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7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92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165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92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31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DF81A605-6EE9-4D40-8DF8-C32042283249}" type="datetimeFigureOut">
              <a:rPr lang="ar-SA" smtClean="0"/>
              <a:t>02/12/40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489CB131-1BAF-4D01-9179-D0E3ECF435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3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خماسي 7">
            <a:hlinkClick r:id="" action="ppaction://hlinkshowjump?jump=previousslide"/>
          </p:cNvPr>
          <p:cNvSpPr/>
          <p:nvPr/>
        </p:nvSpPr>
        <p:spPr>
          <a:xfrm>
            <a:off x="7507044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السابق</a:t>
            </a:r>
            <a:endParaRPr lang="ar-SA" sz="3200" b="1" dirty="0"/>
          </a:p>
        </p:txBody>
      </p:sp>
      <p:sp>
        <p:nvSpPr>
          <p:cNvPr id="14" name="خماسي 13">
            <a:hlinkClick r:id="" action="ppaction://hlinkshowjump?jump=nextslide"/>
          </p:cNvPr>
          <p:cNvSpPr/>
          <p:nvPr/>
        </p:nvSpPr>
        <p:spPr>
          <a:xfrm flipH="1">
            <a:off x="1151065" y="5665836"/>
            <a:ext cx="3336663" cy="605871"/>
          </a:xfrm>
          <a:prstGeom prst="homePlat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التالي</a:t>
            </a:r>
            <a:endParaRPr lang="ar-SA" sz="3200" b="1" dirty="0"/>
          </a:p>
        </p:txBody>
      </p:sp>
      <p:sp>
        <p:nvSpPr>
          <p:cNvPr id="9" name="مستطيل 8">
            <a:hlinkClick r:id="" action="ppaction://hlinkshowjump?jump=firstslide"/>
          </p:cNvPr>
          <p:cNvSpPr/>
          <p:nvPr/>
        </p:nvSpPr>
        <p:spPr>
          <a:xfrm>
            <a:off x="4527995" y="5665836"/>
            <a:ext cx="2938782" cy="6058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الرئيسية</a:t>
            </a:r>
            <a:endParaRPr lang="ar-SA" sz="3200" b="1" dirty="0"/>
          </a:p>
        </p:txBody>
      </p:sp>
      <p:pic>
        <p:nvPicPr>
          <p:cNvPr id="2052" name="Picture 4" descr="https://encrypted-tbn1.gstatic.com/images?q=tbn:ANd9GcSCt7ywBEG14sujkHdqY8vNikljT9JPrIN0zhdFQOmo5LK4FCosXYF4jiY"/>
          <p:cNvPicPr>
            <a:picLocks noChangeAspect="1" noChangeArrowheads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1706513" cy="11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0736"/>
            <a:ext cx="8000999" cy="999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5400" b="1" kern="1200" cap="none" spc="0" baseline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529851" y="90450"/>
            <a:ext cx="308468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كيف أعتذر؟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وسيلة شرح مستطيلة مستديرة الزوايا 1"/>
          <p:cNvSpPr/>
          <p:nvPr/>
        </p:nvSpPr>
        <p:spPr>
          <a:xfrm>
            <a:off x="8475257" y="1201003"/>
            <a:ext cx="3152632" cy="3152633"/>
          </a:xfrm>
          <a:prstGeom prst="wedgeRoundRectCallout">
            <a:avLst>
              <a:gd name="adj1" fmla="val -10203"/>
              <a:gd name="adj2" fmla="val 75936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المفاهيم الرئيسة: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. </a:t>
            </a:r>
            <a:r>
              <a:rPr lang="ar-SA" sz="3200" b="1" dirty="0" smtClean="0">
                <a:solidFill>
                  <a:schemeClr val="bg1"/>
                </a:solidFill>
              </a:rPr>
              <a:t>الاعتذار</a:t>
            </a:r>
            <a:r>
              <a:rPr lang="ar-SA" sz="2400" b="1" dirty="0" smtClean="0">
                <a:solidFill>
                  <a:schemeClr val="bg1"/>
                </a:solidFill>
              </a:rPr>
              <a:t>.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382136" y="1201003"/>
            <a:ext cx="7642747" cy="1576316"/>
          </a:xfrm>
          <a:prstGeom prst="wedgeRoundRectCallout">
            <a:avLst>
              <a:gd name="adj1" fmla="val -15820"/>
              <a:gd name="adj2" fmla="val 17800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لم يغضب الآخرون مني؟</a:t>
            </a:r>
            <a:endParaRPr lang="ar-SA" sz="4800" b="1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170077" y="141998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أعتذر؟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8" name="مستطيل 17"/>
          <p:cNvSpPr/>
          <p:nvPr/>
        </p:nvSpPr>
        <p:spPr>
          <a:xfrm>
            <a:off x="177421" y="930929"/>
            <a:ext cx="11145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2- أضع علامة (</a:t>
            </a:r>
            <a:r>
              <a:rPr lang="ar-E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) على التصرف السليم وعلامة ( </a:t>
            </a:r>
            <a:r>
              <a:rPr lang="en-US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) على التصرف الخطأ في الأشكال الآتية: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95" y="2363271"/>
            <a:ext cx="3810000" cy="313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1" y="1869742"/>
            <a:ext cx="3371850" cy="352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7"/>
          <p:cNvSpPr/>
          <p:nvPr/>
        </p:nvSpPr>
        <p:spPr>
          <a:xfrm>
            <a:off x="9730554" y="4802011"/>
            <a:ext cx="728490" cy="6185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2011934" y="4802010"/>
            <a:ext cx="728490" cy="6185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/>
              </a:rPr>
              <a:t>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0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rmAutofit/>
          </a:bodyPr>
          <a:lstStyle/>
          <a:p>
            <a:r>
              <a:rPr lang="ar-SA" sz="4800" dirty="0" smtClean="0">
                <a:cs typeface="+mn-cs"/>
              </a:rPr>
              <a:t>كيف أعتذر؟</a:t>
            </a:r>
            <a:endParaRPr lang="ar-SA" sz="4800" dirty="0">
              <a:cs typeface="+mn-cs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74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272955" y="1269211"/>
            <a:ext cx="11122926" cy="4067063"/>
            <a:chOff x="6550925" y="1665001"/>
            <a:chExt cx="5106922" cy="1801530"/>
          </a:xfrm>
        </p:grpSpPr>
        <p:sp>
          <p:nvSpPr>
            <p:cNvPr id="3" name="شبه منحرف 2"/>
            <p:cNvSpPr/>
            <p:nvPr/>
          </p:nvSpPr>
          <p:spPr>
            <a:xfrm>
              <a:off x="6550925" y="1978925"/>
              <a:ext cx="5106922" cy="1487606"/>
            </a:xfrm>
            <a:prstGeom prst="trapezoid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مستطيل مستدير الزوايا 1"/>
            <p:cNvSpPr/>
            <p:nvPr/>
          </p:nvSpPr>
          <p:spPr>
            <a:xfrm>
              <a:off x="7792872" y="1665001"/>
              <a:ext cx="3044779" cy="37482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عندما يغضب الآخرون مني؛ أعرف أنني فعلت فعلا خاطئا قد يكون:</a:t>
              </a:r>
              <a:endParaRPr lang="ar-SA" sz="3200" b="1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2103915"/>
            <a:ext cx="17335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856516"/>
            <a:ext cx="1943100" cy="14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77" y="2170562"/>
            <a:ext cx="1743075" cy="139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16" y="3557152"/>
            <a:ext cx="16859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68" y="2127727"/>
            <a:ext cx="18192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64" y="3913345"/>
            <a:ext cx="1743075" cy="139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8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أعتذر؟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747026" y="1223863"/>
            <a:ext cx="5694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اذكري مواقف أخرى تغضب الآخرين.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578711" y="1870194"/>
            <a:ext cx="586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ar-SA" sz="3200" b="1" dirty="0">
                <a:solidFill>
                  <a:srgbClr val="00B050"/>
                </a:solidFill>
              </a:rPr>
              <a:t>سب الآخرين، وعدم طاعة الأهل، والنميمة</a:t>
            </a:r>
            <a:r>
              <a:rPr lang="ar-SA" sz="3200" b="1" dirty="0" smtClean="0">
                <a:solidFill>
                  <a:srgbClr val="00B050"/>
                </a:solidFill>
              </a:rPr>
              <a:t>.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769599" y="3080472"/>
            <a:ext cx="9794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ar-SA" altLang="ar-SA" sz="3600" b="1" dirty="0" smtClean="0">
                <a:latin typeface="Times New Roman" panose="02020603050405020304" pitchFamily="18" charset="0"/>
              </a:rPr>
              <a:t>إذا أخطأت وغضب الآخرون مني فإنني أصمت وأعرف خطئي.</a:t>
            </a:r>
            <a:endParaRPr lang="ar-SA" altLang="ar-SA" sz="3600" b="1" dirty="0">
              <a:latin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775" y="1181245"/>
            <a:ext cx="17621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338782" y="90450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أعتذر؟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1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75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5" name="مستطيل 14"/>
          <p:cNvSpPr/>
          <p:nvPr/>
        </p:nvSpPr>
        <p:spPr>
          <a:xfrm>
            <a:off x="5997095" y="1223863"/>
            <a:ext cx="5444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كيف يسامحني الآخرون إذا أخطأت؟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796527" y="1911145"/>
            <a:ext cx="4713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أعتذر ليسامحني الآخرون، وأقول: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8" y="1547028"/>
            <a:ext cx="35052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9773304" y="3057557"/>
            <a:ext cx="1736373" cy="58477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1- أنا آسفة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571478" y="3057557"/>
            <a:ext cx="2953053" cy="58477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2- لن أعود لمثل هذا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592592" y="4613402"/>
            <a:ext cx="1931939" cy="58477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txBody>
          <a:bodyPr wrap="none">
            <a:spAutoFit/>
          </a:bodyPr>
          <a:lstStyle/>
          <a:p>
            <a:pPr lvl="0"/>
            <a:r>
              <a:rPr lang="ar-SA" altLang="ar-SA" sz="3200" b="1" dirty="0" smtClean="0">
                <a:latin typeface="Times New Roman" panose="02020603050405020304" pitchFamily="18" charset="0"/>
              </a:rPr>
              <a:t>3- سامحوني</a:t>
            </a:r>
            <a:endParaRPr lang="ar-SA" altLang="ar-SA" sz="32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4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8" grpId="0"/>
      <p:bldP spid="14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000781" y="90450"/>
            <a:ext cx="2613752" cy="999565"/>
          </a:xfrm>
        </p:spPr>
        <p:txBody>
          <a:bodyPr>
            <a:noAutofit/>
          </a:bodyPr>
          <a:lstStyle/>
          <a:p>
            <a:r>
              <a:rPr lang="ar-SA" sz="4400" dirty="0" smtClean="0">
                <a:cs typeface="+mn-cs"/>
              </a:rPr>
              <a:t>كيف </a:t>
            </a:r>
            <a:r>
              <a:rPr lang="ar-SA" sz="4400" dirty="0">
                <a:cs typeface="+mn-cs"/>
              </a:rPr>
              <a:t>أعتذر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07717" y="49439"/>
            <a:ext cx="17075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نشاط2</a:t>
            </a:r>
            <a:endParaRPr lang="ar-EG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00726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صورة 165" descr="الوصف: Face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905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40852" y="8068"/>
            <a:ext cx="2797882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76</a:t>
              </a:r>
              <a:endPara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مستطيل 11"/>
          <p:cNvSpPr/>
          <p:nvPr/>
        </p:nvSpPr>
        <p:spPr>
          <a:xfrm>
            <a:off x="1082290" y="1403836"/>
            <a:ext cx="953491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FF0000"/>
                </a:solidFill>
              </a:rPr>
              <a:t>ما الذي ينبغي فعله عندما يغضب الآخرون مني؟ </a:t>
            </a:r>
          </a:p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0070C0"/>
                </a:solidFill>
              </a:rPr>
              <a:t>ضعي علامة (</a:t>
            </a:r>
            <a:r>
              <a:rPr lang="ar-EG" sz="3200" b="1" dirty="0" smtClean="0">
                <a:solidFill>
                  <a:srgbClr val="0070C0"/>
                </a:solidFill>
                <a:sym typeface="Webdings"/>
              </a:rPr>
              <a:t>) عند السلوك السليم: </a:t>
            </a:r>
            <a:endParaRPr lang="ar-EG" sz="3200" b="1" dirty="0" smtClean="0">
              <a:solidFill>
                <a:srgbClr val="0070C0"/>
              </a:solidFill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EG" sz="3200" b="1" dirty="0" smtClean="0">
                <a:solidFill>
                  <a:schemeClr val="tx1"/>
                </a:solidFill>
              </a:rPr>
              <a:t>أعتذر 					(	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EG" sz="3200" b="1" dirty="0" smtClean="0">
                <a:solidFill>
                  <a:schemeClr val="tx1"/>
                </a:solidFill>
              </a:rPr>
              <a:t>أواصل اللعب				(	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EG" sz="3200" b="1" dirty="0" smtClean="0">
                <a:solidFill>
                  <a:schemeClr val="tx1"/>
                </a:solidFill>
              </a:rPr>
              <a:t>أضحك					(	)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02622" y="304426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solidFill>
                  <a:srgbClr val="00B050"/>
                </a:solidFill>
                <a:sym typeface="Webdings"/>
              </a:rPr>
              <a:t>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565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170077" y="141998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أعتذر؟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نشاط </a:t>
            </a: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3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76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1004729" y="1545145"/>
            <a:ext cx="10419845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FF0000"/>
                </a:solidFill>
              </a:rPr>
              <a:t>لوّني الإجابة الصحيحة: </a:t>
            </a:r>
          </a:p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0070C0"/>
                </a:solidFill>
              </a:rPr>
              <a:t>ماذا أفعل إذا سامحني الآخرون؟ 				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EG" sz="3200" b="1" dirty="0" smtClean="0">
                <a:solidFill>
                  <a:schemeClr val="tx1"/>
                </a:solidFill>
              </a:rPr>
              <a:t>أعود لفعل ما يغضبهم 				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EG" sz="3200" b="1" dirty="0" smtClean="0">
                <a:solidFill>
                  <a:schemeClr val="tx1"/>
                </a:solidFill>
              </a:rPr>
              <a:t>أفرح لمسامحتهم لي.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ar-EG" sz="3200" b="1" dirty="0" smtClean="0">
                <a:solidFill>
                  <a:schemeClr val="accent1">
                    <a:lumMod val="75000"/>
                  </a:schemeClr>
                </a:solidFill>
              </a:rPr>
              <a:t>أتجنب الفعل الخاطئ</a:t>
            </a:r>
            <a:r>
              <a:rPr lang="ar-EG" sz="3200" b="1" dirty="0" smtClean="0">
                <a:solidFill>
                  <a:schemeClr val="tx1"/>
                </a:solidFill>
              </a:rPr>
              <a:t>.</a:t>
            </a:r>
            <a:endParaRPr lang="ar-SA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1" y="3186113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15" y="3167063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1" y="3991331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15" y="3972281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1" y="4806922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15" y="4787872"/>
            <a:ext cx="571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1504888" y="2497539"/>
            <a:ext cx="900753" cy="504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لا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733186" y="2497539"/>
            <a:ext cx="900753" cy="50496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نعم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2705890" y="4787872"/>
            <a:ext cx="900753" cy="50496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نعم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7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 animBg="1"/>
      <p:bldP spid="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170077" y="141998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أعتذر؟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423081" y="1523395"/>
            <a:ext cx="11041039" cy="78319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</a:rPr>
              <a:t>ابتكري وسيلة فعالة تقدمين فيها اعتذارك لوالدتك التي أغضبتها.</a:t>
            </a:r>
            <a:endParaRPr lang="ar-EG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77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41194" y="2374684"/>
            <a:ext cx="11122926" cy="2811465"/>
            <a:chOff x="341194" y="2374684"/>
            <a:chExt cx="11122926" cy="2811465"/>
          </a:xfrm>
        </p:grpSpPr>
        <p:sp>
          <p:nvSpPr>
            <p:cNvPr id="18" name="شبه منحرف 17"/>
            <p:cNvSpPr/>
            <p:nvPr/>
          </p:nvSpPr>
          <p:spPr>
            <a:xfrm>
              <a:off x="341194" y="2824074"/>
              <a:ext cx="11122926" cy="2362075"/>
            </a:xfrm>
            <a:prstGeom prst="trapezoid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 smtClean="0">
                  <a:solidFill>
                    <a:schemeClr val="tx1"/>
                  </a:solidFill>
                </a:rPr>
                <a:t>1- تجنب ما يغضب الآخرين يقربهم إليك.</a:t>
              </a:r>
            </a:p>
            <a:p>
              <a:r>
                <a:rPr lang="ar-SA" sz="2400" b="1" dirty="0" smtClean="0">
                  <a:solidFill>
                    <a:schemeClr val="tx1"/>
                  </a:solidFill>
                </a:rPr>
                <a:t>2- غضب الآخرين منا لا يعني أنهم يكرهوننا.</a:t>
              </a:r>
            </a:p>
            <a:p>
              <a:r>
                <a:rPr lang="ar-SA" sz="2400" b="1" dirty="0" smtClean="0">
                  <a:solidFill>
                    <a:schemeClr val="tx1"/>
                  </a:solidFill>
                </a:rPr>
                <a:t>3- تقبلي اعتذار من يعتذر إليك.</a:t>
              </a:r>
            </a:p>
            <a:p>
              <a:r>
                <a:rPr lang="ar-SA" sz="2400" b="1" dirty="0" smtClean="0">
                  <a:solidFill>
                    <a:schemeClr val="tx1"/>
                  </a:solidFill>
                </a:rPr>
                <a:t>4- الاعتذار يعني الندم على الفعل على الفعل، فلا تعودي إليه مرة أخرى.</a:t>
              </a:r>
              <a:endParaRPr lang="ar-SA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مستطيل مستدير الزوايا 18"/>
            <p:cNvSpPr/>
            <p:nvPr/>
          </p:nvSpPr>
          <p:spPr>
            <a:xfrm>
              <a:off x="3046167" y="2374684"/>
              <a:ext cx="6631558" cy="59516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b="1" dirty="0" smtClean="0"/>
                <a:t>إرشادات عامة</a:t>
              </a:r>
              <a:endParaRPr lang="ar-SA" sz="32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14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170077" y="141998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أعتذر؟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78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8" name="مستطيل 17"/>
          <p:cNvSpPr/>
          <p:nvPr/>
        </p:nvSpPr>
        <p:spPr>
          <a:xfrm>
            <a:off x="7396517" y="1223863"/>
            <a:ext cx="4044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1- ألون عبارات الاعتذار:</a:t>
            </a:r>
            <a:endParaRPr lang="ar-SA" altLang="ar-SA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معين 18"/>
          <p:cNvSpPr/>
          <p:nvPr/>
        </p:nvSpPr>
        <p:spPr>
          <a:xfrm>
            <a:off x="7915464" y="1831736"/>
            <a:ext cx="2624664" cy="2150533"/>
          </a:xfrm>
          <a:prstGeom prst="diamon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chemeClr val="tx1"/>
                </a:solidFill>
              </a:rPr>
              <a:t>أنا آسفة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6" name="معين 25"/>
          <p:cNvSpPr/>
          <p:nvPr/>
        </p:nvSpPr>
        <p:spPr>
          <a:xfrm>
            <a:off x="6222748" y="3387131"/>
            <a:ext cx="3119918" cy="2150533"/>
          </a:xfrm>
          <a:prstGeom prst="diamon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smtClean="0">
                <a:solidFill>
                  <a:schemeClr val="tx1"/>
                </a:solidFill>
              </a:rPr>
              <a:t>سامحوني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معين 26"/>
          <p:cNvSpPr/>
          <p:nvPr/>
        </p:nvSpPr>
        <p:spPr>
          <a:xfrm>
            <a:off x="4779231" y="1618276"/>
            <a:ext cx="2887035" cy="2150533"/>
          </a:xfrm>
          <a:prstGeom prst="diamon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tx1"/>
                </a:solidFill>
              </a:rPr>
              <a:t>لن أعود لمثل هذا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معين 27"/>
          <p:cNvSpPr/>
          <p:nvPr/>
        </p:nvSpPr>
        <p:spPr>
          <a:xfrm>
            <a:off x="3703965" y="3650239"/>
            <a:ext cx="2150533" cy="2150533"/>
          </a:xfrm>
          <a:prstGeom prst="diamon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chemeClr val="tx1"/>
                </a:solidFill>
              </a:rPr>
              <a:t>أنا حرة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9" name="معين 28"/>
          <p:cNvSpPr/>
          <p:nvPr/>
        </p:nvSpPr>
        <p:spPr>
          <a:xfrm>
            <a:off x="1407993" y="1618279"/>
            <a:ext cx="2617741" cy="2150533"/>
          </a:xfrm>
          <a:prstGeom prst="diamon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chemeClr val="tx1"/>
                </a:solidFill>
              </a:rPr>
              <a:t>دعوني وشأني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معين 29"/>
          <p:cNvSpPr/>
          <p:nvPr/>
        </p:nvSpPr>
        <p:spPr>
          <a:xfrm>
            <a:off x="164971" y="3650242"/>
            <a:ext cx="2150533" cy="2150533"/>
          </a:xfrm>
          <a:prstGeom prst="diamon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chemeClr val="tx1"/>
                </a:solidFill>
              </a:rPr>
              <a:t>أفّ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1" name="معين 30"/>
          <p:cNvSpPr/>
          <p:nvPr/>
        </p:nvSpPr>
        <p:spPr>
          <a:xfrm>
            <a:off x="7915464" y="1910745"/>
            <a:ext cx="2624664" cy="2150533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chemeClr val="bg1"/>
                </a:solidFill>
              </a:rPr>
              <a:t>أنا آسفة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2" name="معين 31"/>
          <p:cNvSpPr/>
          <p:nvPr/>
        </p:nvSpPr>
        <p:spPr>
          <a:xfrm>
            <a:off x="6222748" y="3387131"/>
            <a:ext cx="3119918" cy="2150533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 smtClean="0">
                <a:solidFill>
                  <a:schemeClr val="bg1"/>
                </a:solidFill>
              </a:rPr>
              <a:t>سامحوني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معين 32"/>
          <p:cNvSpPr/>
          <p:nvPr/>
        </p:nvSpPr>
        <p:spPr>
          <a:xfrm>
            <a:off x="4771134" y="1618275"/>
            <a:ext cx="2887035" cy="2150533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</a:rPr>
              <a:t>لن أعود لمثل هذا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5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8170077" y="141998"/>
            <a:ext cx="3275751" cy="999565"/>
          </a:xfrm>
        </p:spPr>
        <p:txBody>
          <a:bodyPr>
            <a:normAutofit/>
          </a:bodyPr>
          <a:lstStyle/>
          <a:p>
            <a:r>
              <a:rPr lang="ar-SA" sz="4800" dirty="0"/>
              <a:t>كيف أعتذر؟</a:t>
            </a:r>
            <a:endParaRPr lang="ar-SA" sz="4800" dirty="0"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80838" y="-87041"/>
            <a:ext cx="5667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raditional Arabic" panose="02020603050405020304" pitchFamily="18" charset="-78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49177" y="132786"/>
            <a:ext cx="3331662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4"/>
            <p:cNvSpPr txBox="1"/>
            <p:nvPr/>
          </p:nvSpPr>
          <p:spPr>
            <a:xfrm>
              <a:off x="887524" y="899428"/>
              <a:ext cx="120720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5"/>
            <p:cNvSpPr txBox="1"/>
            <p:nvPr/>
          </p:nvSpPr>
          <p:spPr>
            <a:xfrm>
              <a:off x="179512" y="899428"/>
              <a:ext cx="68143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2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79</a:t>
              </a:r>
              <a:endPara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8" name="مستطيل 17"/>
          <p:cNvSpPr/>
          <p:nvPr/>
        </p:nvSpPr>
        <p:spPr>
          <a:xfrm>
            <a:off x="177421" y="930929"/>
            <a:ext cx="11145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2- أضع علامة (</a:t>
            </a:r>
            <a:r>
              <a:rPr lang="ar-EG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</a:t>
            </a: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) على التصرف السليم وعلامة ( </a:t>
            </a:r>
            <a:r>
              <a:rPr lang="en-US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ar-SA" altLang="ar-SA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) على التصرف الخطأ في الأشكال الآتية: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37" y="2289981"/>
            <a:ext cx="32099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44" y="2029536"/>
            <a:ext cx="37719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7"/>
          <p:cNvSpPr/>
          <p:nvPr/>
        </p:nvSpPr>
        <p:spPr>
          <a:xfrm>
            <a:off x="8714842" y="4795616"/>
            <a:ext cx="728490" cy="6185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/>
              </a:rPr>
              <a:t>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2297296" y="4851986"/>
            <a:ext cx="728490" cy="6185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dirty="0" smtClean="0">
                <a:solidFill>
                  <a:srgbClr val="00B050"/>
                </a:solidFill>
                <a:latin typeface="Times New Roman" panose="02020603050405020304" pitchFamily="18" charset="0"/>
                <a:sym typeface="Wingdings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20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الحدث الرئيسي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959</TotalTime>
  <Words>295</Words>
  <Application>Microsoft Office PowerPoint</Application>
  <PresentationFormat>مخصص</PresentationFormat>
  <Paragraphs>85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الحدث الرئيسي</vt:lpstr>
      <vt:lpstr>كيف أعتذر؟</vt:lpstr>
      <vt:lpstr>كيف أعتذر؟</vt:lpstr>
      <vt:lpstr>كيف أعتذر؟</vt:lpstr>
      <vt:lpstr>كيف أعتذر؟</vt:lpstr>
      <vt:lpstr>كيف أعتذر</vt:lpstr>
      <vt:lpstr>كيف أعتذر؟</vt:lpstr>
      <vt:lpstr>كيف أعتذر؟</vt:lpstr>
      <vt:lpstr>كيف أعتذر؟</vt:lpstr>
      <vt:lpstr>كيف أعتذر؟</vt:lpstr>
      <vt:lpstr>كيف أعتذر؟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DELL</cp:lastModifiedBy>
  <cp:revision>128</cp:revision>
  <dcterms:created xsi:type="dcterms:W3CDTF">2015-03-15T08:01:51Z</dcterms:created>
  <dcterms:modified xsi:type="dcterms:W3CDTF">2019-08-03T09:32:54Z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EECA788B-2240-4F1C-8DA0-7F8ADEAB4B21</vt:lpwstr>
  </property>
  <property fmtid="{D5CDD505-2E9C-101B-9397-08002B2CF9AE}" pid="3" name="ArticulatePath">
    <vt:lpwstr>عرض تقديمي1</vt:lpwstr>
  </property>
</Properties>
</file>