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69" r:id="rId15"/>
    <p:sldId id="270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C321B-C132-42E2-9D7B-ED7B83C649A4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399E0-3347-488B-B09A-970DA8C227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99E0-3347-488B-B09A-970DA8C227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8243-8552-4257-B104-9C9F2215EC2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2C3C-BCC1-4029-B28C-813E222E0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8243-8552-4257-B104-9C9F2215EC2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2C3C-BCC1-4029-B28C-813E222E0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8243-8552-4257-B104-9C9F2215EC2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2C3C-BCC1-4029-B28C-813E222E0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8243-8552-4257-B104-9C9F2215EC2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2C3C-BCC1-4029-B28C-813E222E0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8243-8552-4257-B104-9C9F2215EC2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2C3C-BCC1-4029-B28C-813E222E0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8243-8552-4257-B104-9C9F2215EC2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2C3C-BCC1-4029-B28C-813E222E0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8243-8552-4257-B104-9C9F2215EC2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2C3C-BCC1-4029-B28C-813E222E0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8243-8552-4257-B104-9C9F2215EC2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2C3C-BCC1-4029-B28C-813E222E0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8243-8552-4257-B104-9C9F2215EC2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2C3C-BCC1-4029-B28C-813E222E0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8243-8552-4257-B104-9C9F2215EC2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2C3C-BCC1-4029-B28C-813E222E0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8243-8552-4257-B104-9C9F2215EC2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2C3C-BCC1-4029-B28C-813E222E0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8243-8552-4257-B104-9C9F2215EC2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12C3C-BCC1-4029-B28C-813E222E0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&#1575;&#1604;&#1605;&#1589;&#1601;&#1608;&#1601;&#1575;&#1578;2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362200"/>
            <a:ext cx="4633912" cy="1233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1" y="0"/>
            <a:ext cx="533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"/>
            <a:ext cx="26193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981200"/>
            <a:ext cx="63436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962400"/>
            <a:ext cx="5438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 rot="16200000">
            <a:off x="5257800" y="4648200"/>
            <a:ext cx="685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4191000" y="4343400"/>
            <a:ext cx="914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6324600" y="4343400"/>
            <a:ext cx="155448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4191000" y="4572000"/>
            <a:ext cx="914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6324600" y="4572000"/>
            <a:ext cx="155448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4191000" y="4800600"/>
            <a:ext cx="914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6248400" y="4800600"/>
            <a:ext cx="164592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4191000" y="5029200"/>
            <a:ext cx="914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6324600" y="5029200"/>
            <a:ext cx="155448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8077200" y="4343400"/>
            <a:ext cx="64008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562600"/>
            <a:ext cx="6534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590800"/>
            <a:ext cx="73723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810000"/>
            <a:ext cx="48101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66825"/>
            <a:ext cx="84677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304800"/>
            <a:ext cx="828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038600" y="3810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2271713"/>
            <a:ext cx="67421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420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4495800" y="2971800"/>
            <a:ext cx="2590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7162800" y="30480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3657600" y="4648200"/>
            <a:ext cx="3200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6858000" y="4648200"/>
            <a:ext cx="1828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6781800" y="57912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 rot="16200000">
            <a:off x="2933700" y="3467100"/>
            <a:ext cx="838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447800" y="3276600"/>
            <a:ext cx="128016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 rot="16200000">
            <a:off x="2019301" y="4991100"/>
            <a:ext cx="838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066800" y="4800600"/>
            <a:ext cx="914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295400" y="3124200"/>
            <a:ext cx="3124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762000" y="4724400"/>
            <a:ext cx="2895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6924" y="2514600"/>
            <a:ext cx="65436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62283" y="293964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مستدير الزوايا 4"/>
          <p:cNvSpPr/>
          <p:nvPr/>
        </p:nvSpPr>
        <p:spPr>
          <a:xfrm>
            <a:off x="1928794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تعاقب الأدوار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057400" y="1752600"/>
            <a:ext cx="6553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295400" y="2514600"/>
            <a:ext cx="5715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295400" y="3200400"/>
            <a:ext cx="6781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81000" y="4495800"/>
            <a:ext cx="6781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381000" y="5181600"/>
            <a:ext cx="4114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4495800" y="5181600"/>
            <a:ext cx="445008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304800" y="5867400"/>
            <a:ext cx="3429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3581400" y="5867400"/>
            <a:ext cx="1676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4800600" y="6477000"/>
            <a:ext cx="411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09800"/>
            <a:ext cx="76104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62283" y="293964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1928794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تعاقب الأدوار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دقائق</a:t>
            </a:r>
            <a:r>
              <a:rPr lang="en-US" b="1" dirty="0" smtClean="0">
                <a:solidFill>
                  <a:srgbClr val="C00000"/>
                </a:solidFill>
              </a:rPr>
              <a:t>  10</a:t>
            </a:r>
          </a:p>
          <a:p>
            <a:pPr algn="l"/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966913"/>
            <a:ext cx="76104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3" y="2438400"/>
            <a:ext cx="76485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33400"/>
            <a:ext cx="828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09600"/>
            <a:ext cx="2452687" cy="1257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362200"/>
            <a:ext cx="2452687" cy="1905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2362200" y="7620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كيف تتم عملية ضرب  مصفوفة في عدد ثابت؟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762000" y="2667000"/>
            <a:ext cx="4024338" cy="1881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هو الشرط الواجب توفره لتكون عملية جمع أو طرح المصفوفات ممكنة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676400" y="15240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162800" y="16002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221457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643570" y="119698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2400" b="1" dirty="0" err="1" smtClean="0">
                <a:solidFill>
                  <a:schemeClr val="bg1"/>
                </a:solidFill>
              </a:rPr>
              <a:t>استراتيجية</a:t>
            </a:r>
            <a:r>
              <a:rPr lang="ar-SA" sz="2400" b="1" dirty="0" smtClean="0">
                <a:solidFill>
                  <a:schemeClr val="bg1"/>
                </a:solidFill>
              </a:rPr>
              <a:t> الأركان الأربعة 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774" y="2676524"/>
            <a:ext cx="50006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2400"/>
            <a:ext cx="7686675" cy="470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1524000" y="48006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كم سعر الأقلام التي تم بيعها في شهر صفر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5257800" y="48006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كم سعر أقلام الحبر الجاف  التي تم بيعها في شهر ربيع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كائن 4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609600" y="2895600"/>
          <a:ext cx="1282700" cy="687387"/>
        </p:xfrm>
        <a:graphic>
          <a:graphicData uri="http://schemas.openxmlformats.org/presentationml/2006/ole">
            <p:oleObj spid="_x0000_s1026" name="Packager Shell Object" r:id="rId6" imgW="1281960" imgH="6868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467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685800"/>
            <a:ext cx="79771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066800" y="2286000"/>
            <a:ext cx="7391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066800" y="4495800"/>
            <a:ext cx="7391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شكل بيضاوي 4"/>
          <p:cNvSpPr/>
          <p:nvPr/>
        </p:nvSpPr>
        <p:spPr>
          <a:xfrm>
            <a:off x="7513320" y="1981200"/>
            <a:ext cx="18288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شكل بيضاوي 5"/>
          <p:cNvSpPr/>
          <p:nvPr/>
        </p:nvSpPr>
        <p:spPr>
          <a:xfrm>
            <a:off x="7924800" y="1981200"/>
            <a:ext cx="18288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7543800" y="4191000"/>
            <a:ext cx="18288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7924800" y="4191000"/>
            <a:ext cx="18288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097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763" y="2667000"/>
            <a:ext cx="63198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مجموعة 2"/>
          <p:cNvGrpSpPr/>
          <p:nvPr/>
        </p:nvGrpSpPr>
        <p:grpSpPr>
          <a:xfrm>
            <a:off x="3657600" y="228600"/>
            <a:ext cx="2133600" cy="2362200"/>
            <a:chOff x="-71470" y="0"/>
            <a:chExt cx="3214678" cy="3786214"/>
          </a:xfrm>
        </p:grpSpPr>
        <p:pic>
          <p:nvPicPr>
            <p:cNvPr id="4" name="Picture 2" descr="image-490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1470" y="0"/>
              <a:ext cx="3214678" cy="3786214"/>
            </a:xfrm>
            <a:prstGeom prst="rect">
              <a:avLst/>
            </a:prstGeom>
            <a:noFill/>
          </p:spPr>
        </p:pic>
        <p:sp>
          <p:nvSpPr>
            <p:cNvPr id="5" name="مستطيل 4"/>
            <p:cNvSpPr/>
            <p:nvPr/>
          </p:nvSpPr>
          <p:spPr>
            <a:xfrm>
              <a:off x="214282" y="390362"/>
              <a:ext cx="2576345" cy="1923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استراتيجية</a:t>
              </a:r>
              <a:r>
                <a:rPr lang="ar-S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ورقة الدقيقة الواحدة</a:t>
              </a:r>
              <a:endParaRPr lang="en-US" sz="24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6" name="صورة 5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1639880"/>
              <a:ext cx="2071702" cy="150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85720" y="282340"/>
            <a:ext cx="8587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دقيقة واحدة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19200"/>
            <a:ext cx="771525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819400" y="3886200"/>
            <a:ext cx="685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 rot="16200000">
            <a:off x="3505200" y="4038600"/>
            <a:ext cx="685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362200" y="4495800"/>
            <a:ext cx="5029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876800" y="38862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819400" y="3886200"/>
            <a:ext cx="685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 rot="16200000">
            <a:off x="3886200" y="4038600"/>
            <a:ext cx="685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5715000" y="38862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4876800" y="41910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5715000" y="41148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2819400" y="4191000"/>
            <a:ext cx="685800" cy="2286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4" y="0"/>
            <a:ext cx="833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295400" y="1371600"/>
            <a:ext cx="7620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371600" y="2057400"/>
            <a:ext cx="7620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838200" y="2743200"/>
            <a:ext cx="8001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447800" y="3276600"/>
            <a:ext cx="7620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838200" y="3886200"/>
            <a:ext cx="8001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447800" y="4495800"/>
            <a:ext cx="7620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2895600" y="5181600"/>
            <a:ext cx="6172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1447800" y="5410200"/>
            <a:ext cx="7620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447800" y="6019800"/>
            <a:ext cx="7620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514600"/>
            <a:ext cx="61341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94</Words>
  <Application>Microsoft Office PowerPoint</Application>
  <PresentationFormat>عرض على الشاشة (3:4)‏</PresentationFormat>
  <Paragraphs>33</Paragraphs>
  <Slides>20</Slides>
  <Notes>1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2" baseType="lpstr">
      <vt:lpstr>سمة Office</vt:lpstr>
      <vt:lpstr>Packager Shell Object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44</cp:revision>
  <dcterms:created xsi:type="dcterms:W3CDTF">2015-10-18T16:54:02Z</dcterms:created>
  <dcterms:modified xsi:type="dcterms:W3CDTF">2015-10-21T17:49:45Z</dcterms:modified>
</cp:coreProperties>
</file>