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9" r:id="rId6"/>
    <p:sldId id="267" r:id="rId7"/>
    <p:sldId id="268" r:id="rId8"/>
    <p:sldId id="261" r:id="rId9"/>
    <p:sldId id="260" r:id="rId10"/>
    <p:sldId id="262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6" autoAdjust="0"/>
    <p:restoredTop sz="9466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9A6E-3396-409F-B34B-E2DAEA62102C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0BF-FA98-4D79-8442-2B23ECE8AC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4c5e598ed96eb5be8414de105c0035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000232" y="3643314"/>
            <a:ext cx="522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بسم الله الرحمن </a:t>
            </a:r>
            <a:r>
              <a:rPr lang="ar-SA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الرحيم</a:t>
            </a:r>
          </a:p>
        </p:txBody>
      </p:sp>
      <p:pic>
        <p:nvPicPr>
          <p:cNvPr id="6" name="صورة 5" descr="1200px-Saudi_Vision_2030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714356"/>
            <a:ext cx="2552624" cy="171451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3173f7af971030ebcb198f1bf30d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2852229" cy="3429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14348" y="214290"/>
            <a:ext cx="807246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مع تطور العلم والعلماء تطور الإنسان وتحضر وتغير طبعه عن ما كان فيه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منذ ألاف السنوات ومع هذه التطور والتقدم تغير حتى روتينه في التسوق</a:t>
            </a:r>
          </a:p>
          <a:p>
            <a:pPr algn="ctr"/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واختيار الغذاء المناسب له ولإفراد أسرته, وهناك نقاط أساسيه يجب على</a:t>
            </a:r>
          </a:p>
          <a:p>
            <a:pPr algn="ctr"/>
            <a:r>
              <a:rPr lang="ar-SA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المرء </a:t>
            </a:r>
            <a:r>
              <a:rPr lang="ar-SA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مراعتها</a:t>
            </a:r>
            <a:r>
              <a:rPr lang="ar-SA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عند الذهاب للتسوق أو عند عمل قائمة تسوق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6f1fef1550071eb9e713284509a59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28662" y="1357298"/>
            <a:ext cx="4998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ecoType Naskh Extensions" pitchFamily="2" charset="-78"/>
              </a:rPr>
              <a:t>برأيك كيف يمكن عمل قائمة تسوق صحية؟</a:t>
            </a:r>
          </a:p>
        </p:txBody>
      </p:sp>
      <p:pic>
        <p:nvPicPr>
          <p:cNvPr id="5" name="صورة 4" descr="shopping-l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286124"/>
            <a:ext cx="2407042" cy="24070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00034" y="928670"/>
            <a:ext cx="807249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sz="40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</a:rPr>
              <a:t>1</a:t>
            </a:r>
            <a:r>
              <a:rPr lang="ar-SA" sz="32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ـ  خططي القوائم عندما تشعرين بالجوع وذلك لإضافة خيارات أكثر وتسوقي</a:t>
            </a:r>
          </a:p>
          <a:p>
            <a:pPr algn="ctr"/>
            <a:r>
              <a:rPr lang="ar-SA" sz="32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عندما تشعرين بالشبع حتى تقللي من المشتريات غير المرغوب فيها وتلتزمي</a:t>
            </a:r>
          </a:p>
          <a:p>
            <a:pPr algn="ctr"/>
            <a:r>
              <a:rPr lang="ar-SA" sz="32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بقائمة المشتريات الأساسية .</a:t>
            </a:r>
          </a:p>
        </p:txBody>
      </p:sp>
      <p:pic>
        <p:nvPicPr>
          <p:cNvPr id="4" name="صورة 3" descr="قائمة-مشتريات-المنزل-الشهري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696642"/>
            <a:ext cx="4286280" cy="2251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85918" y="1285860"/>
            <a:ext cx="68914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2 </a:t>
            </a:r>
            <a:r>
              <a:rPr lang="ar-SA" sz="3600" b="1" cap="all" spc="0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ـ</a:t>
            </a:r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 تفقدي الإدراج والفريزر والثلاجة قبل التسوق.</a:t>
            </a:r>
            <a:endParaRPr lang="ar-SA" sz="4800" b="1" cap="all" spc="0" dirty="0">
              <a:ln w="0"/>
              <a:solidFill>
                <a:schemeClr val="bg2">
                  <a:lumMod val="25000"/>
                </a:schemeClr>
              </a:solidFill>
              <a:effectLst/>
              <a:cs typeface="DecoType Naskh" pitchFamily="2" charset="-78"/>
            </a:endParaRPr>
          </a:p>
        </p:txBody>
      </p:sp>
      <p:pic>
        <p:nvPicPr>
          <p:cNvPr id="3" name="صورة 2" descr="eggs-in-f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428868"/>
            <a:ext cx="5371242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1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00372"/>
            <a:ext cx="3786214" cy="328903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42910" y="857232"/>
            <a:ext cx="792958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</a:rPr>
              <a:t>3</a:t>
            </a:r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ـ صنفي مشترياتك 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على القائمة مثل: خضروات طازجة ، فواكه، منتجات ألبان،... وهكذا</a:t>
            </a:r>
            <a:endParaRPr lang="ar-SA" sz="5400" b="1" cap="all" spc="0" dirty="0">
              <a:ln w="0"/>
              <a:solidFill>
                <a:schemeClr val="bg2">
                  <a:lumMod val="25000"/>
                </a:schemeClr>
              </a:solidFill>
              <a:effectLst/>
              <a:cs typeface="DecoType Nask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6" y="928670"/>
            <a:ext cx="83729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4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</a:t>
            </a:r>
            <a:r>
              <a:rPr lang="ar-SA" sz="3600" b="1" cap="all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ـ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قارني بين المعروض على طرف الممر وبين </a:t>
            </a:r>
            <a:r>
              <a:rPr lang="ar-SA" sz="3600" b="1" cap="all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ماهو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معروض في الوسط</a:t>
            </a:r>
            <a:endParaRPr lang="ar-SA" sz="3600" b="1" cap="all" spc="0" dirty="0">
              <a:ln w="0"/>
              <a:solidFill>
                <a:schemeClr val="bg2">
                  <a:lumMod val="25000"/>
                </a:schemeClr>
              </a:solidFill>
              <a:effectLst/>
              <a:cs typeface="DecoType Naskh Extensions" pitchFamily="2" charset="-78"/>
            </a:endParaRPr>
          </a:p>
        </p:txBody>
      </p:sp>
      <p:pic>
        <p:nvPicPr>
          <p:cNvPr id="3" name="صورة 2" descr="14703-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214686"/>
            <a:ext cx="4643438" cy="263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1377" y="1214422"/>
            <a:ext cx="88226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5 </a:t>
            </a:r>
            <a:r>
              <a:rPr lang="ar-SA" sz="3600" b="1" cap="all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ـ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قاومي أغراء العروض المجانية </a:t>
            </a:r>
            <a:r>
              <a:rPr lang="ar-SA" sz="3600" b="1" cap="all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اذا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كنت غير </a:t>
            </a:r>
            <a:r>
              <a:rPr lang="ar-SA" sz="3600" b="1" cap="all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محتاجة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لها.</a:t>
            </a:r>
            <a:endParaRPr lang="ar-SA" sz="3600" b="1" cap="all" spc="0" dirty="0">
              <a:ln w="0"/>
              <a:solidFill>
                <a:schemeClr val="bg2">
                  <a:lumMod val="25000"/>
                </a:schemeClr>
              </a:solidFill>
              <a:effectLst/>
              <a:cs typeface="DecoType Naskh Extensions" pitchFamily="2" charset="-78"/>
            </a:endParaRPr>
          </a:p>
        </p:txBody>
      </p:sp>
      <p:pic>
        <p:nvPicPr>
          <p:cNvPr id="3" name="صورة 2" descr="c0eca4cb-fd46-497c-908f-806050d3d855_16x9_1200x6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68"/>
            <a:ext cx="6215074" cy="349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26" y="428604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6 </a:t>
            </a:r>
            <a:r>
              <a:rPr lang="ar-SA" sz="3600" b="1" cap="all" spc="0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ـ</a:t>
            </a:r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انظري 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إلى الأعلى والأسفل فان المنتجات الأغلى توضع دائماً على مستوى النظر</a:t>
            </a:r>
            <a:endParaRPr lang="ar-SA" sz="3600" b="1" cap="all" spc="0" dirty="0">
              <a:ln w="0"/>
              <a:solidFill>
                <a:schemeClr val="bg2">
                  <a:lumMod val="25000"/>
                </a:schemeClr>
              </a:solidFill>
              <a:effectLst/>
              <a:cs typeface="DecoType Naskh Extensions" pitchFamily="2" charset="-78"/>
            </a:endParaRPr>
          </a:p>
        </p:txBody>
      </p:sp>
      <p:pic>
        <p:nvPicPr>
          <p:cNvPr id="3" name="صورة 2" descr="20180301_1519927706-315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453151"/>
            <a:ext cx="7143800" cy="390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43240" y="285728"/>
            <a:ext cx="5702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7 </a:t>
            </a:r>
            <a:r>
              <a:rPr lang="ar-SA" sz="3600" b="1" cap="all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ـ</a:t>
            </a:r>
            <a:r>
              <a:rPr lang="ar-SA" sz="3600" b="1" cap="all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تعلمي قراءة الملصقات الغذائية ومعاييرها.</a:t>
            </a:r>
            <a:endParaRPr lang="ar-SA" sz="3600" b="1" cap="all" spc="0" dirty="0">
              <a:ln w="0"/>
              <a:solidFill>
                <a:schemeClr val="bg2">
                  <a:lumMod val="25000"/>
                </a:schemeClr>
              </a:solidFill>
              <a:effectLst/>
              <a:cs typeface="DecoType Naskh Extensions" pitchFamily="2" charset="-78"/>
            </a:endParaRPr>
          </a:p>
        </p:txBody>
      </p:sp>
      <p:pic>
        <p:nvPicPr>
          <p:cNvPr id="3" name="صورة 2" descr="Slack-for-iOS-Upload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4857784" cy="557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057c6caffc1c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51" y="0"/>
            <a:ext cx="4902297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928794" y="2643182"/>
            <a:ext cx="53944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إلى هنا وانتهى درسنا .</a:t>
            </a:r>
          </a:p>
          <a:p>
            <a:pPr algn="ctr"/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إعداد الطالبة : لينا عيسى  , </a:t>
            </a:r>
            <a:r>
              <a:rPr lang="ar-SA" sz="3600" b="1" cap="all" spc="0" dirty="0" err="1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اصايل</a:t>
            </a:r>
            <a:r>
              <a:rPr lang="ar-SA" sz="3600" b="1" cap="all" spc="0" dirty="0">
                <a:ln w="0"/>
                <a:solidFill>
                  <a:schemeClr val="bg2">
                    <a:lumMod val="25000"/>
                  </a:schemeClr>
                </a:solidFill>
                <a:effectLst/>
                <a:cs typeface="DecoType Naskh Extensions" pitchFamily="2" charset="-78"/>
              </a:rPr>
              <a:t> مصلح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صورة-كلام-حب-في-الصبا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643182"/>
            <a:ext cx="7572428" cy="325241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857356" y="928670"/>
            <a:ext cx="5252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التسوق الصحي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Healthy Shopping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3600448" cy="360044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357686" y="1142984"/>
            <a:ext cx="443005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مالذي</a:t>
            </a: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تودين معرفته عن</a:t>
            </a:r>
          </a:p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التسوق</a:t>
            </a:r>
          </a:p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الصحي؟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86314" y="1000108"/>
            <a:ext cx="400052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r-S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الاهداف</a:t>
            </a:r>
            <a:r>
              <a:rPr lang="ar-S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57752" y="2143116"/>
            <a:ext cx="4286248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abic Typesetting" pitchFamily="66" charset="-78"/>
                <a:cs typeface="Arabic Typesetting" pitchFamily="66" charset="-78"/>
              </a:rPr>
              <a:t>ـ عمل قائمة تسوق صحية.</a:t>
            </a:r>
          </a:p>
          <a:p>
            <a:pPr algn="ctr"/>
            <a:endParaRPr lang="ar-SA" sz="36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عنصر نائب للمحتوى 10" descr="groce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3365029" cy="4525963"/>
          </a:xfrm>
        </p:spPr>
      </p:pic>
      <p:sp>
        <p:nvSpPr>
          <p:cNvPr id="12" name="مستطيل 11"/>
          <p:cNvSpPr/>
          <p:nvPr/>
        </p:nvSpPr>
        <p:spPr>
          <a:xfrm>
            <a:off x="2428860" y="1500174"/>
            <a:ext cx="135732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72066" y="1071546"/>
            <a:ext cx="371477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من خلال </a:t>
            </a:r>
            <a:r>
              <a:rPr lang="ar-SA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استراتيجية</a:t>
            </a: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algn="ctr"/>
            <a:r>
              <a:rPr lang="ar-SA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اللعب عن طريق </a:t>
            </a:r>
          </a:p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مهارة الاستنتاج</a:t>
            </a:r>
          </a:p>
          <a:p>
            <a:pPr algn="ctr"/>
            <a:r>
              <a:rPr lang="ar-SA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حاولي مع</a:t>
            </a:r>
          </a:p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مجموعتك استنتاج تعريف التسوق الصحي</a:t>
            </a:r>
          </a:p>
          <a:p>
            <a:pPr algn="ctr"/>
            <a:endParaRPr lang="ar-S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ar-S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صورة 2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8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15577" y="500042"/>
            <a:ext cx="48284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err="1">
                <a:ln/>
                <a:solidFill>
                  <a:schemeClr val="accent3"/>
                </a:solidFill>
                <a:effectLst/>
                <a:latin typeface="Andalus" pitchFamily="18" charset="-78"/>
                <a:cs typeface="DecoType Naskh" pitchFamily="2" charset="-78"/>
              </a:rPr>
              <a:t>اكملي</a:t>
            </a:r>
            <a:r>
              <a:rPr lang="ar-SA" sz="3200" b="1" cap="none" spc="0" dirty="0">
                <a:ln/>
                <a:solidFill>
                  <a:schemeClr val="accent3"/>
                </a:solidFill>
                <a:effectLst/>
                <a:latin typeface="Andalus" pitchFamily="18" charset="-78"/>
                <a:cs typeface="DecoType Naskh" pitchFamily="2" charset="-78"/>
              </a:rPr>
              <a:t> التعريف التالي من </a:t>
            </a:r>
            <a:r>
              <a:rPr lang="ar-SA" sz="3200" b="1" dirty="0">
                <a:ln/>
                <a:solidFill>
                  <a:schemeClr val="accent3"/>
                </a:solidFill>
                <a:latin typeface="Andalus" pitchFamily="18" charset="-78"/>
                <a:cs typeface="DecoType Naskh" pitchFamily="2" charset="-78"/>
              </a:rPr>
              <a:t>خلال الكلمات:</a:t>
            </a:r>
            <a:endParaRPr lang="ar-SA" sz="3200" b="1" cap="none" spc="0" dirty="0">
              <a:ln/>
              <a:solidFill>
                <a:schemeClr val="accent3"/>
              </a:solidFill>
              <a:effectLst/>
              <a:latin typeface="Andalus" pitchFamily="18" charset="-78"/>
              <a:cs typeface="DecoType Naskh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500042"/>
            <a:ext cx="49292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DecoType Naskh Extensions" pitchFamily="2" charset="-78"/>
              </a:rPr>
              <a:t>استبدال.... تنظيم .... الاختيارات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42910" y="2500306"/>
            <a:ext cx="7715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DecoType Naskh" pitchFamily="2" charset="-78"/>
              </a:rPr>
              <a:t>التسوق الصحي هو   </a:t>
            </a:r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DecoType Naskh Extensions" pitchFamily="2" charset="-78"/>
              </a:rPr>
              <a:t>    </a:t>
            </a:r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DecoType Naskh" pitchFamily="2" charset="-78"/>
              </a:rPr>
              <a:t>    لعملية التسوق</a:t>
            </a:r>
          </a:p>
          <a:p>
            <a:pPr algn="ctr"/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DecoType Naskh" pitchFamily="2" charset="-78"/>
              </a:rPr>
              <a:t>بعض   </a:t>
            </a:r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cs typeface="DecoType Naskh" pitchFamily="2" charset="-78"/>
              </a:rPr>
              <a:t>          </a:t>
            </a:r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cs typeface="DecoType Naskh" pitchFamily="2" charset="-78"/>
              </a:rPr>
              <a:t>   بأخرى أفضل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714744" y="2571744"/>
            <a:ext cx="822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DecoType Naskh Extensions" pitchFamily="2" charset="-78"/>
              </a:rPr>
              <a:t>تنظيم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072330" y="3214686"/>
            <a:ext cx="1284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DecoType Naskh Extensions" pitchFamily="2" charset="-78"/>
              </a:rPr>
              <a:t>واستبدال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357686" y="3143248"/>
            <a:ext cx="1475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DecoType Naskh Extensions" pitchFamily="2" charset="-78"/>
              </a:rPr>
              <a:t>الاختيارات</a:t>
            </a:r>
          </a:p>
        </p:txBody>
      </p:sp>
      <p:pic>
        <p:nvPicPr>
          <p:cNvPr id="9" name="صورة 8" descr="bf9a6df5f71e28656200b97bebda18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86190"/>
            <a:ext cx="35242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fa1d4792570e3f90bdc009be2621d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785850" y="2285992"/>
            <a:ext cx="1021465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قال الله تعالى </a:t>
            </a:r>
          </a:p>
          <a:p>
            <a:pPr algn="ctr"/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(</a:t>
            </a:r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ar-SA" sz="3600" b="1" dirty="0"/>
              <a:t>وَكُلُوا وَاشْرَبُوا وَلَا تُسْرِفُوا ۚ إِنَّهُ لَا يُحِبُّ الْمُسْرِفِينَ</a:t>
            </a:r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)</a:t>
            </a:r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</a:t>
            </a:r>
          </a:p>
          <a:p>
            <a:pPr algn="ctr"/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500166" y="857232"/>
            <a:ext cx="6500858" cy="442915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543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مخطط انسيابي: معالجة متعاقبة 6"/>
          <p:cNvSpPr/>
          <p:nvPr/>
        </p:nvSpPr>
        <p:spPr>
          <a:xfrm>
            <a:off x="642910" y="1142984"/>
            <a:ext cx="7715304" cy="492922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00034" y="2143116"/>
            <a:ext cx="78581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إن تحويل المعلومات النظرية إلى تغيرات فعلية في </a:t>
            </a:r>
          </a:p>
          <a:p>
            <a:pPr algn="ctr"/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الغذاء يعني معرفة كيفية التسوق واختيار المكونات</a:t>
            </a:r>
          </a:p>
          <a:p>
            <a:pPr algn="ctr"/>
            <a:r>
              <a:rPr lang="ar-S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الأساسية السليمة للغذاء 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بالإضافة إلى تحضير الطعام باستخدام أقل </a:t>
            </a:r>
          </a:p>
          <a:p>
            <a:pPr algn="ctr"/>
            <a:r>
              <a:rPr lang="ar-S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قدر ممكن من المكونات غير سليمة كالدهن والملح والسكر ؛ لجعل</a:t>
            </a:r>
          </a:p>
          <a:p>
            <a:pPr algn="ctr"/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الصحة تستفيد ما أمكن من ذلك الغذاء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290</Words>
  <Application>Microsoft Office PowerPoint</Application>
  <PresentationFormat>عرض على الشاشة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الاهداف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relam ss</cp:lastModifiedBy>
  <cp:revision>32</cp:revision>
  <dcterms:created xsi:type="dcterms:W3CDTF">2020-03-08T17:08:02Z</dcterms:created>
  <dcterms:modified xsi:type="dcterms:W3CDTF">2020-03-08T17:00:56Z</dcterms:modified>
</cp:coreProperties>
</file>