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83" r:id="rId3"/>
    <p:sldId id="373" r:id="rId4"/>
    <p:sldId id="375" r:id="rId5"/>
    <p:sldId id="376" r:id="rId6"/>
    <p:sldId id="377" r:id="rId7"/>
    <p:sldId id="378" r:id="rId8"/>
    <p:sldId id="379" r:id="rId9"/>
    <p:sldId id="380" r:id="rId10"/>
    <p:sldId id="365" r:id="rId11"/>
    <p:sldId id="381" r:id="rId12"/>
    <p:sldId id="382" r:id="rId13"/>
    <p:sldId id="319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9FB"/>
    <a:srgbClr val="FFF2CC"/>
    <a:srgbClr val="FE9900"/>
    <a:srgbClr val="067E83"/>
    <a:srgbClr val="01ACE0"/>
    <a:srgbClr val="A5CC01"/>
    <a:srgbClr val="FE3000"/>
    <a:srgbClr val="AFABAB"/>
    <a:srgbClr val="AE0001"/>
    <a:srgbClr val="DB4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9" autoAdjust="0"/>
    <p:restoredTop sz="94280" autoAdjust="0"/>
  </p:normalViewPr>
  <p:slideViewPr>
    <p:cSldViewPr snapToGrid="0" showGuides="1">
      <p:cViewPr varScale="1">
        <p:scale>
          <a:sx n="59" d="100"/>
          <a:sy n="59" d="100"/>
        </p:scale>
        <p:origin x="84" y="1032"/>
      </p:cViewPr>
      <p:guideLst>
        <p:guide orient="horz" pos="3906"/>
        <p:guide pos="75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6793D6B-8ECD-4937-9B58-CC675F36298F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32869F5-88ED-477A-888A-8DE83EF9447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2946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869F5-88ED-477A-888A-8DE83EF9447A}" type="slidenum">
              <a:rPr lang="ar-SY" smtClean="0"/>
              <a:t>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427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5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15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1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35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144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28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34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313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61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954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593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523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الماء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2729988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3625241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33450" y="1842653"/>
              <a:ext cx="3158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هات مثالاً مما درسته في الوحدة على ما يلي: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335C2C-496D-4478-BC88-99AB7FF7A42A}"/>
              </a:ext>
            </a:extLst>
          </p:cNvPr>
          <p:cNvGrpSpPr/>
          <p:nvPr/>
        </p:nvGrpSpPr>
        <p:grpSpPr>
          <a:xfrm>
            <a:off x="4781550" y="2004388"/>
            <a:ext cx="7410449" cy="1698812"/>
            <a:chOff x="-967449" y="1620885"/>
            <a:chExt cx="7410449" cy="169881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FCAFF8-E974-4A2D-A8AF-1A083A9E72D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9A46EBE-3445-4D9D-85B7-5D9F0243924C}"/>
                </a:ext>
              </a:extLst>
            </p:cNvPr>
            <p:cNvSpPr/>
            <p:nvPr/>
          </p:nvSpPr>
          <p:spPr>
            <a:xfrm rot="21131528">
              <a:off x="1391942" y="1620885"/>
              <a:ext cx="3313317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4D37FF4-2491-4300-90C0-24F84104CAFE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AF7AD9CE-B132-45A2-B7C1-A8BE7CA4DFB0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E002E1E-6424-4B93-AE44-6AC1E6D797B1}"/>
                </a:ext>
              </a:extLst>
            </p:cNvPr>
            <p:cNvSpPr/>
            <p:nvPr/>
          </p:nvSpPr>
          <p:spPr>
            <a:xfrm flipH="1">
              <a:off x="1444360" y="1664899"/>
              <a:ext cx="3322471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C63FBEF-1977-491C-BF63-AF63634EFFC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40F4BF-6A6A-472C-950C-8AD70A4AE83C}"/>
                </a:ext>
              </a:extLst>
            </p:cNvPr>
            <p:cNvSpPr txBox="1"/>
            <p:nvPr/>
          </p:nvSpPr>
          <p:spPr>
            <a:xfrm>
              <a:off x="-967449" y="1680995"/>
              <a:ext cx="5729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سقط فيه شيء يسير من المرق وتغير لونه، ولا يزال يسمى ماء</a:t>
              </a:r>
            </a:p>
          </p:txBody>
        </p:sp>
      </p:grp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90766936-4E7F-423F-AC80-8F1864BD168D}"/>
              </a:ext>
            </a:extLst>
          </p:cNvPr>
          <p:cNvSpPr/>
          <p:nvPr/>
        </p:nvSpPr>
        <p:spPr>
          <a:xfrm>
            <a:off x="11630487" y="224812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DDF200E-4975-4483-8239-5FED88FFA98A}"/>
              </a:ext>
            </a:extLst>
          </p:cNvPr>
          <p:cNvGrpSpPr/>
          <p:nvPr/>
        </p:nvGrpSpPr>
        <p:grpSpPr>
          <a:xfrm>
            <a:off x="7060037" y="2721688"/>
            <a:ext cx="5158651" cy="1161829"/>
            <a:chOff x="1311038" y="1616843"/>
            <a:chExt cx="5158651" cy="116182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2A1783-9F6F-446C-825A-7C609F417682}"/>
                </a:ext>
              </a:extLst>
            </p:cNvPr>
            <p:cNvSpPr/>
            <p:nvPr/>
          </p:nvSpPr>
          <p:spPr>
            <a:xfrm>
              <a:off x="5055788" y="1898536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A3D0AED-3E6B-4896-90EB-2D25719405AC}"/>
                </a:ext>
              </a:extLst>
            </p:cNvPr>
            <p:cNvSpPr/>
            <p:nvPr/>
          </p:nvSpPr>
          <p:spPr>
            <a:xfrm rot="21131528">
              <a:off x="1451182" y="1616843"/>
              <a:ext cx="325380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1F23475-CAE9-43AC-9AD0-E9F1E0796549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0A1190CF-E812-4422-8FE3-1EA8AD9D9F5F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4DDE31-6805-4A38-BE18-A06D2FEED559}"/>
                </a:ext>
              </a:extLst>
            </p:cNvPr>
            <p:cNvSpPr/>
            <p:nvPr/>
          </p:nvSpPr>
          <p:spPr>
            <a:xfrm flipH="1">
              <a:off x="1468765" y="1664899"/>
              <a:ext cx="3298066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19419FF-A4AC-4E6C-A87C-38D69D7F715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E43305F-54A5-4CDC-8963-68D80B8949C9}"/>
                </a:ext>
              </a:extLst>
            </p:cNvPr>
            <p:cNvSpPr txBox="1"/>
            <p:nvPr/>
          </p:nvSpPr>
          <p:spPr>
            <a:xfrm>
              <a:off x="1311038" y="1714126"/>
              <a:ext cx="3443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خلط بحبر كثير حتى صار حبرا</a:t>
              </a:r>
            </a:p>
          </p:txBody>
        </p:sp>
      </p:grpSp>
      <p:sp>
        <p:nvSpPr>
          <p:cNvPr id="114" name="Rectangle: Top Corners Rounded 113">
            <a:extLst>
              <a:ext uri="{FF2B5EF4-FFF2-40B4-BE49-F238E27FC236}">
                <a16:creationId xmlns:a16="http://schemas.microsoft.com/office/drawing/2014/main" id="{99D977A9-B8BC-4BCA-9277-FED450D212FA}"/>
              </a:ext>
            </a:extLst>
          </p:cNvPr>
          <p:cNvSpPr/>
          <p:nvPr/>
        </p:nvSpPr>
        <p:spPr>
          <a:xfrm>
            <a:off x="11630487" y="29694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67495" y="1749024"/>
              <a:ext cx="3158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حدد الأخطاء في الأحكام التالية 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- إن وجدت – ثم صححها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335C2C-496D-4478-BC88-99AB7FF7A42A}"/>
              </a:ext>
            </a:extLst>
          </p:cNvPr>
          <p:cNvGrpSpPr/>
          <p:nvPr/>
        </p:nvGrpSpPr>
        <p:grpSpPr>
          <a:xfrm>
            <a:off x="4781550" y="2004388"/>
            <a:ext cx="7410449" cy="1698812"/>
            <a:chOff x="-967449" y="1620885"/>
            <a:chExt cx="7410449" cy="169881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FCAFF8-E974-4A2D-A8AF-1A083A9E72D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9A46EBE-3445-4D9D-85B7-5D9F0243924C}"/>
                </a:ext>
              </a:extLst>
            </p:cNvPr>
            <p:cNvSpPr/>
            <p:nvPr/>
          </p:nvSpPr>
          <p:spPr>
            <a:xfrm rot="21131528">
              <a:off x="1391942" y="1620885"/>
              <a:ext cx="3313317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4D37FF4-2491-4300-90C0-24F84104CAFE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AF7AD9CE-B132-45A2-B7C1-A8BE7CA4DFB0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E002E1E-6424-4B93-AE44-6AC1E6D797B1}"/>
                </a:ext>
              </a:extLst>
            </p:cNvPr>
            <p:cNvSpPr/>
            <p:nvPr/>
          </p:nvSpPr>
          <p:spPr>
            <a:xfrm flipH="1">
              <a:off x="1444360" y="1664899"/>
              <a:ext cx="3322471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C63FBEF-1977-491C-BF63-AF63634EFFC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40F4BF-6A6A-472C-950C-8AD70A4AE83C}"/>
                </a:ext>
              </a:extLst>
            </p:cNvPr>
            <p:cNvSpPr txBox="1"/>
            <p:nvPr/>
          </p:nvSpPr>
          <p:spPr>
            <a:xfrm>
              <a:off x="-967449" y="1680995"/>
              <a:ext cx="5729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البحر فيه ملوحة فلا يصح التطهر به</a:t>
              </a:r>
            </a:p>
          </p:txBody>
        </p:sp>
      </p:grp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90766936-4E7F-423F-AC80-8F1864BD168D}"/>
              </a:ext>
            </a:extLst>
          </p:cNvPr>
          <p:cNvSpPr/>
          <p:nvPr/>
        </p:nvSpPr>
        <p:spPr>
          <a:xfrm>
            <a:off x="11630487" y="224812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DDF200E-4975-4483-8239-5FED88FFA98A}"/>
              </a:ext>
            </a:extLst>
          </p:cNvPr>
          <p:cNvGrpSpPr/>
          <p:nvPr/>
        </p:nvGrpSpPr>
        <p:grpSpPr>
          <a:xfrm>
            <a:off x="5810250" y="2721688"/>
            <a:ext cx="6381749" cy="1702854"/>
            <a:chOff x="61251" y="1616843"/>
            <a:chExt cx="6381749" cy="170285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2A1783-9F6F-446C-825A-7C609F417682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A3D0AED-3E6B-4896-90EB-2D25719405AC}"/>
                </a:ext>
              </a:extLst>
            </p:cNvPr>
            <p:cNvSpPr/>
            <p:nvPr/>
          </p:nvSpPr>
          <p:spPr>
            <a:xfrm rot="21131528">
              <a:off x="1451182" y="1616843"/>
              <a:ext cx="325380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1F23475-CAE9-43AC-9AD0-E9F1E0796549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0A1190CF-E812-4422-8FE3-1EA8AD9D9F5F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4DDE31-6805-4A38-BE18-A06D2FEED559}"/>
                </a:ext>
              </a:extLst>
            </p:cNvPr>
            <p:cNvSpPr/>
            <p:nvPr/>
          </p:nvSpPr>
          <p:spPr>
            <a:xfrm flipH="1">
              <a:off x="1468765" y="1664899"/>
              <a:ext cx="3298066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19419FF-A4AC-4E6C-A87C-38D69D7F715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E43305F-54A5-4CDC-8963-68D80B8949C9}"/>
                </a:ext>
              </a:extLst>
            </p:cNvPr>
            <p:cNvSpPr txBox="1"/>
            <p:nvPr/>
          </p:nvSpPr>
          <p:spPr>
            <a:xfrm>
              <a:off x="61251" y="1714126"/>
              <a:ext cx="4693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ماء البرك إذا تغير بالطحلب الأخضر يعتبر ماء طهوراً</a:t>
              </a:r>
            </a:p>
          </p:txBody>
        </p:sp>
      </p:grpSp>
      <p:sp>
        <p:nvSpPr>
          <p:cNvPr id="114" name="Rectangle: Top Corners Rounded 113">
            <a:extLst>
              <a:ext uri="{FF2B5EF4-FFF2-40B4-BE49-F238E27FC236}">
                <a16:creationId xmlns:a16="http://schemas.microsoft.com/office/drawing/2014/main" id="{99D977A9-B8BC-4BCA-9277-FED450D212FA}"/>
              </a:ext>
            </a:extLst>
          </p:cNvPr>
          <p:cNvSpPr/>
          <p:nvPr/>
        </p:nvSpPr>
        <p:spPr>
          <a:xfrm>
            <a:off x="11630487" y="29694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45A38BB-CBA2-40D4-A4C9-D6E8542A2506}"/>
              </a:ext>
            </a:extLst>
          </p:cNvPr>
          <p:cNvGrpSpPr/>
          <p:nvPr/>
        </p:nvGrpSpPr>
        <p:grpSpPr>
          <a:xfrm>
            <a:off x="4958870" y="3442091"/>
            <a:ext cx="7233129" cy="802243"/>
            <a:chOff x="-790129" y="1615904"/>
            <a:chExt cx="7233129" cy="802243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18CE682-EBB5-472B-8F33-75A114E811E2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5AC5029-134B-401D-A1EC-E03FA61CCE52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7C4BA84B-DA44-4772-9EF5-ACC46AF10BD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704D77-9075-4BA6-ADB1-5750B59A507D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CB2480-2D2C-4001-8F15-DC03D22CF343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FA48ABD-8F36-4AD0-9CF6-D5C1DDBD9B74}"/>
                </a:ext>
              </a:extLst>
            </p:cNvPr>
            <p:cNvSpPr txBox="1"/>
            <p:nvPr/>
          </p:nvSpPr>
          <p:spPr>
            <a:xfrm>
              <a:off x="-790129" y="1744716"/>
              <a:ext cx="5548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المسبح إذا تغير طعمه بالكلور يعتبر ماء طهورا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22" name="Rectangle: Top Corners Rounded 121">
            <a:extLst>
              <a:ext uri="{FF2B5EF4-FFF2-40B4-BE49-F238E27FC236}">
                <a16:creationId xmlns:a16="http://schemas.microsoft.com/office/drawing/2014/main" id="{E118C9C4-57C7-45A3-BF78-9906E80ECCA8}"/>
              </a:ext>
            </a:extLst>
          </p:cNvPr>
          <p:cNvSpPr/>
          <p:nvPr/>
        </p:nvSpPr>
        <p:spPr>
          <a:xfrm>
            <a:off x="11630487" y="369080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01910" y="1700434"/>
              <a:ext cx="3335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بالرجوع لتفسير ابن كثير أو أحد كتب التفسيرتعرف على بعض مصادر 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الماء الطهور من الآيات التالية: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335C2C-496D-4478-BC88-99AB7FF7A42A}"/>
              </a:ext>
            </a:extLst>
          </p:cNvPr>
          <p:cNvGrpSpPr/>
          <p:nvPr/>
        </p:nvGrpSpPr>
        <p:grpSpPr>
          <a:xfrm>
            <a:off x="4781550" y="2004388"/>
            <a:ext cx="7410449" cy="1698812"/>
            <a:chOff x="-967449" y="1620885"/>
            <a:chExt cx="7410449" cy="169881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FCAFF8-E974-4A2D-A8AF-1A083A9E72D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9A46EBE-3445-4D9D-85B7-5D9F0243924C}"/>
                </a:ext>
              </a:extLst>
            </p:cNvPr>
            <p:cNvSpPr/>
            <p:nvPr/>
          </p:nvSpPr>
          <p:spPr>
            <a:xfrm rot="21131528">
              <a:off x="1391942" y="1620885"/>
              <a:ext cx="3313317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4D37FF4-2491-4300-90C0-24F84104CAFE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AF7AD9CE-B132-45A2-B7C1-A8BE7CA4DFB0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E002E1E-6424-4B93-AE44-6AC1E6D797B1}"/>
                </a:ext>
              </a:extLst>
            </p:cNvPr>
            <p:cNvSpPr/>
            <p:nvPr/>
          </p:nvSpPr>
          <p:spPr>
            <a:xfrm flipH="1">
              <a:off x="1444360" y="1664899"/>
              <a:ext cx="3322471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C63FBEF-1977-491C-BF63-AF63634EFFC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40F4BF-6A6A-472C-950C-8AD70A4AE83C}"/>
                </a:ext>
              </a:extLst>
            </p:cNvPr>
            <p:cNvSpPr txBox="1"/>
            <p:nvPr/>
          </p:nvSpPr>
          <p:spPr>
            <a:xfrm>
              <a:off x="-967449" y="1680995"/>
              <a:ext cx="5729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قال تعالى: (وَأَنزَلْنَا مِنَ السَّمَاءِ مَاءً طَهُوراً)</a:t>
              </a:r>
            </a:p>
          </p:txBody>
        </p:sp>
      </p:grp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90766936-4E7F-423F-AC80-8F1864BD168D}"/>
              </a:ext>
            </a:extLst>
          </p:cNvPr>
          <p:cNvSpPr/>
          <p:nvPr/>
        </p:nvSpPr>
        <p:spPr>
          <a:xfrm>
            <a:off x="11630487" y="224812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DDF200E-4975-4483-8239-5FED88FFA98A}"/>
              </a:ext>
            </a:extLst>
          </p:cNvPr>
          <p:cNvGrpSpPr/>
          <p:nvPr/>
        </p:nvGrpSpPr>
        <p:grpSpPr>
          <a:xfrm>
            <a:off x="5029267" y="2721688"/>
            <a:ext cx="7162732" cy="1702854"/>
            <a:chOff x="-719732" y="1616843"/>
            <a:chExt cx="7162732" cy="170285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2A1783-9F6F-446C-825A-7C609F417682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A3D0AED-3E6B-4896-90EB-2D25719405AC}"/>
                </a:ext>
              </a:extLst>
            </p:cNvPr>
            <p:cNvSpPr/>
            <p:nvPr/>
          </p:nvSpPr>
          <p:spPr>
            <a:xfrm rot="21131528">
              <a:off x="1451182" y="1616843"/>
              <a:ext cx="325380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1F23475-CAE9-43AC-9AD0-E9F1E0796549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0A1190CF-E812-4422-8FE3-1EA8AD9D9F5F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4DDE31-6805-4A38-BE18-A06D2FEED559}"/>
                </a:ext>
              </a:extLst>
            </p:cNvPr>
            <p:cNvSpPr/>
            <p:nvPr/>
          </p:nvSpPr>
          <p:spPr>
            <a:xfrm flipH="1">
              <a:off x="1468765" y="1664899"/>
              <a:ext cx="3298066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19419FF-A4AC-4E6C-A87C-38D69D7F715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E43305F-54A5-4CDC-8963-68D80B8949C9}"/>
                </a:ext>
              </a:extLst>
            </p:cNvPr>
            <p:cNvSpPr txBox="1"/>
            <p:nvPr/>
          </p:nvSpPr>
          <p:spPr>
            <a:xfrm>
              <a:off x="-719732" y="1714126"/>
              <a:ext cx="5474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قال تعالى: (وَلَمَّا وَرَدَ مَاء مَدْيَنَ وَجَدَ عَلَيْهِ أُمَّةً مِّنَ النَّاسِ يَسْقُونَ)</a:t>
              </a:r>
            </a:p>
          </p:txBody>
        </p:sp>
      </p:grpSp>
      <p:sp>
        <p:nvSpPr>
          <p:cNvPr id="114" name="Rectangle: Top Corners Rounded 113">
            <a:extLst>
              <a:ext uri="{FF2B5EF4-FFF2-40B4-BE49-F238E27FC236}">
                <a16:creationId xmlns:a16="http://schemas.microsoft.com/office/drawing/2014/main" id="{99D977A9-B8BC-4BCA-9277-FED450D212FA}"/>
              </a:ext>
            </a:extLst>
          </p:cNvPr>
          <p:cNvSpPr/>
          <p:nvPr/>
        </p:nvSpPr>
        <p:spPr>
          <a:xfrm>
            <a:off x="11630487" y="29694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45A38BB-CBA2-40D4-A4C9-D6E8542A2506}"/>
              </a:ext>
            </a:extLst>
          </p:cNvPr>
          <p:cNvGrpSpPr/>
          <p:nvPr/>
        </p:nvGrpSpPr>
        <p:grpSpPr>
          <a:xfrm>
            <a:off x="4380643" y="3442091"/>
            <a:ext cx="7811356" cy="802243"/>
            <a:chOff x="-1368356" y="1615904"/>
            <a:chExt cx="7811356" cy="802243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18CE682-EBB5-472B-8F33-75A114E811E2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5AC5029-134B-401D-A1EC-E03FA61CCE52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7C4BA84B-DA44-4772-9EF5-ACC46AF10BD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704D77-9075-4BA6-ADB1-5750B59A507D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CB2480-2D2C-4001-8F15-DC03D22CF343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FA48ABD-8F36-4AD0-9CF6-D5C1DDBD9B74}"/>
                </a:ext>
              </a:extLst>
            </p:cNvPr>
            <p:cNvSpPr txBox="1"/>
            <p:nvPr/>
          </p:nvSpPr>
          <p:spPr>
            <a:xfrm>
              <a:off x="-1368356" y="1744716"/>
              <a:ext cx="6126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قال تعالى: (وَسَخَّرَ لَكُمُ الْفُلْكَ لِتَجْرِيَ فِي الْبَحْرِ بِأَمْرِهِ وَسَخَّرَ لَكُمُ الْأَنْهَارَ)</a:t>
              </a:r>
            </a:p>
          </p:txBody>
        </p:sp>
      </p:grpSp>
      <p:sp>
        <p:nvSpPr>
          <p:cNvPr id="122" name="Rectangle: Top Corners Rounded 121">
            <a:extLst>
              <a:ext uri="{FF2B5EF4-FFF2-40B4-BE49-F238E27FC236}">
                <a16:creationId xmlns:a16="http://schemas.microsoft.com/office/drawing/2014/main" id="{E118C9C4-57C7-45A3-BF78-9906E80ECCA8}"/>
              </a:ext>
            </a:extLst>
          </p:cNvPr>
          <p:cNvSpPr/>
          <p:nvPr/>
        </p:nvSpPr>
        <p:spPr>
          <a:xfrm>
            <a:off x="11630487" y="369080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F47DC8B-1509-42F0-8E8D-54A05E4A9C86}"/>
              </a:ext>
            </a:extLst>
          </p:cNvPr>
          <p:cNvGrpSpPr/>
          <p:nvPr/>
        </p:nvGrpSpPr>
        <p:grpSpPr>
          <a:xfrm>
            <a:off x="4389379" y="4143276"/>
            <a:ext cx="7802621" cy="802243"/>
            <a:chOff x="-1359621" y="1615904"/>
            <a:chExt cx="7802621" cy="802243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40A6B3B-01F7-4395-BEB7-58E31CCFE717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C5F9390-2722-4C85-BD54-BA16A214692F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Parallelogram 125">
              <a:extLst>
                <a:ext uri="{FF2B5EF4-FFF2-40B4-BE49-F238E27FC236}">
                  <a16:creationId xmlns:a16="http://schemas.microsoft.com/office/drawing/2014/main" id="{F719EAD1-8A12-4E4B-980D-1EB48C39B50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736D851-3D03-409A-96F3-1C519A55E8EC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C9E2502-3AB5-44E3-8B7A-5EAAC44BD4D2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409949E-FE52-48CB-BC95-888AD7FF02A4}"/>
                </a:ext>
              </a:extLst>
            </p:cNvPr>
            <p:cNvSpPr txBox="1"/>
            <p:nvPr/>
          </p:nvSpPr>
          <p:spPr>
            <a:xfrm>
              <a:off x="-1359621" y="1744716"/>
              <a:ext cx="6117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قال تعالى:(أخْرَجَ مِنْهَا مَاءَهَا وَمَرْعَاهَا)</a:t>
              </a:r>
            </a:p>
          </p:txBody>
        </p:sp>
      </p:grpSp>
      <p:sp>
        <p:nvSpPr>
          <p:cNvPr id="131" name="Rectangle: Top Corners Rounded 130">
            <a:extLst>
              <a:ext uri="{FF2B5EF4-FFF2-40B4-BE49-F238E27FC236}">
                <a16:creationId xmlns:a16="http://schemas.microsoft.com/office/drawing/2014/main" id="{BD15A322-63B8-4CA6-A1CC-BCBBA9704719}"/>
              </a:ext>
            </a:extLst>
          </p:cNvPr>
          <p:cNvSpPr/>
          <p:nvPr/>
        </p:nvSpPr>
        <p:spPr>
          <a:xfrm>
            <a:off x="11630488" y="439199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2755F-8B34-4237-BD21-5D26090FA784}"/>
              </a:ext>
            </a:extLst>
          </p:cNvPr>
          <p:cNvSpPr/>
          <p:nvPr/>
        </p:nvSpPr>
        <p:spPr>
          <a:xfrm rot="16200000">
            <a:off x="-3167209" y="3266211"/>
            <a:ext cx="6858003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D29F070-B6D5-4BAF-93F3-28D1EBCC32A1}"/>
              </a:ext>
            </a:extLst>
          </p:cNvPr>
          <p:cNvGrpSpPr/>
          <p:nvPr/>
        </p:nvGrpSpPr>
        <p:grpSpPr>
          <a:xfrm rot="16200000">
            <a:off x="1427394" y="650218"/>
            <a:ext cx="470550" cy="3325331"/>
            <a:chOff x="10161271" y="1198609"/>
            <a:chExt cx="1671101" cy="3718370"/>
          </a:xfrm>
          <a:effectLst/>
        </p:grpSpPr>
        <p:sp>
          <p:nvSpPr>
            <p:cNvPr id="176" name="Rectangle: Top Corners Rounded 175">
              <a:extLst>
                <a:ext uri="{FF2B5EF4-FFF2-40B4-BE49-F238E27FC236}">
                  <a16:creationId xmlns:a16="http://schemas.microsoft.com/office/drawing/2014/main" id="{72481EBC-B87B-4D25-8C86-DE7458C1BFC3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: Top Corners Rounded 176">
              <a:extLst>
                <a:ext uri="{FF2B5EF4-FFF2-40B4-BE49-F238E27FC236}">
                  <a16:creationId xmlns:a16="http://schemas.microsoft.com/office/drawing/2014/main" id="{BE7C6BBB-97DC-418E-B5F0-FE1BFEBE07B2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DDDC7AF-C004-4970-88EB-70B2A0421475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Arrow: Pentagon 178">
              <a:extLst>
                <a:ext uri="{FF2B5EF4-FFF2-40B4-BE49-F238E27FC236}">
                  <a16:creationId xmlns:a16="http://schemas.microsoft.com/office/drawing/2014/main" id="{3B3E3FA0-1CD8-4712-BE89-02F2FB7FF7E6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Arrow: Pentagon 179">
              <a:extLst>
                <a:ext uri="{FF2B5EF4-FFF2-40B4-BE49-F238E27FC236}">
                  <a16:creationId xmlns:a16="http://schemas.microsoft.com/office/drawing/2014/main" id="{C7023DA4-F6B0-43AF-8A85-2D1B0D928ACA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row: Pentagon 180">
              <a:extLst>
                <a:ext uri="{FF2B5EF4-FFF2-40B4-BE49-F238E27FC236}">
                  <a16:creationId xmlns:a16="http://schemas.microsoft.com/office/drawing/2014/main" id="{960B14BA-1F9C-4C24-A787-1E0649F654E4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CFBAEB1-8183-4F27-B7E8-C121480C20B8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المطر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4C3D6CD-2E45-48BF-B9BD-9FB121C2A34D}"/>
              </a:ext>
            </a:extLst>
          </p:cNvPr>
          <p:cNvGrpSpPr/>
          <p:nvPr/>
        </p:nvGrpSpPr>
        <p:grpSpPr>
          <a:xfrm rot="16200000">
            <a:off x="1427395" y="1336535"/>
            <a:ext cx="470550" cy="3325331"/>
            <a:chOff x="10161271" y="1198609"/>
            <a:chExt cx="1671101" cy="3718370"/>
          </a:xfrm>
          <a:effectLst/>
        </p:grpSpPr>
        <p:sp>
          <p:nvSpPr>
            <p:cNvPr id="186" name="Rectangle: Top Corners Rounded 185">
              <a:extLst>
                <a:ext uri="{FF2B5EF4-FFF2-40B4-BE49-F238E27FC236}">
                  <a16:creationId xmlns:a16="http://schemas.microsoft.com/office/drawing/2014/main" id="{14A66437-9C1F-4B34-A3C4-91506D7924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: Top Corners Rounded 186">
              <a:extLst>
                <a:ext uri="{FF2B5EF4-FFF2-40B4-BE49-F238E27FC236}">
                  <a16:creationId xmlns:a16="http://schemas.microsoft.com/office/drawing/2014/main" id="{B642330E-F51C-45C6-87D1-FC93BA64CF9B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4DC2BD7-2C2C-4070-B97F-D7CCCB1332A9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Arrow: Pentagon 188">
              <a:extLst>
                <a:ext uri="{FF2B5EF4-FFF2-40B4-BE49-F238E27FC236}">
                  <a16:creationId xmlns:a16="http://schemas.microsoft.com/office/drawing/2014/main" id="{FD98B6AA-0AB4-4EE0-B1D0-0BAC8F56DC24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Arrow: Pentagon 189">
              <a:extLst>
                <a:ext uri="{FF2B5EF4-FFF2-40B4-BE49-F238E27FC236}">
                  <a16:creationId xmlns:a16="http://schemas.microsoft.com/office/drawing/2014/main" id="{CD6E8849-0212-4DAD-A4CB-603E26093466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Arrow: Pentagon 223">
              <a:extLst>
                <a:ext uri="{FF2B5EF4-FFF2-40B4-BE49-F238E27FC236}">
                  <a16:creationId xmlns:a16="http://schemas.microsoft.com/office/drawing/2014/main" id="{A48A205F-41E4-4AA2-A5C2-203769755ECC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5202DF2-36FB-47B6-8F4E-17E31DBBC5F0}"/>
                </a:ext>
              </a:extLst>
            </p:cNvPr>
            <p:cNvSpPr txBox="1"/>
            <p:nvPr/>
          </p:nvSpPr>
          <p:spPr>
            <a:xfrm rot="5400000">
              <a:off x="10214159" y="2512858"/>
              <a:ext cx="1776544" cy="13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الآبار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41757A1-6CC7-45D1-8B07-8E9DDA2582FA}"/>
              </a:ext>
            </a:extLst>
          </p:cNvPr>
          <p:cNvGrpSpPr/>
          <p:nvPr/>
        </p:nvGrpSpPr>
        <p:grpSpPr>
          <a:xfrm rot="16200000">
            <a:off x="1427394" y="2022854"/>
            <a:ext cx="470550" cy="3325331"/>
            <a:chOff x="10161271" y="1198609"/>
            <a:chExt cx="1671101" cy="3718370"/>
          </a:xfrm>
          <a:effectLst/>
        </p:grpSpPr>
        <p:sp>
          <p:nvSpPr>
            <p:cNvPr id="227" name="Rectangle: Top Corners Rounded 226">
              <a:extLst>
                <a:ext uri="{FF2B5EF4-FFF2-40B4-BE49-F238E27FC236}">
                  <a16:creationId xmlns:a16="http://schemas.microsoft.com/office/drawing/2014/main" id="{98B2A381-C543-4768-B67E-EAF0FE7DDE4D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: Top Corners Rounded 227">
              <a:extLst>
                <a:ext uri="{FF2B5EF4-FFF2-40B4-BE49-F238E27FC236}">
                  <a16:creationId xmlns:a16="http://schemas.microsoft.com/office/drawing/2014/main" id="{05ECF63A-511B-4EFE-A981-C947FB8ED90E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6C3BF0C-0CD7-4829-826A-65D5D3B6DE98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0" name="Arrow: Pentagon 229">
              <a:extLst>
                <a:ext uri="{FF2B5EF4-FFF2-40B4-BE49-F238E27FC236}">
                  <a16:creationId xmlns:a16="http://schemas.microsoft.com/office/drawing/2014/main" id="{135DC38C-C08F-41C2-A001-0C243FA16D8D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Arrow: Pentagon 230">
              <a:extLst>
                <a:ext uri="{FF2B5EF4-FFF2-40B4-BE49-F238E27FC236}">
                  <a16:creationId xmlns:a16="http://schemas.microsoft.com/office/drawing/2014/main" id="{75738616-31A1-4BD5-A40D-D2833D6A7CDC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Arrow: Pentagon 231">
              <a:extLst>
                <a:ext uri="{FF2B5EF4-FFF2-40B4-BE49-F238E27FC236}">
                  <a16:creationId xmlns:a16="http://schemas.microsoft.com/office/drawing/2014/main" id="{45EE04FF-B43C-4B5B-8050-FAD1BBAEA422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E0E3FAB-06E7-4449-A3A9-980F867691E7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البحار والأنهار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38ADFF9-3DA7-4DEE-AFDD-FB0BFB30A054}"/>
              </a:ext>
            </a:extLst>
          </p:cNvPr>
          <p:cNvGrpSpPr/>
          <p:nvPr/>
        </p:nvGrpSpPr>
        <p:grpSpPr>
          <a:xfrm rot="16200000">
            <a:off x="1427394" y="2709172"/>
            <a:ext cx="470550" cy="3325331"/>
            <a:chOff x="10161271" y="1198609"/>
            <a:chExt cx="1671101" cy="3718370"/>
          </a:xfrm>
          <a:effectLst/>
        </p:grpSpPr>
        <p:sp>
          <p:nvSpPr>
            <p:cNvPr id="235" name="Rectangle: Top Corners Rounded 234">
              <a:extLst>
                <a:ext uri="{FF2B5EF4-FFF2-40B4-BE49-F238E27FC236}">
                  <a16:creationId xmlns:a16="http://schemas.microsoft.com/office/drawing/2014/main" id="{B4ADFB8F-2D2F-4C1E-BCDA-4D531ED0BF3D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: Top Corners Rounded 235">
              <a:extLst>
                <a:ext uri="{FF2B5EF4-FFF2-40B4-BE49-F238E27FC236}">
                  <a16:creationId xmlns:a16="http://schemas.microsoft.com/office/drawing/2014/main" id="{BCDD6A0E-484E-4862-8C07-F15EDEDBBCE5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440319BE-A17A-4020-8B7B-34A59275E463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8" name="Arrow: Pentagon 237">
              <a:extLst>
                <a:ext uri="{FF2B5EF4-FFF2-40B4-BE49-F238E27FC236}">
                  <a16:creationId xmlns:a16="http://schemas.microsoft.com/office/drawing/2014/main" id="{02B1601E-9728-4C05-AE90-C8FC3A4F9714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Arrow: Pentagon 238">
              <a:extLst>
                <a:ext uri="{FF2B5EF4-FFF2-40B4-BE49-F238E27FC236}">
                  <a16:creationId xmlns:a16="http://schemas.microsoft.com/office/drawing/2014/main" id="{6DD1432E-43E3-47DE-ABF2-8B6E4C6D0B61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Arrow: Pentagon 239">
              <a:extLst>
                <a:ext uri="{FF2B5EF4-FFF2-40B4-BE49-F238E27FC236}">
                  <a16:creationId xmlns:a16="http://schemas.microsoft.com/office/drawing/2014/main" id="{81725875-1E88-4F6E-9151-30A459E2B700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9CD6F1EA-B693-4991-8679-8C68345B5C80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العيون</a:t>
              </a: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66EEE24E-056C-4334-81EA-CB530FC1C894}"/>
              </a:ext>
            </a:extLst>
          </p:cNvPr>
          <p:cNvGrpSpPr/>
          <p:nvPr/>
        </p:nvGrpSpPr>
        <p:grpSpPr>
          <a:xfrm rot="16200000">
            <a:off x="1428058" y="21673"/>
            <a:ext cx="470550" cy="3325331"/>
            <a:chOff x="10161271" y="1198609"/>
            <a:chExt cx="1671101" cy="3718370"/>
          </a:xfrm>
          <a:effectLst/>
        </p:grpSpPr>
        <p:sp>
          <p:nvSpPr>
            <p:cNvPr id="259" name="Rectangle: Top Corners Rounded 258">
              <a:extLst>
                <a:ext uri="{FF2B5EF4-FFF2-40B4-BE49-F238E27FC236}">
                  <a16:creationId xmlns:a16="http://schemas.microsoft.com/office/drawing/2014/main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Top Corners Rounded 259">
              <a:extLst>
                <a:ext uri="{FF2B5EF4-FFF2-40B4-BE49-F238E27FC236}">
                  <a16:creationId xmlns:a16="http://schemas.microsoft.com/office/drawing/2014/main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C35E56C8-8B1D-49AF-87BB-0F05A5B29C56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2" name="Arrow: Pentagon 261">
              <a:extLst>
                <a:ext uri="{FF2B5EF4-FFF2-40B4-BE49-F238E27FC236}">
                  <a16:creationId xmlns:a16="http://schemas.microsoft.com/office/drawing/2014/main" id="{B85E8C64-681E-4408-9A23-F6D2CFEDE43E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Arrow: Pentagon 262">
              <a:extLst>
                <a:ext uri="{FF2B5EF4-FFF2-40B4-BE49-F238E27FC236}">
                  <a16:creationId xmlns:a16="http://schemas.microsoft.com/office/drawing/2014/main" id="{EBEA96A7-CE35-4F91-A1D9-47AB9B79A445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Arrow: Pentagon 263">
              <a:extLst>
                <a:ext uri="{FF2B5EF4-FFF2-40B4-BE49-F238E27FC236}">
                  <a16:creationId xmlns:a16="http://schemas.microsoft.com/office/drawing/2014/main" id="{431D0A48-73BE-467C-AA02-5772A5B0608D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234BBD9A-97F9-40E1-A133-33E75B5D8C49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</a:rPr>
                <a:t>المصدر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8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AF5B6726-A78A-491A-B7B6-AAE810B877A1}"/>
              </a:ext>
            </a:extLst>
          </p:cNvPr>
          <p:cNvSpPr/>
          <p:nvPr/>
        </p:nvSpPr>
        <p:spPr>
          <a:xfrm>
            <a:off x="251670" y="209725"/>
            <a:ext cx="11694253" cy="6342077"/>
          </a:xfrm>
          <a:prstGeom prst="rect">
            <a:avLst/>
          </a:prstGeom>
          <a:solidFill>
            <a:srgbClr val="FFFF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4385F3"/>
                </a:solidFill>
              </a:ln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4F34BB2-C058-4058-9EFE-5830F41F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7" r="1438"/>
          <a:stretch/>
        </p:blipFill>
        <p:spPr>
          <a:xfrm>
            <a:off x="2369974" y="895923"/>
            <a:ext cx="5150499" cy="5066154"/>
          </a:xfrm>
          <a:prstGeom prst="rect">
            <a:avLst/>
          </a:prstGeom>
        </p:spPr>
      </p:pic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1C2EDE0-37F3-4375-AF84-1D584D7A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r="61397" b="10860"/>
          <a:stretch/>
        </p:blipFill>
        <p:spPr>
          <a:xfrm>
            <a:off x="9214758" y="3854222"/>
            <a:ext cx="1214533" cy="126280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A35182-5682-44F7-80AA-A2BF4052B145}"/>
              </a:ext>
            </a:extLst>
          </p:cNvPr>
          <p:cNvSpPr txBox="1"/>
          <p:nvPr/>
        </p:nvSpPr>
        <p:spPr>
          <a:xfrm>
            <a:off x="8225272" y="1269279"/>
            <a:ext cx="3193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للمزيد اكتب </a:t>
            </a:r>
          </a:p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في جوجل حلول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45BB4AF-E969-4F99-AE54-1D62CE2638DA}"/>
              </a:ext>
            </a:extLst>
          </p:cNvPr>
          <p:cNvSpPr txBox="1"/>
          <p:nvPr/>
        </p:nvSpPr>
        <p:spPr>
          <a:xfrm>
            <a:off x="8942615" y="2721114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هذا نحن</a:t>
            </a:r>
            <a:endParaRPr lang="en-US" sz="4000" b="1" dirty="0">
              <a:solidFill>
                <a:srgbClr val="C00000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C88D72C0-3FC2-420C-A4CE-60556928037D}"/>
              </a:ext>
            </a:extLst>
          </p:cNvPr>
          <p:cNvCxnSpPr/>
          <p:nvPr/>
        </p:nvCxnSpPr>
        <p:spPr>
          <a:xfrm flipH="1">
            <a:off x="6971251" y="3322040"/>
            <a:ext cx="2046914" cy="15351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6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B84D41-5376-4CEF-8FBA-740D06DBBAEA}"/>
              </a:ext>
            </a:extLst>
          </p:cNvPr>
          <p:cNvSpPr/>
          <p:nvPr/>
        </p:nvSpPr>
        <p:spPr>
          <a:xfrm>
            <a:off x="-706460" y="1840439"/>
            <a:ext cx="5611656" cy="3357839"/>
          </a:xfrm>
          <a:prstGeom prst="rect">
            <a:avLst/>
          </a:prstGeom>
          <a:blipFill dpi="0" rotWithShape="1">
            <a:blip r:embed="rId2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0102812-0B33-416F-BE04-6BD116AE61C9}"/>
              </a:ext>
            </a:extLst>
          </p:cNvPr>
          <p:cNvSpPr/>
          <p:nvPr/>
        </p:nvSpPr>
        <p:spPr>
          <a:xfrm>
            <a:off x="7502930" y="1109789"/>
            <a:ext cx="5425989" cy="3246742"/>
          </a:xfrm>
          <a:prstGeom prst="rect">
            <a:avLst/>
          </a:prstGeom>
          <a:blipFill dpi="0" rotWithShape="1">
            <a:blip r:embed="rId3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BC8ACF6-DD0C-43C8-8D5E-49A777F9CE4B}"/>
              </a:ext>
            </a:extLst>
          </p:cNvPr>
          <p:cNvSpPr/>
          <p:nvPr/>
        </p:nvSpPr>
        <p:spPr>
          <a:xfrm>
            <a:off x="3266038" y="3290856"/>
            <a:ext cx="6735594" cy="4030368"/>
          </a:xfrm>
          <a:prstGeom prst="rect">
            <a:avLst/>
          </a:prstGeom>
          <a:blipFill dpi="0" rotWithShape="1">
            <a:blip r:embed="rId4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F862882-4868-494E-8A89-5ADA20DE10DE}"/>
              </a:ext>
            </a:extLst>
          </p:cNvPr>
          <p:cNvGrpSpPr/>
          <p:nvPr/>
        </p:nvGrpSpPr>
        <p:grpSpPr>
          <a:xfrm>
            <a:off x="4430534" y="338774"/>
            <a:ext cx="2172294" cy="5646976"/>
            <a:chOff x="1162948" y="497748"/>
            <a:chExt cx="2172294" cy="564697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8288774-027A-4EEF-9E71-9A19160EF511}"/>
                </a:ext>
              </a:extLst>
            </p:cNvPr>
            <p:cNvSpPr/>
            <p:nvPr/>
          </p:nvSpPr>
          <p:spPr>
            <a:xfrm flipH="1">
              <a:off x="2163544" y="2413746"/>
              <a:ext cx="96425" cy="306062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0620483-5A1C-4FDD-8B22-02302A1DD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380" y="1058638"/>
              <a:ext cx="8565" cy="1337574"/>
            </a:xfrm>
            <a:prstGeom prst="line">
              <a:avLst/>
            </a:prstGeom>
            <a:ln w="28575">
              <a:solidFill>
                <a:srgbClr val="93939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F0B613-0780-47F0-86BC-31968CB4A97A}"/>
                </a:ext>
              </a:extLst>
            </p:cNvPr>
            <p:cNvGrpSpPr/>
            <p:nvPr/>
          </p:nvGrpSpPr>
          <p:grpSpPr>
            <a:xfrm>
              <a:off x="1355703" y="2516205"/>
              <a:ext cx="1727190" cy="3628519"/>
              <a:chOff x="5097487" y="2110153"/>
              <a:chExt cx="1997026" cy="41953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85EFC83-55BF-446D-A8E2-434A5B53C650}"/>
                  </a:ext>
                </a:extLst>
              </p:cNvPr>
              <p:cNvSpPr/>
              <p:nvPr/>
            </p:nvSpPr>
            <p:spPr>
              <a:xfrm>
                <a:off x="5097487" y="3162300"/>
                <a:ext cx="1997026" cy="3143250"/>
              </a:xfrm>
              <a:prstGeom prst="roundRect">
                <a:avLst/>
              </a:prstGeom>
              <a:solidFill>
                <a:srgbClr val="00E3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489754A-6ECC-4C07-8699-CEB8DA1C1001}"/>
                  </a:ext>
                </a:extLst>
              </p:cNvPr>
              <p:cNvSpPr/>
              <p:nvPr/>
            </p:nvSpPr>
            <p:spPr>
              <a:xfrm flipV="1">
                <a:off x="5097487" y="2491152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7560786-BFA8-4791-8A30-948C9541B26C}"/>
                  </a:ext>
                </a:extLst>
              </p:cNvPr>
              <p:cNvSpPr/>
              <p:nvPr/>
            </p:nvSpPr>
            <p:spPr>
              <a:xfrm flipV="1">
                <a:off x="5097487" y="2110153"/>
                <a:ext cx="1997026" cy="2484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6C198-6906-42D1-9279-CCD66F617240}"/>
                  </a:ext>
                </a:extLst>
              </p:cNvPr>
              <p:cNvSpPr txBox="1"/>
              <p:nvPr/>
            </p:nvSpPr>
            <p:spPr>
              <a:xfrm>
                <a:off x="5191125" y="3125562"/>
                <a:ext cx="1809751" cy="81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00E3A7"/>
                    </a:solidFill>
                    <a:latin typeface="Oswald" panose="02000503000000000000" pitchFamily="2" charset="0"/>
                  </a:rPr>
                  <a:t>1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DA9FFF-F223-4C2F-985A-4F0C58A8D44A}"/>
                </a:ext>
              </a:extLst>
            </p:cNvPr>
            <p:cNvSpPr txBox="1"/>
            <p:nvPr/>
          </p:nvSpPr>
          <p:spPr>
            <a:xfrm>
              <a:off x="1436689" y="5017561"/>
              <a:ext cx="15652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6000" dirty="0">
                  <a:solidFill>
                    <a:schemeClr val="bg1"/>
                  </a:solidFill>
                  <a:latin typeface="Oswald" panose="02000503000000000000" pitchFamily="2" charset="0"/>
                </a:rPr>
                <a:t>الماء</a:t>
              </a:r>
              <a:endParaRPr lang="ar-SY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DA430D-DE55-4C9E-AA21-E8B12A4D9F80}"/>
                </a:ext>
              </a:extLst>
            </p:cNvPr>
            <p:cNvSpPr/>
            <p:nvPr/>
          </p:nvSpPr>
          <p:spPr>
            <a:xfrm>
              <a:off x="2100671" y="2634307"/>
              <a:ext cx="237254" cy="2372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B08F3E97-A7CF-4D9E-8D75-DDDC6491F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2948" y="497748"/>
              <a:ext cx="2172294" cy="945516"/>
            </a:xfrm>
            <a:prstGeom prst="rect">
              <a:avLst/>
            </a:prstGeom>
          </p:spPr>
        </p:pic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2584B80-3FE7-49B3-99AE-AF6237BF52FB}"/>
                </a:ext>
              </a:extLst>
            </p:cNvPr>
            <p:cNvSpPr/>
            <p:nvPr/>
          </p:nvSpPr>
          <p:spPr>
            <a:xfrm>
              <a:off x="2199300" y="2413149"/>
              <a:ext cx="116356" cy="23693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948EFA5-2224-4C3B-997F-F1A7BC031332}"/>
                </a:ext>
              </a:extLst>
            </p:cNvPr>
            <p:cNvCxnSpPr/>
            <p:nvPr/>
          </p:nvCxnSpPr>
          <p:spPr>
            <a:xfrm flipV="1">
              <a:off x="2182351" y="2365019"/>
              <a:ext cx="116356" cy="55245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57BB8ED-AD7C-4C33-819D-8E88276D9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410" y="2343910"/>
              <a:ext cx="94087" cy="53352"/>
            </a:xfrm>
            <a:prstGeom prst="line">
              <a:avLst/>
            </a:prstGeom>
            <a:ln w="19050">
              <a:solidFill>
                <a:srgbClr val="9393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5F10CC6-F241-46AA-A1E1-8876CFC1F2CE}"/>
                </a:ext>
              </a:extLst>
            </p:cNvPr>
            <p:cNvSpPr/>
            <p:nvPr/>
          </p:nvSpPr>
          <p:spPr>
            <a:xfrm rot="19183841">
              <a:off x="2185127" y="2317839"/>
              <a:ext cx="56432" cy="69945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>
              <a:solidFill>
                <a:srgbClr val="939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4" name="Oval 133">
            <a:extLst>
              <a:ext uri="{FF2B5EF4-FFF2-40B4-BE49-F238E27FC236}">
                <a16:creationId xmlns:a16="http://schemas.microsoft.com/office/drawing/2014/main" id="{4D8E3B15-C926-4E4E-B7BD-061C07740EE2}"/>
              </a:ext>
            </a:extLst>
          </p:cNvPr>
          <p:cNvSpPr/>
          <p:nvPr/>
        </p:nvSpPr>
        <p:spPr>
          <a:xfrm>
            <a:off x="4482352" y="6565744"/>
            <a:ext cx="2009063" cy="16590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4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7" dur="5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8" dur="5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44000" fill="hold" grpId="0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17" dur="5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18" dur="5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4" grpId="0" animBg="1"/>
          <p:bldP spid="13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7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8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0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2" accel="4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2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2" grpId="1" animBg="1"/>
          <p:bldP spid="133" grpId="0" animBg="1"/>
          <p:bldP spid="133" grpId="1" animBg="1"/>
          <p:bldP spid="134" grpId="0" animBg="1"/>
          <p:bldP spid="134" grpId="1" animBg="1"/>
          <p:bldP spid="135" grpId="0" animBg="1"/>
          <p:bldP spid="135" grpId="1" animBg="1"/>
          <p:bldP spid="136" grpId="0" animBg="1"/>
          <p:bldP spid="136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222" y1="79556" x2="66222" y2="79556"/>
                          <a14:foregroundMark x1="58667" y1="75556" x2="58667" y2="7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527" y="1763126"/>
              <a:ext cx="672926" cy="67292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44532" y="1970345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الماء الطهور: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650972"/>
              <a:ext cx="33579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تعريفه : هو الماء الذي لم يتغير بالنجاسة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980E22-DB7C-41E4-97C7-AC7D042BA918}"/>
              </a:ext>
            </a:extLst>
          </p:cNvPr>
          <p:cNvSpPr/>
          <p:nvPr/>
        </p:nvSpPr>
        <p:spPr>
          <a:xfrm>
            <a:off x="0" y="0"/>
            <a:ext cx="759655" cy="2974508"/>
          </a:xfrm>
          <a:prstGeom prst="roundRect">
            <a:avLst/>
          </a:prstGeom>
          <a:solidFill>
            <a:srgbClr val="81899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306E50-BD9B-46FF-9D6F-453422DCF3DD}"/>
              </a:ext>
            </a:extLst>
          </p:cNvPr>
          <p:cNvGrpSpPr/>
          <p:nvPr/>
        </p:nvGrpSpPr>
        <p:grpSpPr>
          <a:xfrm>
            <a:off x="4954160" y="830429"/>
            <a:ext cx="916439" cy="771687"/>
            <a:chOff x="5492141" y="4614204"/>
            <a:chExt cx="1207716" cy="10169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12F4D9-ABE8-46CC-B8EC-3DFF8E3E7F4E}"/>
                </a:ext>
              </a:extLst>
            </p:cNvPr>
            <p:cNvSpPr/>
            <p:nvPr/>
          </p:nvSpPr>
          <p:spPr>
            <a:xfrm>
              <a:off x="5492141" y="4614204"/>
              <a:ext cx="1207716" cy="958581"/>
            </a:xfrm>
            <a:custGeom>
              <a:avLst/>
              <a:gdLst>
                <a:gd name="connsiteX0" fmla="*/ 578251 w 1207716"/>
                <a:gd name="connsiteY0" fmla="*/ 0 h 958581"/>
                <a:gd name="connsiteX1" fmla="*/ 629465 w 1207716"/>
                <a:gd name="connsiteY1" fmla="*/ 0 h 958581"/>
                <a:gd name="connsiteX2" fmla="*/ 744535 w 1207716"/>
                <a:gd name="connsiteY2" fmla="*/ 115070 h 958581"/>
                <a:gd name="connsiteX3" fmla="*/ 744534 w 1207716"/>
                <a:gd name="connsiteY3" fmla="*/ 216106 h 958581"/>
                <a:gd name="connsiteX4" fmla="*/ 827167 w 1207716"/>
                <a:gd name="connsiteY4" fmla="*/ 248955 h 958581"/>
                <a:gd name="connsiteX5" fmla="*/ 1203946 w 1207716"/>
                <a:gd name="connsiteY5" fmla="*/ 895620 h 958581"/>
                <a:gd name="connsiteX6" fmla="*/ 1207716 w 1207716"/>
                <a:gd name="connsiteY6" fmla="*/ 958581 h 958581"/>
                <a:gd name="connsiteX7" fmla="*/ 0 w 1207716"/>
                <a:gd name="connsiteY7" fmla="*/ 958581 h 958581"/>
                <a:gd name="connsiteX8" fmla="*/ 3770 w 1207716"/>
                <a:gd name="connsiteY8" fmla="*/ 895620 h 958581"/>
                <a:gd name="connsiteX9" fmla="*/ 380549 w 1207716"/>
                <a:gd name="connsiteY9" fmla="*/ 237085 h 958581"/>
                <a:gd name="connsiteX10" fmla="*/ 463181 w 1207716"/>
                <a:gd name="connsiteY10" fmla="*/ 207171 h 958581"/>
                <a:gd name="connsiteX11" fmla="*/ 463181 w 1207716"/>
                <a:gd name="connsiteY11" fmla="*/ 115070 h 958581"/>
                <a:gd name="connsiteX12" fmla="*/ 578251 w 1207716"/>
                <a:gd name="connsiteY12" fmla="*/ 0 h 9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716" h="958581">
                  <a:moveTo>
                    <a:pt x="578251" y="0"/>
                  </a:moveTo>
                  <a:lnTo>
                    <a:pt x="629465" y="0"/>
                  </a:lnTo>
                  <a:cubicBezTo>
                    <a:pt x="693016" y="0"/>
                    <a:pt x="744535" y="51519"/>
                    <a:pt x="744535" y="115070"/>
                  </a:cubicBezTo>
                  <a:lnTo>
                    <a:pt x="744534" y="216106"/>
                  </a:lnTo>
                  <a:lnTo>
                    <a:pt x="827167" y="248955"/>
                  </a:lnTo>
                  <a:cubicBezTo>
                    <a:pt x="1030233" y="356741"/>
                    <a:pt x="1168387" y="597684"/>
                    <a:pt x="1203946" y="895620"/>
                  </a:cubicBezTo>
                  <a:lnTo>
                    <a:pt x="1207716" y="958581"/>
                  </a:lnTo>
                  <a:lnTo>
                    <a:pt x="0" y="958581"/>
                  </a:lnTo>
                  <a:lnTo>
                    <a:pt x="3770" y="895620"/>
                  </a:lnTo>
                  <a:cubicBezTo>
                    <a:pt x="39329" y="597684"/>
                    <a:pt x="177483" y="340914"/>
                    <a:pt x="380549" y="237085"/>
                  </a:cubicBezTo>
                  <a:lnTo>
                    <a:pt x="463181" y="207171"/>
                  </a:lnTo>
                  <a:lnTo>
                    <a:pt x="463181" y="115070"/>
                  </a:lnTo>
                  <a:cubicBezTo>
                    <a:pt x="463181" y="51519"/>
                    <a:pt x="514700" y="0"/>
                    <a:pt x="57825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546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3B72BCA-D8A3-4B77-89DE-D7C3B2455C12}"/>
                </a:ext>
              </a:extLst>
            </p:cNvPr>
            <p:cNvSpPr/>
            <p:nvPr/>
          </p:nvSpPr>
          <p:spPr>
            <a:xfrm>
              <a:off x="5834060" y="4687094"/>
              <a:ext cx="759655" cy="75474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8B2B7F-1108-40B0-B39D-D1F650A94832}"/>
                </a:ext>
              </a:extLst>
            </p:cNvPr>
            <p:cNvSpPr/>
            <p:nvPr/>
          </p:nvSpPr>
          <p:spPr>
            <a:xfrm>
              <a:off x="5492141" y="5484998"/>
              <a:ext cx="1207716" cy="14616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rapezoid 42">
            <a:extLst>
              <a:ext uri="{FF2B5EF4-FFF2-40B4-BE49-F238E27FC236}">
                <a16:creationId xmlns:a16="http://schemas.microsoft.com/office/drawing/2014/main" id="{9D371DA2-28E8-4F2B-AE3D-0A64C327BF06}"/>
              </a:ext>
            </a:extLst>
          </p:cNvPr>
          <p:cNvSpPr/>
          <p:nvPr/>
        </p:nvSpPr>
        <p:spPr>
          <a:xfrm>
            <a:off x="4480511" y="1557819"/>
            <a:ext cx="1863735" cy="1350018"/>
          </a:xfrm>
          <a:prstGeom prst="trapezoid">
            <a:avLst>
              <a:gd name="adj" fmla="val 50446"/>
            </a:avLst>
          </a:prstGeom>
          <a:gradFill flip="none" rotWithShape="1">
            <a:gsLst>
              <a:gs pos="4000">
                <a:schemeClr val="bg1"/>
              </a:gs>
              <a:gs pos="69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1C0F3D-3DFD-445D-BAFF-1156287DA64A}"/>
              </a:ext>
            </a:extLst>
          </p:cNvPr>
          <p:cNvSpPr/>
          <p:nvPr/>
        </p:nvSpPr>
        <p:spPr>
          <a:xfrm rot="5400000">
            <a:off x="229172" y="-142895"/>
            <a:ext cx="492733" cy="903761"/>
          </a:xfrm>
          <a:custGeom>
            <a:avLst/>
            <a:gdLst>
              <a:gd name="connsiteX0" fmla="*/ 0 w 492733"/>
              <a:gd name="connsiteY0" fmla="*/ 657395 h 903761"/>
              <a:gd name="connsiteX1" fmla="*/ 150470 w 492733"/>
              <a:gd name="connsiteY1" fmla="*/ 430389 h 903761"/>
              <a:gd name="connsiteX2" fmla="*/ 166538 w 492733"/>
              <a:gd name="connsiteY2" fmla="*/ 427145 h 903761"/>
              <a:gd name="connsiteX3" fmla="*/ 166538 w 492733"/>
              <a:gd name="connsiteY3" fmla="*/ 54994 h 903761"/>
              <a:gd name="connsiteX4" fmla="*/ 221532 w 492733"/>
              <a:gd name="connsiteY4" fmla="*/ 0 h 903761"/>
              <a:gd name="connsiteX5" fmla="*/ 271201 w 492733"/>
              <a:gd name="connsiteY5" fmla="*/ 0 h 903761"/>
              <a:gd name="connsiteX6" fmla="*/ 326195 w 492733"/>
              <a:gd name="connsiteY6" fmla="*/ 54994 h 903761"/>
              <a:gd name="connsiteX7" fmla="*/ 326195 w 492733"/>
              <a:gd name="connsiteY7" fmla="*/ 427145 h 903761"/>
              <a:gd name="connsiteX8" fmla="*/ 342263 w 492733"/>
              <a:gd name="connsiteY8" fmla="*/ 430389 h 903761"/>
              <a:gd name="connsiteX9" fmla="*/ 492733 w 492733"/>
              <a:gd name="connsiteY9" fmla="*/ 657395 h 903761"/>
              <a:gd name="connsiteX10" fmla="*/ 246367 w 492733"/>
              <a:gd name="connsiteY10" fmla="*/ 903761 h 903761"/>
              <a:gd name="connsiteX11" fmla="*/ 0 w 492733"/>
              <a:gd name="connsiteY11" fmla="*/ 657395 h 9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33" h="903761">
                <a:moveTo>
                  <a:pt x="0" y="657395"/>
                </a:moveTo>
                <a:cubicBezTo>
                  <a:pt x="0" y="555347"/>
                  <a:pt x="62045" y="467790"/>
                  <a:pt x="150470" y="430389"/>
                </a:cubicBezTo>
                <a:lnTo>
                  <a:pt x="166538" y="427145"/>
                </a:lnTo>
                <a:lnTo>
                  <a:pt x="166538" y="54994"/>
                </a:lnTo>
                <a:cubicBezTo>
                  <a:pt x="166538" y="24622"/>
                  <a:pt x="191160" y="0"/>
                  <a:pt x="221532" y="0"/>
                </a:cubicBezTo>
                <a:lnTo>
                  <a:pt x="271201" y="0"/>
                </a:lnTo>
                <a:cubicBezTo>
                  <a:pt x="301573" y="0"/>
                  <a:pt x="326195" y="24622"/>
                  <a:pt x="326195" y="54994"/>
                </a:cubicBezTo>
                <a:lnTo>
                  <a:pt x="326195" y="427145"/>
                </a:lnTo>
                <a:lnTo>
                  <a:pt x="342263" y="430389"/>
                </a:lnTo>
                <a:cubicBezTo>
                  <a:pt x="430688" y="467790"/>
                  <a:pt x="492733" y="555347"/>
                  <a:pt x="492733" y="657395"/>
                </a:cubicBezTo>
                <a:cubicBezTo>
                  <a:pt x="492733" y="793459"/>
                  <a:pt x="382431" y="903761"/>
                  <a:pt x="246367" y="903761"/>
                </a:cubicBezTo>
                <a:cubicBezTo>
                  <a:pt x="110302" y="903761"/>
                  <a:pt x="0" y="793459"/>
                  <a:pt x="0" y="657395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295EC01-C79D-481E-9D24-E6096E6012C5}"/>
              </a:ext>
            </a:extLst>
          </p:cNvPr>
          <p:cNvSpPr/>
          <p:nvPr/>
        </p:nvSpPr>
        <p:spPr>
          <a:xfrm>
            <a:off x="704261" y="225122"/>
            <a:ext cx="259455" cy="179392"/>
          </a:xfrm>
          <a:prstGeom prst="roundRect">
            <a:avLst/>
          </a:prstGeom>
          <a:pattFill prst="dkUpDiag">
            <a:fgClr>
              <a:schemeClr val="tx1"/>
            </a:fgClr>
            <a:bgClr>
              <a:srgbClr val="FF99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95AECE7-AF78-4291-9143-484EED3239EB}"/>
              </a:ext>
            </a:extLst>
          </p:cNvPr>
          <p:cNvCxnSpPr>
            <a:cxnSpLocks/>
            <a:stCxn id="45" idx="3"/>
            <a:endCxn id="37" idx="0"/>
          </p:cNvCxnSpPr>
          <p:nvPr/>
        </p:nvCxnSpPr>
        <p:spPr>
          <a:xfrm>
            <a:off x="963716" y="314818"/>
            <a:ext cx="4429232" cy="515611"/>
          </a:xfrm>
          <a:prstGeom prst="bentConnector3">
            <a:avLst>
              <a:gd name="adj1" fmla="val 100543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64BF-C107-4918-B813-C73F250B0250}"/>
              </a:ext>
            </a:extLst>
          </p:cNvPr>
          <p:cNvGrpSpPr/>
          <p:nvPr/>
        </p:nvGrpSpPr>
        <p:grpSpPr>
          <a:xfrm>
            <a:off x="7157880" y="3602761"/>
            <a:ext cx="5034119" cy="1654797"/>
            <a:chOff x="7157881" y="4496064"/>
            <a:chExt cx="5034119" cy="165479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8DD2C8-998A-47BF-9103-03909A144278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FC230B-70F4-4ABC-8C8D-D061ADE3C354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22110C3-2B4E-4458-B2D4-5145D54AD507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F52CD7A-A0BB-42A7-878F-71F435336A88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B56ABF-A0DC-4106-A130-8491307FAA9B}"/>
                </a:ext>
              </a:extLst>
            </p:cNvPr>
            <p:cNvSpPr/>
            <p:nvPr/>
          </p:nvSpPr>
          <p:spPr>
            <a:xfrm flipH="1">
              <a:off x="7655070" y="4496064"/>
              <a:ext cx="2860764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3A5D3-9AF3-4A0D-BFA0-A93E10577CB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حكمه : يصح التطهر به</a:t>
              </a:r>
            </a:p>
          </p:txBody>
        </p:sp>
      </p:grp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8C836FE9-0694-49A3-B494-2434C33A30C3}"/>
              </a:ext>
            </a:extLst>
          </p:cNvPr>
          <p:cNvSpPr/>
          <p:nvPr/>
        </p:nvSpPr>
        <p:spPr>
          <a:xfrm>
            <a:off x="11641905" y="39095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BB8898-1022-4131-B0E3-AFCEBC83AECA}"/>
              </a:ext>
            </a:extLst>
          </p:cNvPr>
          <p:cNvGrpSpPr/>
          <p:nvPr/>
        </p:nvGrpSpPr>
        <p:grpSpPr>
          <a:xfrm>
            <a:off x="3671371" y="3014457"/>
            <a:ext cx="3660926" cy="3843543"/>
            <a:chOff x="3671371" y="3014457"/>
            <a:chExt cx="3660926" cy="38435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F82CF2-4252-489F-B014-DB6CC5E9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371" y="3014457"/>
              <a:ext cx="3660926" cy="2590432"/>
            </a:xfrm>
            <a:prstGeom prst="rect">
              <a:avLst/>
            </a:prstGeom>
          </p:spPr>
        </p:pic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A2FA901F-2F48-403F-B27E-6FF906C0B826}"/>
                </a:ext>
              </a:extLst>
            </p:cNvPr>
            <p:cNvSpPr/>
            <p:nvPr/>
          </p:nvSpPr>
          <p:spPr>
            <a:xfrm rot="10800000">
              <a:off x="5282332" y="5557580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C7502F-6741-4DF2-8C79-CFD120D87FB5}"/>
                </a:ext>
              </a:extLst>
            </p:cNvPr>
            <p:cNvCxnSpPr>
              <a:stCxn id="57" idx="3"/>
            </p:cNvCxnSpPr>
            <p:nvPr/>
          </p:nvCxnSpPr>
          <p:spPr>
            <a:xfrm>
              <a:off x="5501834" y="5687108"/>
              <a:ext cx="0" cy="117089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4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8CE3D33A-1198-4F28-9545-554D77E97355}"/>
              </a:ext>
            </a:extLst>
          </p:cNvPr>
          <p:cNvCxnSpPr>
            <a:cxnSpLocks/>
            <a:stCxn id="72" idx="3"/>
            <a:endCxn id="66" idx="0"/>
          </p:cNvCxnSpPr>
          <p:nvPr/>
        </p:nvCxnSpPr>
        <p:spPr>
          <a:xfrm>
            <a:off x="963716" y="1058199"/>
            <a:ext cx="1148562" cy="499538"/>
          </a:xfrm>
          <a:prstGeom prst="bentConnector3">
            <a:avLst>
              <a:gd name="adj1" fmla="val 995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95AECE7-AF78-4291-9143-484EED3239EB}"/>
              </a:ext>
            </a:extLst>
          </p:cNvPr>
          <p:cNvCxnSpPr>
            <a:cxnSpLocks/>
            <a:stCxn id="45" idx="3"/>
            <a:endCxn id="37" idx="0"/>
          </p:cNvCxnSpPr>
          <p:nvPr/>
        </p:nvCxnSpPr>
        <p:spPr>
          <a:xfrm>
            <a:off x="963716" y="314818"/>
            <a:ext cx="4429232" cy="515611"/>
          </a:xfrm>
          <a:prstGeom prst="bentConnector3">
            <a:avLst>
              <a:gd name="adj1" fmla="val 100139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222" y1="79556" x2="66222" y2="79556"/>
                          <a14:foregroundMark x1="58667" y1="75556" x2="58667" y2="7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527" y="1763126"/>
              <a:ext cx="672926" cy="67292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44532" y="1970345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مصادر الماء الطهور: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650972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مياه الأمطار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980E22-DB7C-41E4-97C7-AC7D042BA918}"/>
              </a:ext>
            </a:extLst>
          </p:cNvPr>
          <p:cNvSpPr/>
          <p:nvPr/>
        </p:nvSpPr>
        <p:spPr>
          <a:xfrm>
            <a:off x="0" y="0"/>
            <a:ext cx="759655" cy="2974508"/>
          </a:xfrm>
          <a:prstGeom prst="roundRect">
            <a:avLst/>
          </a:prstGeom>
          <a:solidFill>
            <a:srgbClr val="81899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306E50-BD9B-46FF-9D6F-453422DCF3DD}"/>
              </a:ext>
            </a:extLst>
          </p:cNvPr>
          <p:cNvGrpSpPr/>
          <p:nvPr/>
        </p:nvGrpSpPr>
        <p:grpSpPr>
          <a:xfrm>
            <a:off x="4954160" y="830429"/>
            <a:ext cx="916439" cy="771687"/>
            <a:chOff x="5492141" y="4614204"/>
            <a:chExt cx="1207716" cy="10169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12F4D9-ABE8-46CC-B8EC-3DFF8E3E7F4E}"/>
                </a:ext>
              </a:extLst>
            </p:cNvPr>
            <p:cNvSpPr/>
            <p:nvPr/>
          </p:nvSpPr>
          <p:spPr>
            <a:xfrm>
              <a:off x="5492141" y="4614204"/>
              <a:ext cx="1207716" cy="958581"/>
            </a:xfrm>
            <a:custGeom>
              <a:avLst/>
              <a:gdLst>
                <a:gd name="connsiteX0" fmla="*/ 578251 w 1207716"/>
                <a:gd name="connsiteY0" fmla="*/ 0 h 958581"/>
                <a:gd name="connsiteX1" fmla="*/ 629465 w 1207716"/>
                <a:gd name="connsiteY1" fmla="*/ 0 h 958581"/>
                <a:gd name="connsiteX2" fmla="*/ 744535 w 1207716"/>
                <a:gd name="connsiteY2" fmla="*/ 115070 h 958581"/>
                <a:gd name="connsiteX3" fmla="*/ 744534 w 1207716"/>
                <a:gd name="connsiteY3" fmla="*/ 216106 h 958581"/>
                <a:gd name="connsiteX4" fmla="*/ 827167 w 1207716"/>
                <a:gd name="connsiteY4" fmla="*/ 248955 h 958581"/>
                <a:gd name="connsiteX5" fmla="*/ 1203946 w 1207716"/>
                <a:gd name="connsiteY5" fmla="*/ 895620 h 958581"/>
                <a:gd name="connsiteX6" fmla="*/ 1207716 w 1207716"/>
                <a:gd name="connsiteY6" fmla="*/ 958581 h 958581"/>
                <a:gd name="connsiteX7" fmla="*/ 0 w 1207716"/>
                <a:gd name="connsiteY7" fmla="*/ 958581 h 958581"/>
                <a:gd name="connsiteX8" fmla="*/ 3770 w 1207716"/>
                <a:gd name="connsiteY8" fmla="*/ 895620 h 958581"/>
                <a:gd name="connsiteX9" fmla="*/ 380549 w 1207716"/>
                <a:gd name="connsiteY9" fmla="*/ 237085 h 958581"/>
                <a:gd name="connsiteX10" fmla="*/ 463181 w 1207716"/>
                <a:gd name="connsiteY10" fmla="*/ 207171 h 958581"/>
                <a:gd name="connsiteX11" fmla="*/ 463181 w 1207716"/>
                <a:gd name="connsiteY11" fmla="*/ 115070 h 958581"/>
                <a:gd name="connsiteX12" fmla="*/ 578251 w 1207716"/>
                <a:gd name="connsiteY12" fmla="*/ 0 h 9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716" h="958581">
                  <a:moveTo>
                    <a:pt x="578251" y="0"/>
                  </a:moveTo>
                  <a:lnTo>
                    <a:pt x="629465" y="0"/>
                  </a:lnTo>
                  <a:cubicBezTo>
                    <a:pt x="693016" y="0"/>
                    <a:pt x="744535" y="51519"/>
                    <a:pt x="744535" y="115070"/>
                  </a:cubicBezTo>
                  <a:lnTo>
                    <a:pt x="744534" y="216106"/>
                  </a:lnTo>
                  <a:lnTo>
                    <a:pt x="827167" y="248955"/>
                  </a:lnTo>
                  <a:cubicBezTo>
                    <a:pt x="1030233" y="356741"/>
                    <a:pt x="1168387" y="597684"/>
                    <a:pt x="1203946" y="895620"/>
                  </a:cubicBezTo>
                  <a:lnTo>
                    <a:pt x="1207716" y="958581"/>
                  </a:lnTo>
                  <a:lnTo>
                    <a:pt x="0" y="958581"/>
                  </a:lnTo>
                  <a:lnTo>
                    <a:pt x="3770" y="895620"/>
                  </a:lnTo>
                  <a:cubicBezTo>
                    <a:pt x="39329" y="597684"/>
                    <a:pt x="177483" y="340914"/>
                    <a:pt x="380549" y="237085"/>
                  </a:cubicBezTo>
                  <a:lnTo>
                    <a:pt x="463181" y="207171"/>
                  </a:lnTo>
                  <a:lnTo>
                    <a:pt x="463181" y="115070"/>
                  </a:lnTo>
                  <a:cubicBezTo>
                    <a:pt x="463181" y="51519"/>
                    <a:pt x="514700" y="0"/>
                    <a:pt x="57825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546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3B72BCA-D8A3-4B77-89DE-D7C3B2455C12}"/>
                </a:ext>
              </a:extLst>
            </p:cNvPr>
            <p:cNvSpPr/>
            <p:nvPr/>
          </p:nvSpPr>
          <p:spPr>
            <a:xfrm>
              <a:off x="5834060" y="4687094"/>
              <a:ext cx="759655" cy="75474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8B2B7F-1108-40B0-B39D-D1F650A94832}"/>
                </a:ext>
              </a:extLst>
            </p:cNvPr>
            <p:cNvSpPr/>
            <p:nvPr/>
          </p:nvSpPr>
          <p:spPr>
            <a:xfrm>
              <a:off x="5492141" y="5484998"/>
              <a:ext cx="1207716" cy="14616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rapezoid 42">
            <a:extLst>
              <a:ext uri="{FF2B5EF4-FFF2-40B4-BE49-F238E27FC236}">
                <a16:creationId xmlns:a16="http://schemas.microsoft.com/office/drawing/2014/main" id="{9D371DA2-28E8-4F2B-AE3D-0A64C327BF06}"/>
              </a:ext>
            </a:extLst>
          </p:cNvPr>
          <p:cNvSpPr/>
          <p:nvPr/>
        </p:nvSpPr>
        <p:spPr>
          <a:xfrm>
            <a:off x="4480511" y="1557819"/>
            <a:ext cx="1863735" cy="1350018"/>
          </a:xfrm>
          <a:prstGeom prst="trapezoid">
            <a:avLst>
              <a:gd name="adj" fmla="val 50446"/>
            </a:avLst>
          </a:prstGeom>
          <a:gradFill flip="none" rotWithShape="1">
            <a:gsLst>
              <a:gs pos="4000">
                <a:schemeClr val="bg1"/>
              </a:gs>
              <a:gs pos="69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1C0F3D-3DFD-445D-BAFF-1156287DA64A}"/>
              </a:ext>
            </a:extLst>
          </p:cNvPr>
          <p:cNvSpPr/>
          <p:nvPr/>
        </p:nvSpPr>
        <p:spPr>
          <a:xfrm rot="5400000">
            <a:off x="229172" y="-142895"/>
            <a:ext cx="492733" cy="903761"/>
          </a:xfrm>
          <a:custGeom>
            <a:avLst/>
            <a:gdLst>
              <a:gd name="connsiteX0" fmla="*/ 0 w 492733"/>
              <a:gd name="connsiteY0" fmla="*/ 657395 h 903761"/>
              <a:gd name="connsiteX1" fmla="*/ 150470 w 492733"/>
              <a:gd name="connsiteY1" fmla="*/ 430389 h 903761"/>
              <a:gd name="connsiteX2" fmla="*/ 166538 w 492733"/>
              <a:gd name="connsiteY2" fmla="*/ 427145 h 903761"/>
              <a:gd name="connsiteX3" fmla="*/ 166538 w 492733"/>
              <a:gd name="connsiteY3" fmla="*/ 54994 h 903761"/>
              <a:gd name="connsiteX4" fmla="*/ 221532 w 492733"/>
              <a:gd name="connsiteY4" fmla="*/ 0 h 903761"/>
              <a:gd name="connsiteX5" fmla="*/ 271201 w 492733"/>
              <a:gd name="connsiteY5" fmla="*/ 0 h 903761"/>
              <a:gd name="connsiteX6" fmla="*/ 326195 w 492733"/>
              <a:gd name="connsiteY6" fmla="*/ 54994 h 903761"/>
              <a:gd name="connsiteX7" fmla="*/ 326195 w 492733"/>
              <a:gd name="connsiteY7" fmla="*/ 427145 h 903761"/>
              <a:gd name="connsiteX8" fmla="*/ 342263 w 492733"/>
              <a:gd name="connsiteY8" fmla="*/ 430389 h 903761"/>
              <a:gd name="connsiteX9" fmla="*/ 492733 w 492733"/>
              <a:gd name="connsiteY9" fmla="*/ 657395 h 903761"/>
              <a:gd name="connsiteX10" fmla="*/ 246367 w 492733"/>
              <a:gd name="connsiteY10" fmla="*/ 903761 h 903761"/>
              <a:gd name="connsiteX11" fmla="*/ 0 w 492733"/>
              <a:gd name="connsiteY11" fmla="*/ 657395 h 9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33" h="903761">
                <a:moveTo>
                  <a:pt x="0" y="657395"/>
                </a:moveTo>
                <a:cubicBezTo>
                  <a:pt x="0" y="555347"/>
                  <a:pt x="62045" y="467790"/>
                  <a:pt x="150470" y="430389"/>
                </a:cubicBezTo>
                <a:lnTo>
                  <a:pt x="166538" y="427145"/>
                </a:lnTo>
                <a:lnTo>
                  <a:pt x="166538" y="54994"/>
                </a:lnTo>
                <a:cubicBezTo>
                  <a:pt x="166538" y="24622"/>
                  <a:pt x="191160" y="0"/>
                  <a:pt x="221532" y="0"/>
                </a:cubicBezTo>
                <a:lnTo>
                  <a:pt x="271201" y="0"/>
                </a:lnTo>
                <a:cubicBezTo>
                  <a:pt x="301573" y="0"/>
                  <a:pt x="326195" y="24622"/>
                  <a:pt x="326195" y="54994"/>
                </a:cubicBezTo>
                <a:lnTo>
                  <a:pt x="326195" y="427145"/>
                </a:lnTo>
                <a:lnTo>
                  <a:pt x="342263" y="430389"/>
                </a:lnTo>
                <a:cubicBezTo>
                  <a:pt x="430688" y="467790"/>
                  <a:pt x="492733" y="555347"/>
                  <a:pt x="492733" y="657395"/>
                </a:cubicBezTo>
                <a:cubicBezTo>
                  <a:pt x="492733" y="793459"/>
                  <a:pt x="382431" y="903761"/>
                  <a:pt x="246367" y="903761"/>
                </a:cubicBezTo>
                <a:cubicBezTo>
                  <a:pt x="110302" y="903761"/>
                  <a:pt x="0" y="793459"/>
                  <a:pt x="0" y="657395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295EC01-C79D-481E-9D24-E6096E6012C5}"/>
              </a:ext>
            </a:extLst>
          </p:cNvPr>
          <p:cNvSpPr/>
          <p:nvPr/>
        </p:nvSpPr>
        <p:spPr>
          <a:xfrm>
            <a:off x="704261" y="225122"/>
            <a:ext cx="259455" cy="179392"/>
          </a:xfrm>
          <a:prstGeom prst="roundRect">
            <a:avLst/>
          </a:prstGeom>
          <a:pattFill prst="dkUpDiag">
            <a:fgClr>
              <a:schemeClr val="tx1"/>
            </a:fgClr>
            <a:bgClr>
              <a:srgbClr val="FF99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64BF-C107-4918-B813-C73F250B0250}"/>
              </a:ext>
            </a:extLst>
          </p:cNvPr>
          <p:cNvGrpSpPr/>
          <p:nvPr/>
        </p:nvGrpSpPr>
        <p:grpSpPr>
          <a:xfrm>
            <a:off x="7157880" y="3602761"/>
            <a:ext cx="5034119" cy="1654797"/>
            <a:chOff x="7157881" y="4496064"/>
            <a:chExt cx="5034119" cy="165479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8DD2C8-998A-47BF-9103-03909A144278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FC230B-70F4-4ABC-8C8D-D061ADE3C354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22110C3-2B4E-4458-B2D4-5145D54AD507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F52CD7A-A0BB-42A7-878F-71F435336A88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B56ABF-A0DC-4106-A130-8491307FAA9B}"/>
                </a:ext>
              </a:extLst>
            </p:cNvPr>
            <p:cNvSpPr/>
            <p:nvPr/>
          </p:nvSpPr>
          <p:spPr>
            <a:xfrm flipH="1">
              <a:off x="7655070" y="4496064"/>
              <a:ext cx="2860764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3A5D3-9AF3-4A0D-BFA0-A93E10577CB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مياه السدود</a:t>
              </a:r>
            </a:p>
          </p:txBody>
        </p:sp>
      </p:grp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8C836FE9-0694-49A3-B494-2434C33A30C3}"/>
              </a:ext>
            </a:extLst>
          </p:cNvPr>
          <p:cNvSpPr/>
          <p:nvPr/>
        </p:nvSpPr>
        <p:spPr>
          <a:xfrm>
            <a:off x="11641905" y="39095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BB8898-1022-4131-B0E3-AFCEBC83AECA}"/>
              </a:ext>
            </a:extLst>
          </p:cNvPr>
          <p:cNvGrpSpPr/>
          <p:nvPr/>
        </p:nvGrpSpPr>
        <p:grpSpPr>
          <a:xfrm>
            <a:off x="4388893" y="2925430"/>
            <a:ext cx="2046968" cy="3932570"/>
            <a:chOff x="4388893" y="3669447"/>
            <a:chExt cx="2046968" cy="39325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F82CF2-4252-489F-B014-DB6CC5E9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8893" y="3669447"/>
              <a:ext cx="2046968" cy="1977970"/>
            </a:xfrm>
            <a:prstGeom prst="rect">
              <a:avLst/>
            </a:prstGeom>
          </p:spPr>
        </p:pic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A2FA901F-2F48-403F-B27E-6FF906C0B826}"/>
                </a:ext>
              </a:extLst>
            </p:cNvPr>
            <p:cNvSpPr/>
            <p:nvPr/>
          </p:nvSpPr>
          <p:spPr>
            <a:xfrm rot="10800000">
              <a:off x="5173446" y="5557580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C7502F-6741-4DF2-8C79-CFD120D87FB5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>
              <a:off x="5392948" y="5687108"/>
              <a:ext cx="0" cy="19149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336871E-C9D3-45CD-8033-9F5702FF4B64}"/>
              </a:ext>
            </a:extLst>
          </p:cNvPr>
          <p:cNvGrpSpPr/>
          <p:nvPr/>
        </p:nvGrpSpPr>
        <p:grpSpPr>
          <a:xfrm>
            <a:off x="1086445" y="3671209"/>
            <a:ext cx="2054784" cy="3932570"/>
            <a:chOff x="4384985" y="3669447"/>
            <a:chExt cx="2054784" cy="393257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0969D25-659F-45C0-AC7E-AD06F730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985" y="3669447"/>
              <a:ext cx="2054784" cy="1977970"/>
            </a:xfrm>
            <a:prstGeom prst="rect">
              <a:avLst/>
            </a:prstGeom>
          </p:spPr>
        </p:pic>
        <p:sp>
          <p:nvSpPr>
            <p:cNvPr id="61" name="Rectangle: Top Corners Rounded 60">
              <a:extLst>
                <a:ext uri="{FF2B5EF4-FFF2-40B4-BE49-F238E27FC236}">
                  <a16:creationId xmlns:a16="http://schemas.microsoft.com/office/drawing/2014/main" id="{F299A610-08DB-4538-A724-40A2AE82571E}"/>
                </a:ext>
              </a:extLst>
            </p:cNvPr>
            <p:cNvSpPr/>
            <p:nvPr/>
          </p:nvSpPr>
          <p:spPr>
            <a:xfrm rot="10800000">
              <a:off x="5173446" y="5557580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0FD455-2032-4F24-B304-B6078A12AABE}"/>
                </a:ext>
              </a:extLst>
            </p:cNvPr>
            <p:cNvCxnSpPr>
              <a:cxnSpLocks/>
              <a:stCxn id="61" idx="3"/>
            </p:cNvCxnSpPr>
            <p:nvPr/>
          </p:nvCxnSpPr>
          <p:spPr>
            <a:xfrm>
              <a:off x="5392948" y="5687108"/>
              <a:ext cx="0" cy="19149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24E3B3-B18A-46CC-B4AE-20DC81E8A71D}"/>
              </a:ext>
            </a:extLst>
          </p:cNvPr>
          <p:cNvGrpSpPr/>
          <p:nvPr/>
        </p:nvGrpSpPr>
        <p:grpSpPr>
          <a:xfrm>
            <a:off x="1673490" y="1557737"/>
            <a:ext cx="916439" cy="771687"/>
            <a:chOff x="5492141" y="4614204"/>
            <a:chExt cx="1207716" cy="101695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E99FDE3-CDC8-4130-9BB2-7B5EE3E3F43C}"/>
                </a:ext>
              </a:extLst>
            </p:cNvPr>
            <p:cNvSpPr/>
            <p:nvPr/>
          </p:nvSpPr>
          <p:spPr>
            <a:xfrm>
              <a:off x="5492141" y="4614204"/>
              <a:ext cx="1207716" cy="958581"/>
            </a:xfrm>
            <a:custGeom>
              <a:avLst/>
              <a:gdLst>
                <a:gd name="connsiteX0" fmla="*/ 578251 w 1207716"/>
                <a:gd name="connsiteY0" fmla="*/ 0 h 958581"/>
                <a:gd name="connsiteX1" fmla="*/ 629465 w 1207716"/>
                <a:gd name="connsiteY1" fmla="*/ 0 h 958581"/>
                <a:gd name="connsiteX2" fmla="*/ 744535 w 1207716"/>
                <a:gd name="connsiteY2" fmla="*/ 115070 h 958581"/>
                <a:gd name="connsiteX3" fmla="*/ 744534 w 1207716"/>
                <a:gd name="connsiteY3" fmla="*/ 216106 h 958581"/>
                <a:gd name="connsiteX4" fmla="*/ 827167 w 1207716"/>
                <a:gd name="connsiteY4" fmla="*/ 248955 h 958581"/>
                <a:gd name="connsiteX5" fmla="*/ 1203946 w 1207716"/>
                <a:gd name="connsiteY5" fmla="*/ 895620 h 958581"/>
                <a:gd name="connsiteX6" fmla="*/ 1207716 w 1207716"/>
                <a:gd name="connsiteY6" fmla="*/ 958581 h 958581"/>
                <a:gd name="connsiteX7" fmla="*/ 0 w 1207716"/>
                <a:gd name="connsiteY7" fmla="*/ 958581 h 958581"/>
                <a:gd name="connsiteX8" fmla="*/ 3770 w 1207716"/>
                <a:gd name="connsiteY8" fmla="*/ 895620 h 958581"/>
                <a:gd name="connsiteX9" fmla="*/ 380549 w 1207716"/>
                <a:gd name="connsiteY9" fmla="*/ 237085 h 958581"/>
                <a:gd name="connsiteX10" fmla="*/ 463181 w 1207716"/>
                <a:gd name="connsiteY10" fmla="*/ 207171 h 958581"/>
                <a:gd name="connsiteX11" fmla="*/ 463181 w 1207716"/>
                <a:gd name="connsiteY11" fmla="*/ 115070 h 958581"/>
                <a:gd name="connsiteX12" fmla="*/ 578251 w 1207716"/>
                <a:gd name="connsiteY12" fmla="*/ 0 h 9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716" h="958581">
                  <a:moveTo>
                    <a:pt x="578251" y="0"/>
                  </a:moveTo>
                  <a:lnTo>
                    <a:pt x="629465" y="0"/>
                  </a:lnTo>
                  <a:cubicBezTo>
                    <a:pt x="693016" y="0"/>
                    <a:pt x="744535" y="51519"/>
                    <a:pt x="744535" y="115070"/>
                  </a:cubicBezTo>
                  <a:lnTo>
                    <a:pt x="744534" y="216106"/>
                  </a:lnTo>
                  <a:lnTo>
                    <a:pt x="827167" y="248955"/>
                  </a:lnTo>
                  <a:cubicBezTo>
                    <a:pt x="1030233" y="356741"/>
                    <a:pt x="1168387" y="597684"/>
                    <a:pt x="1203946" y="895620"/>
                  </a:cubicBezTo>
                  <a:lnTo>
                    <a:pt x="1207716" y="958581"/>
                  </a:lnTo>
                  <a:lnTo>
                    <a:pt x="0" y="958581"/>
                  </a:lnTo>
                  <a:lnTo>
                    <a:pt x="3770" y="895620"/>
                  </a:lnTo>
                  <a:cubicBezTo>
                    <a:pt x="39329" y="597684"/>
                    <a:pt x="177483" y="340914"/>
                    <a:pt x="380549" y="237085"/>
                  </a:cubicBezTo>
                  <a:lnTo>
                    <a:pt x="463181" y="207171"/>
                  </a:lnTo>
                  <a:lnTo>
                    <a:pt x="463181" y="115070"/>
                  </a:lnTo>
                  <a:cubicBezTo>
                    <a:pt x="463181" y="51519"/>
                    <a:pt x="514700" y="0"/>
                    <a:pt x="57825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546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61794B4-4FB3-4B07-B1C7-479A499FCBE2}"/>
                </a:ext>
              </a:extLst>
            </p:cNvPr>
            <p:cNvSpPr/>
            <p:nvPr/>
          </p:nvSpPr>
          <p:spPr>
            <a:xfrm>
              <a:off x="5834060" y="4687094"/>
              <a:ext cx="759655" cy="75474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0859184-42F9-4F8E-A2A9-1A1F1E062D77}"/>
                </a:ext>
              </a:extLst>
            </p:cNvPr>
            <p:cNvSpPr/>
            <p:nvPr/>
          </p:nvSpPr>
          <p:spPr>
            <a:xfrm>
              <a:off x="5492141" y="5484998"/>
              <a:ext cx="1207716" cy="14616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Trapezoid 69">
            <a:extLst>
              <a:ext uri="{FF2B5EF4-FFF2-40B4-BE49-F238E27FC236}">
                <a16:creationId xmlns:a16="http://schemas.microsoft.com/office/drawing/2014/main" id="{1D0319E8-2F6D-4062-964F-8459C5769B95}"/>
              </a:ext>
            </a:extLst>
          </p:cNvPr>
          <p:cNvSpPr/>
          <p:nvPr/>
        </p:nvSpPr>
        <p:spPr>
          <a:xfrm>
            <a:off x="1199841" y="2285127"/>
            <a:ext cx="1863735" cy="1350018"/>
          </a:xfrm>
          <a:prstGeom prst="trapezoid">
            <a:avLst>
              <a:gd name="adj" fmla="val 50446"/>
            </a:avLst>
          </a:prstGeom>
          <a:gradFill flip="none" rotWithShape="1">
            <a:gsLst>
              <a:gs pos="4000">
                <a:schemeClr val="bg1"/>
              </a:gs>
              <a:gs pos="69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9C422F6-A551-4050-B323-AFF98BF19E16}"/>
              </a:ext>
            </a:extLst>
          </p:cNvPr>
          <p:cNvSpPr/>
          <p:nvPr/>
        </p:nvSpPr>
        <p:spPr>
          <a:xfrm rot="5400000">
            <a:off x="229172" y="600486"/>
            <a:ext cx="492733" cy="903761"/>
          </a:xfrm>
          <a:custGeom>
            <a:avLst/>
            <a:gdLst>
              <a:gd name="connsiteX0" fmla="*/ 0 w 492733"/>
              <a:gd name="connsiteY0" fmla="*/ 657395 h 903761"/>
              <a:gd name="connsiteX1" fmla="*/ 150470 w 492733"/>
              <a:gd name="connsiteY1" fmla="*/ 430389 h 903761"/>
              <a:gd name="connsiteX2" fmla="*/ 166538 w 492733"/>
              <a:gd name="connsiteY2" fmla="*/ 427145 h 903761"/>
              <a:gd name="connsiteX3" fmla="*/ 166538 w 492733"/>
              <a:gd name="connsiteY3" fmla="*/ 54994 h 903761"/>
              <a:gd name="connsiteX4" fmla="*/ 221532 w 492733"/>
              <a:gd name="connsiteY4" fmla="*/ 0 h 903761"/>
              <a:gd name="connsiteX5" fmla="*/ 271201 w 492733"/>
              <a:gd name="connsiteY5" fmla="*/ 0 h 903761"/>
              <a:gd name="connsiteX6" fmla="*/ 326195 w 492733"/>
              <a:gd name="connsiteY6" fmla="*/ 54994 h 903761"/>
              <a:gd name="connsiteX7" fmla="*/ 326195 w 492733"/>
              <a:gd name="connsiteY7" fmla="*/ 427145 h 903761"/>
              <a:gd name="connsiteX8" fmla="*/ 342263 w 492733"/>
              <a:gd name="connsiteY8" fmla="*/ 430389 h 903761"/>
              <a:gd name="connsiteX9" fmla="*/ 492733 w 492733"/>
              <a:gd name="connsiteY9" fmla="*/ 657395 h 903761"/>
              <a:gd name="connsiteX10" fmla="*/ 246367 w 492733"/>
              <a:gd name="connsiteY10" fmla="*/ 903761 h 903761"/>
              <a:gd name="connsiteX11" fmla="*/ 0 w 492733"/>
              <a:gd name="connsiteY11" fmla="*/ 657395 h 9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33" h="903761">
                <a:moveTo>
                  <a:pt x="0" y="657395"/>
                </a:moveTo>
                <a:cubicBezTo>
                  <a:pt x="0" y="555347"/>
                  <a:pt x="62045" y="467790"/>
                  <a:pt x="150470" y="430389"/>
                </a:cubicBezTo>
                <a:lnTo>
                  <a:pt x="166538" y="427145"/>
                </a:lnTo>
                <a:lnTo>
                  <a:pt x="166538" y="54994"/>
                </a:lnTo>
                <a:cubicBezTo>
                  <a:pt x="166538" y="24622"/>
                  <a:pt x="191160" y="0"/>
                  <a:pt x="221532" y="0"/>
                </a:cubicBezTo>
                <a:lnTo>
                  <a:pt x="271201" y="0"/>
                </a:lnTo>
                <a:cubicBezTo>
                  <a:pt x="301573" y="0"/>
                  <a:pt x="326195" y="24622"/>
                  <a:pt x="326195" y="54994"/>
                </a:cubicBezTo>
                <a:lnTo>
                  <a:pt x="326195" y="427145"/>
                </a:lnTo>
                <a:lnTo>
                  <a:pt x="342263" y="430389"/>
                </a:lnTo>
                <a:cubicBezTo>
                  <a:pt x="430688" y="467790"/>
                  <a:pt x="492733" y="555347"/>
                  <a:pt x="492733" y="657395"/>
                </a:cubicBezTo>
                <a:cubicBezTo>
                  <a:pt x="492733" y="793459"/>
                  <a:pt x="382431" y="903761"/>
                  <a:pt x="246367" y="903761"/>
                </a:cubicBezTo>
                <a:cubicBezTo>
                  <a:pt x="110302" y="903761"/>
                  <a:pt x="0" y="793459"/>
                  <a:pt x="0" y="657395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F077A77-95C0-484E-9F19-76357E8312A8}"/>
              </a:ext>
            </a:extLst>
          </p:cNvPr>
          <p:cNvSpPr/>
          <p:nvPr/>
        </p:nvSpPr>
        <p:spPr>
          <a:xfrm>
            <a:off x="704261" y="968503"/>
            <a:ext cx="259455" cy="179392"/>
          </a:xfrm>
          <a:prstGeom prst="roundRect">
            <a:avLst/>
          </a:prstGeom>
          <a:pattFill prst="dkUpDiag">
            <a:fgClr>
              <a:schemeClr val="tx1"/>
            </a:fgClr>
            <a:bgClr>
              <a:srgbClr val="FF99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7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7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8CE3D33A-1198-4F28-9545-554D77E97355}"/>
              </a:ext>
            </a:extLst>
          </p:cNvPr>
          <p:cNvCxnSpPr>
            <a:cxnSpLocks/>
            <a:stCxn id="72" idx="3"/>
            <a:endCxn id="66" idx="0"/>
          </p:cNvCxnSpPr>
          <p:nvPr/>
        </p:nvCxnSpPr>
        <p:spPr>
          <a:xfrm>
            <a:off x="963716" y="1058199"/>
            <a:ext cx="1148562" cy="499538"/>
          </a:xfrm>
          <a:prstGeom prst="bentConnector3">
            <a:avLst>
              <a:gd name="adj1" fmla="val 995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95AECE7-AF78-4291-9143-484EED3239EB}"/>
              </a:ext>
            </a:extLst>
          </p:cNvPr>
          <p:cNvCxnSpPr>
            <a:cxnSpLocks/>
            <a:stCxn id="45" idx="3"/>
            <a:endCxn id="37" idx="0"/>
          </p:cNvCxnSpPr>
          <p:nvPr/>
        </p:nvCxnSpPr>
        <p:spPr>
          <a:xfrm>
            <a:off x="963716" y="314818"/>
            <a:ext cx="4429232" cy="515611"/>
          </a:xfrm>
          <a:prstGeom prst="bentConnector3">
            <a:avLst>
              <a:gd name="adj1" fmla="val 100139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222" y1="79556" x2="66222" y2="79556"/>
                          <a14:foregroundMark x1="58667" y1="75556" x2="58667" y2="7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527" y="1763126"/>
              <a:ext cx="672926" cy="67292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44532" y="1970345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مصادر الماء الطهور: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3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650972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مياه البحار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980E22-DB7C-41E4-97C7-AC7D042BA918}"/>
              </a:ext>
            </a:extLst>
          </p:cNvPr>
          <p:cNvSpPr/>
          <p:nvPr/>
        </p:nvSpPr>
        <p:spPr>
          <a:xfrm>
            <a:off x="0" y="0"/>
            <a:ext cx="759655" cy="2974508"/>
          </a:xfrm>
          <a:prstGeom prst="roundRect">
            <a:avLst/>
          </a:prstGeom>
          <a:solidFill>
            <a:srgbClr val="81899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306E50-BD9B-46FF-9D6F-453422DCF3DD}"/>
              </a:ext>
            </a:extLst>
          </p:cNvPr>
          <p:cNvGrpSpPr/>
          <p:nvPr/>
        </p:nvGrpSpPr>
        <p:grpSpPr>
          <a:xfrm>
            <a:off x="4954160" y="830429"/>
            <a:ext cx="916439" cy="771687"/>
            <a:chOff x="5492141" y="4614204"/>
            <a:chExt cx="1207716" cy="10169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12F4D9-ABE8-46CC-B8EC-3DFF8E3E7F4E}"/>
                </a:ext>
              </a:extLst>
            </p:cNvPr>
            <p:cNvSpPr/>
            <p:nvPr/>
          </p:nvSpPr>
          <p:spPr>
            <a:xfrm>
              <a:off x="5492141" y="4614204"/>
              <a:ext cx="1207716" cy="958581"/>
            </a:xfrm>
            <a:custGeom>
              <a:avLst/>
              <a:gdLst>
                <a:gd name="connsiteX0" fmla="*/ 578251 w 1207716"/>
                <a:gd name="connsiteY0" fmla="*/ 0 h 958581"/>
                <a:gd name="connsiteX1" fmla="*/ 629465 w 1207716"/>
                <a:gd name="connsiteY1" fmla="*/ 0 h 958581"/>
                <a:gd name="connsiteX2" fmla="*/ 744535 w 1207716"/>
                <a:gd name="connsiteY2" fmla="*/ 115070 h 958581"/>
                <a:gd name="connsiteX3" fmla="*/ 744534 w 1207716"/>
                <a:gd name="connsiteY3" fmla="*/ 216106 h 958581"/>
                <a:gd name="connsiteX4" fmla="*/ 827167 w 1207716"/>
                <a:gd name="connsiteY4" fmla="*/ 248955 h 958581"/>
                <a:gd name="connsiteX5" fmla="*/ 1203946 w 1207716"/>
                <a:gd name="connsiteY5" fmla="*/ 895620 h 958581"/>
                <a:gd name="connsiteX6" fmla="*/ 1207716 w 1207716"/>
                <a:gd name="connsiteY6" fmla="*/ 958581 h 958581"/>
                <a:gd name="connsiteX7" fmla="*/ 0 w 1207716"/>
                <a:gd name="connsiteY7" fmla="*/ 958581 h 958581"/>
                <a:gd name="connsiteX8" fmla="*/ 3770 w 1207716"/>
                <a:gd name="connsiteY8" fmla="*/ 895620 h 958581"/>
                <a:gd name="connsiteX9" fmla="*/ 380549 w 1207716"/>
                <a:gd name="connsiteY9" fmla="*/ 237085 h 958581"/>
                <a:gd name="connsiteX10" fmla="*/ 463181 w 1207716"/>
                <a:gd name="connsiteY10" fmla="*/ 207171 h 958581"/>
                <a:gd name="connsiteX11" fmla="*/ 463181 w 1207716"/>
                <a:gd name="connsiteY11" fmla="*/ 115070 h 958581"/>
                <a:gd name="connsiteX12" fmla="*/ 578251 w 1207716"/>
                <a:gd name="connsiteY12" fmla="*/ 0 h 9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716" h="958581">
                  <a:moveTo>
                    <a:pt x="578251" y="0"/>
                  </a:moveTo>
                  <a:lnTo>
                    <a:pt x="629465" y="0"/>
                  </a:lnTo>
                  <a:cubicBezTo>
                    <a:pt x="693016" y="0"/>
                    <a:pt x="744535" y="51519"/>
                    <a:pt x="744535" y="115070"/>
                  </a:cubicBezTo>
                  <a:lnTo>
                    <a:pt x="744534" y="216106"/>
                  </a:lnTo>
                  <a:lnTo>
                    <a:pt x="827167" y="248955"/>
                  </a:lnTo>
                  <a:cubicBezTo>
                    <a:pt x="1030233" y="356741"/>
                    <a:pt x="1168387" y="597684"/>
                    <a:pt x="1203946" y="895620"/>
                  </a:cubicBezTo>
                  <a:lnTo>
                    <a:pt x="1207716" y="958581"/>
                  </a:lnTo>
                  <a:lnTo>
                    <a:pt x="0" y="958581"/>
                  </a:lnTo>
                  <a:lnTo>
                    <a:pt x="3770" y="895620"/>
                  </a:lnTo>
                  <a:cubicBezTo>
                    <a:pt x="39329" y="597684"/>
                    <a:pt x="177483" y="340914"/>
                    <a:pt x="380549" y="237085"/>
                  </a:cubicBezTo>
                  <a:lnTo>
                    <a:pt x="463181" y="207171"/>
                  </a:lnTo>
                  <a:lnTo>
                    <a:pt x="463181" y="115070"/>
                  </a:lnTo>
                  <a:cubicBezTo>
                    <a:pt x="463181" y="51519"/>
                    <a:pt x="514700" y="0"/>
                    <a:pt x="57825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546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3B72BCA-D8A3-4B77-89DE-D7C3B2455C12}"/>
                </a:ext>
              </a:extLst>
            </p:cNvPr>
            <p:cNvSpPr/>
            <p:nvPr/>
          </p:nvSpPr>
          <p:spPr>
            <a:xfrm>
              <a:off x="5834060" y="4687094"/>
              <a:ext cx="759655" cy="75474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8B2B7F-1108-40B0-B39D-D1F650A94832}"/>
                </a:ext>
              </a:extLst>
            </p:cNvPr>
            <p:cNvSpPr/>
            <p:nvPr/>
          </p:nvSpPr>
          <p:spPr>
            <a:xfrm>
              <a:off x="5492141" y="5484998"/>
              <a:ext cx="1207716" cy="14616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rapezoid 42">
            <a:extLst>
              <a:ext uri="{FF2B5EF4-FFF2-40B4-BE49-F238E27FC236}">
                <a16:creationId xmlns:a16="http://schemas.microsoft.com/office/drawing/2014/main" id="{9D371DA2-28E8-4F2B-AE3D-0A64C327BF06}"/>
              </a:ext>
            </a:extLst>
          </p:cNvPr>
          <p:cNvSpPr/>
          <p:nvPr/>
        </p:nvSpPr>
        <p:spPr>
          <a:xfrm>
            <a:off x="4480511" y="1557819"/>
            <a:ext cx="1863735" cy="1350018"/>
          </a:xfrm>
          <a:prstGeom prst="trapezoid">
            <a:avLst>
              <a:gd name="adj" fmla="val 50446"/>
            </a:avLst>
          </a:prstGeom>
          <a:gradFill flip="none" rotWithShape="1">
            <a:gsLst>
              <a:gs pos="4000">
                <a:schemeClr val="bg1"/>
              </a:gs>
              <a:gs pos="69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1C0F3D-3DFD-445D-BAFF-1156287DA64A}"/>
              </a:ext>
            </a:extLst>
          </p:cNvPr>
          <p:cNvSpPr/>
          <p:nvPr/>
        </p:nvSpPr>
        <p:spPr>
          <a:xfrm rot="5400000">
            <a:off x="229172" y="-142895"/>
            <a:ext cx="492733" cy="903761"/>
          </a:xfrm>
          <a:custGeom>
            <a:avLst/>
            <a:gdLst>
              <a:gd name="connsiteX0" fmla="*/ 0 w 492733"/>
              <a:gd name="connsiteY0" fmla="*/ 657395 h 903761"/>
              <a:gd name="connsiteX1" fmla="*/ 150470 w 492733"/>
              <a:gd name="connsiteY1" fmla="*/ 430389 h 903761"/>
              <a:gd name="connsiteX2" fmla="*/ 166538 w 492733"/>
              <a:gd name="connsiteY2" fmla="*/ 427145 h 903761"/>
              <a:gd name="connsiteX3" fmla="*/ 166538 w 492733"/>
              <a:gd name="connsiteY3" fmla="*/ 54994 h 903761"/>
              <a:gd name="connsiteX4" fmla="*/ 221532 w 492733"/>
              <a:gd name="connsiteY4" fmla="*/ 0 h 903761"/>
              <a:gd name="connsiteX5" fmla="*/ 271201 w 492733"/>
              <a:gd name="connsiteY5" fmla="*/ 0 h 903761"/>
              <a:gd name="connsiteX6" fmla="*/ 326195 w 492733"/>
              <a:gd name="connsiteY6" fmla="*/ 54994 h 903761"/>
              <a:gd name="connsiteX7" fmla="*/ 326195 w 492733"/>
              <a:gd name="connsiteY7" fmla="*/ 427145 h 903761"/>
              <a:gd name="connsiteX8" fmla="*/ 342263 w 492733"/>
              <a:gd name="connsiteY8" fmla="*/ 430389 h 903761"/>
              <a:gd name="connsiteX9" fmla="*/ 492733 w 492733"/>
              <a:gd name="connsiteY9" fmla="*/ 657395 h 903761"/>
              <a:gd name="connsiteX10" fmla="*/ 246367 w 492733"/>
              <a:gd name="connsiteY10" fmla="*/ 903761 h 903761"/>
              <a:gd name="connsiteX11" fmla="*/ 0 w 492733"/>
              <a:gd name="connsiteY11" fmla="*/ 657395 h 9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33" h="903761">
                <a:moveTo>
                  <a:pt x="0" y="657395"/>
                </a:moveTo>
                <a:cubicBezTo>
                  <a:pt x="0" y="555347"/>
                  <a:pt x="62045" y="467790"/>
                  <a:pt x="150470" y="430389"/>
                </a:cubicBezTo>
                <a:lnTo>
                  <a:pt x="166538" y="427145"/>
                </a:lnTo>
                <a:lnTo>
                  <a:pt x="166538" y="54994"/>
                </a:lnTo>
                <a:cubicBezTo>
                  <a:pt x="166538" y="24622"/>
                  <a:pt x="191160" y="0"/>
                  <a:pt x="221532" y="0"/>
                </a:cubicBezTo>
                <a:lnTo>
                  <a:pt x="271201" y="0"/>
                </a:lnTo>
                <a:cubicBezTo>
                  <a:pt x="301573" y="0"/>
                  <a:pt x="326195" y="24622"/>
                  <a:pt x="326195" y="54994"/>
                </a:cubicBezTo>
                <a:lnTo>
                  <a:pt x="326195" y="427145"/>
                </a:lnTo>
                <a:lnTo>
                  <a:pt x="342263" y="430389"/>
                </a:lnTo>
                <a:cubicBezTo>
                  <a:pt x="430688" y="467790"/>
                  <a:pt x="492733" y="555347"/>
                  <a:pt x="492733" y="657395"/>
                </a:cubicBezTo>
                <a:cubicBezTo>
                  <a:pt x="492733" y="793459"/>
                  <a:pt x="382431" y="903761"/>
                  <a:pt x="246367" y="903761"/>
                </a:cubicBezTo>
                <a:cubicBezTo>
                  <a:pt x="110302" y="903761"/>
                  <a:pt x="0" y="793459"/>
                  <a:pt x="0" y="657395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295EC01-C79D-481E-9D24-E6096E6012C5}"/>
              </a:ext>
            </a:extLst>
          </p:cNvPr>
          <p:cNvSpPr/>
          <p:nvPr/>
        </p:nvSpPr>
        <p:spPr>
          <a:xfrm>
            <a:off x="704261" y="225122"/>
            <a:ext cx="259455" cy="179392"/>
          </a:xfrm>
          <a:prstGeom prst="roundRect">
            <a:avLst/>
          </a:prstGeom>
          <a:pattFill prst="dkUpDiag">
            <a:fgClr>
              <a:schemeClr val="tx1"/>
            </a:fgClr>
            <a:bgClr>
              <a:srgbClr val="FF99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64BF-C107-4918-B813-C73F250B0250}"/>
              </a:ext>
            </a:extLst>
          </p:cNvPr>
          <p:cNvGrpSpPr/>
          <p:nvPr/>
        </p:nvGrpSpPr>
        <p:grpSpPr>
          <a:xfrm>
            <a:off x="7157880" y="3909563"/>
            <a:ext cx="5034119" cy="1654797"/>
            <a:chOff x="7157881" y="4496064"/>
            <a:chExt cx="5034119" cy="165479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8DD2C8-998A-47BF-9103-03909A144278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FC230B-70F4-4ABC-8C8D-D061ADE3C354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22110C3-2B4E-4458-B2D4-5145D54AD507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4</a:t>
              </a:r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F52CD7A-A0BB-42A7-878F-71F435336A88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B56ABF-A0DC-4106-A130-8491307FAA9B}"/>
                </a:ext>
              </a:extLst>
            </p:cNvPr>
            <p:cNvSpPr/>
            <p:nvPr/>
          </p:nvSpPr>
          <p:spPr>
            <a:xfrm flipH="1">
              <a:off x="7655070" y="4496064"/>
              <a:ext cx="2860764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3A5D3-9AF3-4A0D-BFA0-A93E10577CB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مياه الأنهار</a:t>
              </a:r>
            </a:p>
          </p:txBody>
        </p:sp>
      </p:grp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8C836FE9-0694-49A3-B494-2434C33A30C3}"/>
              </a:ext>
            </a:extLst>
          </p:cNvPr>
          <p:cNvSpPr/>
          <p:nvPr/>
        </p:nvSpPr>
        <p:spPr>
          <a:xfrm>
            <a:off x="11641905" y="39095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BB8898-1022-4131-B0E3-AFCEBC83AECA}"/>
              </a:ext>
            </a:extLst>
          </p:cNvPr>
          <p:cNvGrpSpPr/>
          <p:nvPr/>
        </p:nvGrpSpPr>
        <p:grpSpPr>
          <a:xfrm>
            <a:off x="4402124" y="2925430"/>
            <a:ext cx="2020506" cy="3932570"/>
            <a:chOff x="4402124" y="3669447"/>
            <a:chExt cx="2020506" cy="39325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F82CF2-4252-489F-B014-DB6CC5E9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124" y="3669447"/>
              <a:ext cx="2020506" cy="1977970"/>
            </a:xfrm>
            <a:prstGeom prst="rect">
              <a:avLst/>
            </a:prstGeom>
          </p:spPr>
        </p:pic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A2FA901F-2F48-403F-B27E-6FF906C0B826}"/>
                </a:ext>
              </a:extLst>
            </p:cNvPr>
            <p:cNvSpPr/>
            <p:nvPr/>
          </p:nvSpPr>
          <p:spPr>
            <a:xfrm rot="10800000">
              <a:off x="5173446" y="5557580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C7502F-6741-4DF2-8C79-CFD120D87FB5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>
              <a:off x="5392948" y="5687108"/>
              <a:ext cx="0" cy="19149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336871E-C9D3-45CD-8033-9F5702FF4B64}"/>
              </a:ext>
            </a:extLst>
          </p:cNvPr>
          <p:cNvGrpSpPr/>
          <p:nvPr/>
        </p:nvGrpSpPr>
        <p:grpSpPr>
          <a:xfrm>
            <a:off x="1099949" y="3671209"/>
            <a:ext cx="2027775" cy="3932570"/>
            <a:chOff x="4398489" y="3669447"/>
            <a:chExt cx="2027775" cy="393257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0969D25-659F-45C0-AC7E-AD06F730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8489" y="3669447"/>
              <a:ext cx="2027775" cy="1977970"/>
            </a:xfrm>
            <a:prstGeom prst="rect">
              <a:avLst/>
            </a:prstGeom>
          </p:spPr>
        </p:pic>
        <p:sp>
          <p:nvSpPr>
            <p:cNvPr id="61" name="Rectangle: Top Corners Rounded 60">
              <a:extLst>
                <a:ext uri="{FF2B5EF4-FFF2-40B4-BE49-F238E27FC236}">
                  <a16:creationId xmlns:a16="http://schemas.microsoft.com/office/drawing/2014/main" id="{F299A610-08DB-4538-A724-40A2AE82571E}"/>
                </a:ext>
              </a:extLst>
            </p:cNvPr>
            <p:cNvSpPr/>
            <p:nvPr/>
          </p:nvSpPr>
          <p:spPr>
            <a:xfrm rot="10800000">
              <a:off x="5173446" y="5557580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0FD455-2032-4F24-B304-B6078A12AABE}"/>
                </a:ext>
              </a:extLst>
            </p:cNvPr>
            <p:cNvCxnSpPr>
              <a:cxnSpLocks/>
              <a:stCxn id="61" idx="3"/>
            </p:cNvCxnSpPr>
            <p:nvPr/>
          </p:nvCxnSpPr>
          <p:spPr>
            <a:xfrm>
              <a:off x="5392948" y="5687108"/>
              <a:ext cx="0" cy="19149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24E3B3-B18A-46CC-B4AE-20DC81E8A71D}"/>
              </a:ext>
            </a:extLst>
          </p:cNvPr>
          <p:cNvGrpSpPr/>
          <p:nvPr/>
        </p:nvGrpSpPr>
        <p:grpSpPr>
          <a:xfrm>
            <a:off x="1673490" y="1557737"/>
            <a:ext cx="916439" cy="771687"/>
            <a:chOff x="5492141" y="4614204"/>
            <a:chExt cx="1207716" cy="101695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E99FDE3-CDC8-4130-9BB2-7B5EE3E3F43C}"/>
                </a:ext>
              </a:extLst>
            </p:cNvPr>
            <p:cNvSpPr/>
            <p:nvPr/>
          </p:nvSpPr>
          <p:spPr>
            <a:xfrm>
              <a:off x="5492141" y="4614204"/>
              <a:ext cx="1207716" cy="958581"/>
            </a:xfrm>
            <a:custGeom>
              <a:avLst/>
              <a:gdLst>
                <a:gd name="connsiteX0" fmla="*/ 578251 w 1207716"/>
                <a:gd name="connsiteY0" fmla="*/ 0 h 958581"/>
                <a:gd name="connsiteX1" fmla="*/ 629465 w 1207716"/>
                <a:gd name="connsiteY1" fmla="*/ 0 h 958581"/>
                <a:gd name="connsiteX2" fmla="*/ 744535 w 1207716"/>
                <a:gd name="connsiteY2" fmla="*/ 115070 h 958581"/>
                <a:gd name="connsiteX3" fmla="*/ 744534 w 1207716"/>
                <a:gd name="connsiteY3" fmla="*/ 216106 h 958581"/>
                <a:gd name="connsiteX4" fmla="*/ 827167 w 1207716"/>
                <a:gd name="connsiteY4" fmla="*/ 248955 h 958581"/>
                <a:gd name="connsiteX5" fmla="*/ 1203946 w 1207716"/>
                <a:gd name="connsiteY5" fmla="*/ 895620 h 958581"/>
                <a:gd name="connsiteX6" fmla="*/ 1207716 w 1207716"/>
                <a:gd name="connsiteY6" fmla="*/ 958581 h 958581"/>
                <a:gd name="connsiteX7" fmla="*/ 0 w 1207716"/>
                <a:gd name="connsiteY7" fmla="*/ 958581 h 958581"/>
                <a:gd name="connsiteX8" fmla="*/ 3770 w 1207716"/>
                <a:gd name="connsiteY8" fmla="*/ 895620 h 958581"/>
                <a:gd name="connsiteX9" fmla="*/ 380549 w 1207716"/>
                <a:gd name="connsiteY9" fmla="*/ 237085 h 958581"/>
                <a:gd name="connsiteX10" fmla="*/ 463181 w 1207716"/>
                <a:gd name="connsiteY10" fmla="*/ 207171 h 958581"/>
                <a:gd name="connsiteX11" fmla="*/ 463181 w 1207716"/>
                <a:gd name="connsiteY11" fmla="*/ 115070 h 958581"/>
                <a:gd name="connsiteX12" fmla="*/ 578251 w 1207716"/>
                <a:gd name="connsiteY12" fmla="*/ 0 h 9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716" h="958581">
                  <a:moveTo>
                    <a:pt x="578251" y="0"/>
                  </a:moveTo>
                  <a:lnTo>
                    <a:pt x="629465" y="0"/>
                  </a:lnTo>
                  <a:cubicBezTo>
                    <a:pt x="693016" y="0"/>
                    <a:pt x="744535" y="51519"/>
                    <a:pt x="744535" y="115070"/>
                  </a:cubicBezTo>
                  <a:lnTo>
                    <a:pt x="744534" y="216106"/>
                  </a:lnTo>
                  <a:lnTo>
                    <a:pt x="827167" y="248955"/>
                  </a:lnTo>
                  <a:cubicBezTo>
                    <a:pt x="1030233" y="356741"/>
                    <a:pt x="1168387" y="597684"/>
                    <a:pt x="1203946" y="895620"/>
                  </a:cubicBezTo>
                  <a:lnTo>
                    <a:pt x="1207716" y="958581"/>
                  </a:lnTo>
                  <a:lnTo>
                    <a:pt x="0" y="958581"/>
                  </a:lnTo>
                  <a:lnTo>
                    <a:pt x="3770" y="895620"/>
                  </a:lnTo>
                  <a:cubicBezTo>
                    <a:pt x="39329" y="597684"/>
                    <a:pt x="177483" y="340914"/>
                    <a:pt x="380549" y="237085"/>
                  </a:cubicBezTo>
                  <a:lnTo>
                    <a:pt x="463181" y="207171"/>
                  </a:lnTo>
                  <a:lnTo>
                    <a:pt x="463181" y="115070"/>
                  </a:lnTo>
                  <a:cubicBezTo>
                    <a:pt x="463181" y="51519"/>
                    <a:pt x="514700" y="0"/>
                    <a:pt x="57825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546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61794B4-4FB3-4B07-B1C7-479A499FCBE2}"/>
                </a:ext>
              </a:extLst>
            </p:cNvPr>
            <p:cNvSpPr/>
            <p:nvPr/>
          </p:nvSpPr>
          <p:spPr>
            <a:xfrm>
              <a:off x="5834060" y="4687094"/>
              <a:ext cx="759655" cy="75474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0859184-42F9-4F8E-A2A9-1A1F1E062D77}"/>
                </a:ext>
              </a:extLst>
            </p:cNvPr>
            <p:cNvSpPr/>
            <p:nvPr/>
          </p:nvSpPr>
          <p:spPr>
            <a:xfrm>
              <a:off x="5492141" y="5484998"/>
              <a:ext cx="1207716" cy="14616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Trapezoid 69">
            <a:extLst>
              <a:ext uri="{FF2B5EF4-FFF2-40B4-BE49-F238E27FC236}">
                <a16:creationId xmlns:a16="http://schemas.microsoft.com/office/drawing/2014/main" id="{1D0319E8-2F6D-4062-964F-8459C5769B95}"/>
              </a:ext>
            </a:extLst>
          </p:cNvPr>
          <p:cNvSpPr/>
          <p:nvPr/>
        </p:nvSpPr>
        <p:spPr>
          <a:xfrm>
            <a:off x="1199841" y="2285127"/>
            <a:ext cx="1863735" cy="1350018"/>
          </a:xfrm>
          <a:prstGeom prst="trapezoid">
            <a:avLst>
              <a:gd name="adj" fmla="val 50446"/>
            </a:avLst>
          </a:prstGeom>
          <a:gradFill flip="none" rotWithShape="1">
            <a:gsLst>
              <a:gs pos="4000">
                <a:schemeClr val="bg1"/>
              </a:gs>
              <a:gs pos="69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9C422F6-A551-4050-B323-AFF98BF19E16}"/>
              </a:ext>
            </a:extLst>
          </p:cNvPr>
          <p:cNvSpPr/>
          <p:nvPr/>
        </p:nvSpPr>
        <p:spPr>
          <a:xfrm rot="5400000">
            <a:off x="229172" y="600486"/>
            <a:ext cx="492733" cy="903761"/>
          </a:xfrm>
          <a:custGeom>
            <a:avLst/>
            <a:gdLst>
              <a:gd name="connsiteX0" fmla="*/ 0 w 492733"/>
              <a:gd name="connsiteY0" fmla="*/ 657395 h 903761"/>
              <a:gd name="connsiteX1" fmla="*/ 150470 w 492733"/>
              <a:gd name="connsiteY1" fmla="*/ 430389 h 903761"/>
              <a:gd name="connsiteX2" fmla="*/ 166538 w 492733"/>
              <a:gd name="connsiteY2" fmla="*/ 427145 h 903761"/>
              <a:gd name="connsiteX3" fmla="*/ 166538 w 492733"/>
              <a:gd name="connsiteY3" fmla="*/ 54994 h 903761"/>
              <a:gd name="connsiteX4" fmla="*/ 221532 w 492733"/>
              <a:gd name="connsiteY4" fmla="*/ 0 h 903761"/>
              <a:gd name="connsiteX5" fmla="*/ 271201 w 492733"/>
              <a:gd name="connsiteY5" fmla="*/ 0 h 903761"/>
              <a:gd name="connsiteX6" fmla="*/ 326195 w 492733"/>
              <a:gd name="connsiteY6" fmla="*/ 54994 h 903761"/>
              <a:gd name="connsiteX7" fmla="*/ 326195 w 492733"/>
              <a:gd name="connsiteY7" fmla="*/ 427145 h 903761"/>
              <a:gd name="connsiteX8" fmla="*/ 342263 w 492733"/>
              <a:gd name="connsiteY8" fmla="*/ 430389 h 903761"/>
              <a:gd name="connsiteX9" fmla="*/ 492733 w 492733"/>
              <a:gd name="connsiteY9" fmla="*/ 657395 h 903761"/>
              <a:gd name="connsiteX10" fmla="*/ 246367 w 492733"/>
              <a:gd name="connsiteY10" fmla="*/ 903761 h 903761"/>
              <a:gd name="connsiteX11" fmla="*/ 0 w 492733"/>
              <a:gd name="connsiteY11" fmla="*/ 657395 h 9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33" h="903761">
                <a:moveTo>
                  <a:pt x="0" y="657395"/>
                </a:moveTo>
                <a:cubicBezTo>
                  <a:pt x="0" y="555347"/>
                  <a:pt x="62045" y="467790"/>
                  <a:pt x="150470" y="430389"/>
                </a:cubicBezTo>
                <a:lnTo>
                  <a:pt x="166538" y="427145"/>
                </a:lnTo>
                <a:lnTo>
                  <a:pt x="166538" y="54994"/>
                </a:lnTo>
                <a:cubicBezTo>
                  <a:pt x="166538" y="24622"/>
                  <a:pt x="191160" y="0"/>
                  <a:pt x="221532" y="0"/>
                </a:cubicBezTo>
                <a:lnTo>
                  <a:pt x="271201" y="0"/>
                </a:lnTo>
                <a:cubicBezTo>
                  <a:pt x="301573" y="0"/>
                  <a:pt x="326195" y="24622"/>
                  <a:pt x="326195" y="54994"/>
                </a:cubicBezTo>
                <a:lnTo>
                  <a:pt x="326195" y="427145"/>
                </a:lnTo>
                <a:lnTo>
                  <a:pt x="342263" y="430389"/>
                </a:lnTo>
                <a:cubicBezTo>
                  <a:pt x="430688" y="467790"/>
                  <a:pt x="492733" y="555347"/>
                  <a:pt x="492733" y="657395"/>
                </a:cubicBezTo>
                <a:cubicBezTo>
                  <a:pt x="492733" y="793459"/>
                  <a:pt x="382431" y="903761"/>
                  <a:pt x="246367" y="903761"/>
                </a:cubicBezTo>
                <a:cubicBezTo>
                  <a:pt x="110302" y="903761"/>
                  <a:pt x="0" y="793459"/>
                  <a:pt x="0" y="657395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F077A77-95C0-484E-9F19-76357E8312A8}"/>
              </a:ext>
            </a:extLst>
          </p:cNvPr>
          <p:cNvSpPr/>
          <p:nvPr/>
        </p:nvSpPr>
        <p:spPr>
          <a:xfrm>
            <a:off x="704261" y="968503"/>
            <a:ext cx="259455" cy="179392"/>
          </a:xfrm>
          <a:prstGeom prst="roundRect">
            <a:avLst/>
          </a:prstGeom>
          <a:pattFill prst="dkUpDiag">
            <a:fgClr>
              <a:schemeClr val="tx1"/>
            </a:fgClr>
            <a:bgClr>
              <a:srgbClr val="FF99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7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7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95AECE7-AF78-4291-9143-484EED3239EB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963716" y="314818"/>
            <a:ext cx="2608159" cy="515611"/>
          </a:xfrm>
          <a:prstGeom prst="bentConnector3">
            <a:avLst>
              <a:gd name="adj1" fmla="val 9991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6222" y1="79556" x2="66222" y2="79556"/>
                          <a14:foregroundMark x1="58667" y1="75556" x2="58667" y2="7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527" y="1763126"/>
              <a:ext cx="672926" cy="67292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44532" y="1970345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استعمالات الماء الطهور: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980E22-DB7C-41E4-97C7-AC7D042BA918}"/>
              </a:ext>
            </a:extLst>
          </p:cNvPr>
          <p:cNvSpPr/>
          <p:nvPr/>
        </p:nvSpPr>
        <p:spPr>
          <a:xfrm>
            <a:off x="0" y="0"/>
            <a:ext cx="759655" cy="2974508"/>
          </a:xfrm>
          <a:prstGeom prst="roundRect">
            <a:avLst/>
          </a:prstGeom>
          <a:solidFill>
            <a:srgbClr val="81899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306E50-BD9B-46FF-9D6F-453422DCF3DD}"/>
              </a:ext>
            </a:extLst>
          </p:cNvPr>
          <p:cNvGrpSpPr/>
          <p:nvPr/>
        </p:nvGrpSpPr>
        <p:grpSpPr>
          <a:xfrm>
            <a:off x="3113656" y="830429"/>
            <a:ext cx="916439" cy="771687"/>
            <a:chOff x="5492141" y="4614204"/>
            <a:chExt cx="1207716" cy="10169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12F4D9-ABE8-46CC-B8EC-3DFF8E3E7F4E}"/>
                </a:ext>
              </a:extLst>
            </p:cNvPr>
            <p:cNvSpPr/>
            <p:nvPr/>
          </p:nvSpPr>
          <p:spPr>
            <a:xfrm>
              <a:off x="5492141" y="4614204"/>
              <a:ext cx="1207716" cy="958581"/>
            </a:xfrm>
            <a:custGeom>
              <a:avLst/>
              <a:gdLst>
                <a:gd name="connsiteX0" fmla="*/ 578251 w 1207716"/>
                <a:gd name="connsiteY0" fmla="*/ 0 h 958581"/>
                <a:gd name="connsiteX1" fmla="*/ 629465 w 1207716"/>
                <a:gd name="connsiteY1" fmla="*/ 0 h 958581"/>
                <a:gd name="connsiteX2" fmla="*/ 744535 w 1207716"/>
                <a:gd name="connsiteY2" fmla="*/ 115070 h 958581"/>
                <a:gd name="connsiteX3" fmla="*/ 744534 w 1207716"/>
                <a:gd name="connsiteY3" fmla="*/ 216106 h 958581"/>
                <a:gd name="connsiteX4" fmla="*/ 827167 w 1207716"/>
                <a:gd name="connsiteY4" fmla="*/ 248955 h 958581"/>
                <a:gd name="connsiteX5" fmla="*/ 1203946 w 1207716"/>
                <a:gd name="connsiteY5" fmla="*/ 895620 h 958581"/>
                <a:gd name="connsiteX6" fmla="*/ 1207716 w 1207716"/>
                <a:gd name="connsiteY6" fmla="*/ 958581 h 958581"/>
                <a:gd name="connsiteX7" fmla="*/ 0 w 1207716"/>
                <a:gd name="connsiteY7" fmla="*/ 958581 h 958581"/>
                <a:gd name="connsiteX8" fmla="*/ 3770 w 1207716"/>
                <a:gd name="connsiteY8" fmla="*/ 895620 h 958581"/>
                <a:gd name="connsiteX9" fmla="*/ 380549 w 1207716"/>
                <a:gd name="connsiteY9" fmla="*/ 237085 h 958581"/>
                <a:gd name="connsiteX10" fmla="*/ 463181 w 1207716"/>
                <a:gd name="connsiteY10" fmla="*/ 207171 h 958581"/>
                <a:gd name="connsiteX11" fmla="*/ 463181 w 1207716"/>
                <a:gd name="connsiteY11" fmla="*/ 115070 h 958581"/>
                <a:gd name="connsiteX12" fmla="*/ 578251 w 1207716"/>
                <a:gd name="connsiteY12" fmla="*/ 0 h 9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716" h="958581">
                  <a:moveTo>
                    <a:pt x="578251" y="0"/>
                  </a:moveTo>
                  <a:lnTo>
                    <a:pt x="629465" y="0"/>
                  </a:lnTo>
                  <a:cubicBezTo>
                    <a:pt x="693016" y="0"/>
                    <a:pt x="744535" y="51519"/>
                    <a:pt x="744535" y="115070"/>
                  </a:cubicBezTo>
                  <a:lnTo>
                    <a:pt x="744534" y="216106"/>
                  </a:lnTo>
                  <a:lnTo>
                    <a:pt x="827167" y="248955"/>
                  </a:lnTo>
                  <a:cubicBezTo>
                    <a:pt x="1030233" y="356741"/>
                    <a:pt x="1168387" y="597684"/>
                    <a:pt x="1203946" y="895620"/>
                  </a:cubicBezTo>
                  <a:lnTo>
                    <a:pt x="1207716" y="958581"/>
                  </a:lnTo>
                  <a:lnTo>
                    <a:pt x="0" y="958581"/>
                  </a:lnTo>
                  <a:lnTo>
                    <a:pt x="3770" y="895620"/>
                  </a:lnTo>
                  <a:cubicBezTo>
                    <a:pt x="39329" y="597684"/>
                    <a:pt x="177483" y="340914"/>
                    <a:pt x="380549" y="237085"/>
                  </a:cubicBezTo>
                  <a:lnTo>
                    <a:pt x="463181" y="207171"/>
                  </a:lnTo>
                  <a:lnTo>
                    <a:pt x="463181" y="115070"/>
                  </a:lnTo>
                  <a:cubicBezTo>
                    <a:pt x="463181" y="51519"/>
                    <a:pt x="514700" y="0"/>
                    <a:pt x="57825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546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3B72BCA-D8A3-4B77-89DE-D7C3B2455C12}"/>
                </a:ext>
              </a:extLst>
            </p:cNvPr>
            <p:cNvSpPr/>
            <p:nvPr/>
          </p:nvSpPr>
          <p:spPr>
            <a:xfrm>
              <a:off x="5834060" y="4687094"/>
              <a:ext cx="759655" cy="75474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8B2B7F-1108-40B0-B39D-D1F650A94832}"/>
                </a:ext>
              </a:extLst>
            </p:cNvPr>
            <p:cNvSpPr/>
            <p:nvPr/>
          </p:nvSpPr>
          <p:spPr>
            <a:xfrm>
              <a:off x="5492141" y="5484998"/>
              <a:ext cx="1207716" cy="14616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rapezoid 42">
            <a:extLst>
              <a:ext uri="{FF2B5EF4-FFF2-40B4-BE49-F238E27FC236}">
                <a16:creationId xmlns:a16="http://schemas.microsoft.com/office/drawing/2014/main" id="{9D371DA2-28E8-4F2B-AE3D-0A64C327BF06}"/>
              </a:ext>
            </a:extLst>
          </p:cNvPr>
          <p:cNvSpPr/>
          <p:nvPr/>
        </p:nvSpPr>
        <p:spPr>
          <a:xfrm>
            <a:off x="2640007" y="1603753"/>
            <a:ext cx="1863735" cy="1350018"/>
          </a:xfrm>
          <a:prstGeom prst="trapezoid">
            <a:avLst>
              <a:gd name="adj" fmla="val 50446"/>
            </a:avLst>
          </a:prstGeom>
          <a:gradFill flip="none" rotWithShape="1">
            <a:gsLst>
              <a:gs pos="4000">
                <a:schemeClr val="bg1"/>
              </a:gs>
              <a:gs pos="69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1C0F3D-3DFD-445D-BAFF-1156287DA64A}"/>
              </a:ext>
            </a:extLst>
          </p:cNvPr>
          <p:cNvSpPr/>
          <p:nvPr/>
        </p:nvSpPr>
        <p:spPr>
          <a:xfrm rot="5400000">
            <a:off x="229172" y="-142895"/>
            <a:ext cx="492733" cy="903761"/>
          </a:xfrm>
          <a:custGeom>
            <a:avLst/>
            <a:gdLst>
              <a:gd name="connsiteX0" fmla="*/ 0 w 492733"/>
              <a:gd name="connsiteY0" fmla="*/ 657395 h 903761"/>
              <a:gd name="connsiteX1" fmla="*/ 150470 w 492733"/>
              <a:gd name="connsiteY1" fmla="*/ 430389 h 903761"/>
              <a:gd name="connsiteX2" fmla="*/ 166538 w 492733"/>
              <a:gd name="connsiteY2" fmla="*/ 427145 h 903761"/>
              <a:gd name="connsiteX3" fmla="*/ 166538 w 492733"/>
              <a:gd name="connsiteY3" fmla="*/ 54994 h 903761"/>
              <a:gd name="connsiteX4" fmla="*/ 221532 w 492733"/>
              <a:gd name="connsiteY4" fmla="*/ 0 h 903761"/>
              <a:gd name="connsiteX5" fmla="*/ 271201 w 492733"/>
              <a:gd name="connsiteY5" fmla="*/ 0 h 903761"/>
              <a:gd name="connsiteX6" fmla="*/ 326195 w 492733"/>
              <a:gd name="connsiteY6" fmla="*/ 54994 h 903761"/>
              <a:gd name="connsiteX7" fmla="*/ 326195 w 492733"/>
              <a:gd name="connsiteY7" fmla="*/ 427145 h 903761"/>
              <a:gd name="connsiteX8" fmla="*/ 342263 w 492733"/>
              <a:gd name="connsiteY8" fmla="*/ 430389 h 903761"/>
              <a:gd name="connsiteX9" fmla="*/ 492733 w 492733"/>
              <a:gd name="connsiteY9" fmla="*/ 657395 h 903761"/>
              <a:gd name="connsiteX10" fmla="*/ 246367 w 492733"/>
              <a:gd name="connsiteY10" fmla="*/ 903761 h 903761"/>
              <a:gd name="connsiteX11" fmla="*/ 0 w 492733"/>
              <a:gd name="connsiteY11" fmla="*/ 657395 h 9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33" h="903761">
                <a:moveTo>
                  <a:pt x="0" y="657395"/>
                </a:moveTo>
                <a:cubicBezTo>
                  <a:pt x="0" y="555347"/>
                  <a:pt x="62045" y="467790"/>
                  <a:pt x="150470" y="430389"/>
                </a:cubicBezTo>
                <a:lnTo>
                  <a:pt x="166538" y="427145"/>
                </a:lnTo>
                <a:lnTo>
                  <a:pt x="166538" y="54994"/>
                </a:lnTo>
                <a:cubicBezTo>
                  <a:pt x="166538" y="24622"/>
                  <a:pt x="191160" y="0"/>
                  <a:pt x="221532" y="0"/>
                </a:cubicBezTo>
                <a:lnTo>
                  <a:pt x="271201" y="0"/>
                </a:lnTo>
                <a:cubicBezTo>
                  <a:pt x="301573" y="0"/>
                  <a:pt x="326195" y="24622"/>
                  <a:pt x="326195" y="54994"/>
                </a:cubicBezTo>
                <a:lnTo>
                  <a:pt x="326195" y="427145"/>
                </a:lnTo>
                <a:lnTo>
                  <a:pt x="342263" y="430389"/>
                </a:lnTo>
                <a:cubicBezTo>
                  <a:pt x="430688" y="467790"/>
                  <a:pt x="492733" y="555347"/>
                  <a:pt x="492733" y="657395"/>
                </a:cubicBezTo>
                <a:cubicBezTo>
                  <a:pt x="492733" y="793459"/>
                  <a:pt x="382431" y="903761"/>
                  <a:pt x="246367" y="903761"/>
                </a:cubicBezTo>
                <a:cubicBezTo>
                  <a:pt x="110302" y="903761"/>
                  <a:pt x="0" y="793459"/>
                  <a:pt x="0" y="657395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295EC01-C79D-481E-9D24-E6096E6012C5}"/>
              </a:ext>
            </a:extLst>
          </p:cNvPr>
          <p:cNvSpPr/>
          <p:nvPr/>
        </p:nvSpPr>
        <p:spPr>
          <a:xfrm>
            <a:off x="704261" y="225122"/>
            <a:ext cx="259455" cy="179392"/>
          </a:xfrm>
          <a:prstGeom prst="roundRect">
            <a:avLst/>
          </a:prstGeom>
          <a:pattFill prst="dkUpDiag">
            <a:fgClr>
              <a:schemeClr val="tx1"/>
            </a:fgClr>
            <a:bgClr>
              <a:srgbClr val="FF99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2F9BF35-3CBF-49F6-8E85-1D5E89ECD8C3}"/>
              </a:ext>
            </a:extLst>
          </p:cNvPr>
          <p:cNvGrpSpPr/>
          <p:nvPr/>
        </p:nvGrpSpPr>
        <p:grpSpPr>
          <a:xfrm>
            <a:off x="7140942" y="2371430"/>
            <a:ext cx="5051058" cy="1698812"/>
            <a:chOff x="1391942" y="1620885"/>
            <a:chExt cx="5051058" cy="16988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A38E563-2ED6-43C9-B971-E7B669D00435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3C5B38C-F257-4EB2-AE05-D90FD75A024D}"/>
                </a:ext>
              </a:extLst>
            </p:cNvPr>
            <p:cNvSpPr/>
            <p:nvPr/>
          </p:nvSpPr>
          <p:spPr>
            <a:xfrm rot="21131528">
              <a:off x="1391942" y="1620885"/>
              <a:ext cx="3313317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30B9562-9672-4FA3-AE67-34B1A9010D53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DE81B6AE-E550-49F6-89D2-31525C925CE0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26E6B26-27B1-4C21-8F47-D6C43299139F}"/>
                </a:ext>
              </a:extLst>
            </p:cNvPr>
            <p:cNvSpPr/>
            <p:nvPr/>
          </p:nvSpPr>
          <p:spPr>
            <a:xfrm flipH="1">
              <a:off x="1444360" y="1664899"/>
              <a:ext cx="3322471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C6EAA09-75B7-45C8-B224-62552480169B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DB6D8D9-FB3B-40B1-827A-A4857419DA29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الوضوء</a:t>
              </a:r>
            </a:p>
          </p:txBody>
        </p:sp>
      </p:grp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4E81E12-CA56-44A4-A0CD-B9AAFBE72FB2}"/>
              </a:ext>
            </a:extLst>
          </p:cNvPr>
          <p:cNvSpPr/>
          <p:nvPr/>
        </p:nvSpPr>
        <p:spPr>
          <a:xfrm>
            <a:off x="11630488" y="26151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04CC44F-53DF-467D-B943-139F279908EB}"/>
              </a:ext>
            </a:extLst>
          </p:cNvPr>
          <p:cNvGrpSpPr/>
          <p:nvPr/>
        </p:nvGrpSpPr>
        <p:grpSpPr>
          <a:xfrm>
            <a:off x="7200182" y="3088730"/>
            <a:ext cx="4991818" cy="1702854"/>
            <a:chOff x="1451182" y="1616843"/>
            <a:chExt cx="4991818" cy="170285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607652B-1EB7-42F8-AF9B-C8E7F477028D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BDEA37A-7BCD-4711-9349-2FF4DA7425D9}"/>
                </a:ext>
              </a:extLst>
            </p:cNvPr>
            <p:cNvSpPr/>
            <p:nvPr/>
          </p:nvSpPr>
          <p:spPr>
            <a:xfrm rot="21131528">
              <a:off x="1451182" y="1616843"/>
              <a:ext cx="325380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02C2DDB-B256-458F-9C19-9165E4B1ECCA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F0ACD101-CDD3-4DE8-999F-CFC6F483BF21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5104F3F-213B-4C89-9648-3AAF845EF7EB}"/>
                </a:ext>
              </a:extLst>
            </p:cNvPr>
            <p:cNvSpPr/>
            <p:nvPr/>
          </p:nvSpPr>
          <p:spPr>
            <a:xfrm flipH="1">
              <a:off x="1468765" y="1664899"/>
              <a:ext cx="3298066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9C0FF6E-7299-45E6-9045-C3D6982109DB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A65B387-5AF6-4186-A7E9-6602945E8436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الاستحمام</a:t>
              </a:r>
            </a:p>
          </p:txBody>
        </p:sp>
      </p:grp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E5077DF2-21DF-4E93-96A3-BE8D0A3ACB35}"/>
              </a:ext>
            </a:extLst>
          </p:cNvPr>
          <p:cNvSpPr/>
          <p:nvPr/>
        </p:nvSpPr>
        <p:spPr>
          <a:xfrm>
            <a:off x="11630488" y="333650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3851E5-A136-401D-8770-9C4BB7873CEE}"/>
              </a:ext>
            </a:extLst>
          </p:cNvPr>
          <p:cNvGrpSpPr/>
          <p:nvPr/>
        </p:nvGrpSpPr>
        <p:grpSpPr>
          <a:xfrm>
            <a:off x="7213938" y="3809133"/>
            <a:ext cx="4978062" cy="805920"/>
            <a:chOff x="1464938" y="1615904"/>
            <a:chExt cx="4978062" cy="80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93B324-DC75-4AE3-979C-92619FCB4D09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A126EBA-D0FD-4062-A9F8-99E9E50DBCAD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Parallelogram 98">
              <a:extLst>
                <a:ext uri="{FF2B5EF4-FFF2-40B4-BE49-F238E27FC236}">
                  <a16:creationId xmlns:a16="http://schemas.microsoft.com/office/drawing/2014/main" id="{796BF09C-685E-4F15-B0E1-FF953ABD4F43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0B7045D-85D6-442D-AD05-22BC741A6AEA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A5F299C-2331-4E44-A8D5-05CD9180D346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E0529DE-7575-4F9D-8E07-0A930F077D75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غسيل الملابس</a:t>
              </a:r>
            </a:p>
            <a:p>
              <a:pPr algn="r"/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03" name="Rectangle: Top Corners Rounded 102">
            <a:extLst>
              <a:ext uri="{FF2B5EF4-FFF2-40B4-BE49-F238E27FC236}">
                <a16:creationId xmlns:a16="http://schemas.microsoft.com/office/drawing/2014/main" id="{2790DD7B-B0D3-4066-981C-E4989446539E}"/>
              </a:ext>
            </a:extLst>
          </p:cNvPr>
          <p:cNvSpPr/>
          <p:nvPr/>
        </p:nvSpPr>
        <p:spPr>
          <a:xfrm>
            <a:off x="11630488" y="405784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AB005B6-1F3A-41C0-B29F-D9464A945D07}"/>
              </a:ext>
            </a:extLst>
          </p:cNvPr>
          <p:cNvGrpSpPr/>
          <p:nvPr/>
        </p:nvGrpSpPr>
        <p:grpSpPr>
          <a:xfrm>
            <a:off x="7193360" y="4510433"/>
            <a:ext cx="4998639" cy="802243"/>
            <a:chOff x="1464938" y="1615904"/>
            <a:chExt cx="4998639" cy="802243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DE1BDD2-E097-4150-868C-2CABF8B98E5C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A15072-5289-49FE-8AE8-ABE964F2A718}"/>
                </a:ext>
              </a:extLst>
            </p:cNvPr>
            <p:cNvSpPr/>
            <p:nvPr/>
          </p:nvSpPr>
          <p:spPr>
            <a:xfrm flipH="1">
              <a:off x="5781818" y="1984971"/>
              <a:ext cx="681759" cy="433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Parallelogram 106">
              <a:extLst>
                <a:ext uri="{FF2B5EF4-FFF2-40B4-BE49-F238E27FC236}">
                  <a16:creationId xmlns:a16="http://schemas.microsoft.com/office/drawing/2014/main" id="{86FB4441-F959-4B84-A59E-AFA228CCAC73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91FEB97-5EBB-4D11-86EF-39463F47CC44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B799A1B-46FA-4D82-8A77-DAF94579BAD7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D845094-040B-42B7-9B48-399A92E430E7}"/>
                </a:ext>
              </a:extLst>
            </p:cNvPr>
            <p:cNvSpPr txBox="1"/>
            <p:nvPr/>
          </p:nvSpPr>
          <p:spPr>
            <a:xfrm>
              <a:off x="2918831" y="1744716"/>
              <a:ext cx="1839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التنظيف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11" name="Rectangle: Top Corners Rounded 110">
            <a:extLst>
              <a:ext uri="{FF2B5EF4-FFF2-40B4-BE49-F238E27FC236}">
                <a16:creationId xmlns:a16="http://schemas.microsoft.com/office/drawing/2014/main" id="{BBE4074A-548D-4F8D-9857-0991778A35B7}"/>
              </a:ext>
            </a:extLst>
          </p:cNvPr>
          <p:cNvSpPr/>
          <p:nvPr/>
        </p:nvSpPr>
        <p:spPr>
          <a:xfrm>
            <a:off x="11609910" y="475914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EDE673-B0B7-48B6-A598-6FA41C8DFA2F}"/>
              </a:ext>
            </a:extLst>
          </p:cNvPr>
          <p:cNvGrpSpPr/>
          <p:nvPr/>
        </p:nvGrpSpPr>
        <p:grpSpPr>
          <a:xfrm>
            <a:off x="754517" y="3911448"/>
            <a:ext cx="5951064" cy="2946552"/>
            <a:chOff x="754517" y="3911448"/>
            <a:chExt cx="5951064" cy="2946552"/>
          </a:xfrm>
        </p:grpSpPr>
        <p:sp>
          <p:nvSpPr>
            <p:cNvPr id="120" name="Rectangle: Top Corners Rounded 119">
              <a:extLst>
                <a:ext uri="{FF2B5EF4-FFF2-40B4-BE49-F238E27FC236}">
                  <a16:creationId xmlns:a16="http://schemas.microsoft.com/office/drawing/2014/main" id="{26A58004-8F0E-4C9C-B896-C992F261F990}"/>
                </a:ext>
              </a:extLst>
            </p:cNvPr>
            <p:cNvSpPr/>
            <p:nvPr/>
          </p:nvSpPr>
          <p:spPr>
            <a:xfrm rot="10800000">
              <a:off x="754517" y="5509527"/>
              <a:ext cx="5951064" cy="8044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18690AC-E78F-4B01-A358-255F00BF6FBA}"/>
                </a:ext>
              </a:extLst>
            </p:cNvPr>
            <p:cNvCxnSpPr>
              <a:cxnSpLocks/>
              <a:stCxn id="120" idx="3"/>
            </p:cNvCxnSpPr>
            <p:nvPr/>
          </p:nvCxnSpPr>
          <p:spPr>
            <a:xfrm>
              <a:off x="3730049" y="5589975"/>
              <a:ext cx="0" cy="126802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411B88C-856B-4655-8E7F-47A1904E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29"/>
            <a:stretch/>
          </p:blipFill>
          <p:spPr>
            <a:xfrm>
              <a:off x="927419" y="3922333"/>
              <a:ext cx="1418297" cy="1560556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957D6A3-A25C-4915-AAEC-996E4856F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063" y="4015450"/>
              <a:ext cx="1081141" cy="149407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5E3B8CA-0606-4E4E-A97C-25E87191A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6225" y="3911448"/>
              <a:ext cx="1291976" cy="1596914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54BEDDEB-2F0A-44FA-9F2C-63A1F8DB8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9" r="4400" b="1"/>
            <a:stretch/>
          </p:blipFill>
          <p:spPr>
            <a:xfrm>
              <a:off x="5303860" y="4241502"/>
              <a:ext cx="1248297" cy="1253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49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8CE3D33A-1198-4F28-9545-554D77E97355}"/>
              </a:ext>
            </a:extLst>
          </p:cNvPr>
          <p:cNvCxnSpPr>
            <a:cxnSpLocks/>
            <a:stCxn id="72" idx="3"/>
            <a:endCxn id="66" idx="0"/>
          </p:cNvCxnSpPr>
          <p:nvPr/>
        </p:nvCxnSpPr>
        <p:spPr>
          <a:xfrm>
            <a:off x="963716" y="1058199"/>
            <a:ext cx="1148562" cy="499538"/>
          </a:xfrm>
          <a:prstGeom prst="bentConnector3">
            <a:avLst>
              <a:gd name="adj1" fmla="val 995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95AECE7-AF78-4291-9143-484EED3239EB}"/>
              </a:ext>
            </a:extLst>
          </p:cNvPr>
          <p:cNvCxnSpPr>
            <a:cxnSpLocks/>
            <a:stCxn id="45" idx="3"/>
            <a:endCxn id="37" idx="0"/>
          </p:cNvCxnSpPr>
          <p:nvPr/>
        </p:nvCxnSpPr>
        <p:spPr>
          <a:xfrm>
            <a:off x="963716" y="314818"/>
            <a:ext cx="4429232" cy="515611"/>
          </a:xfrm>
          <a:prstGeom prst="bentConnector3">
            <a:avLst>
              <a:gd name="adj1" fmla="val 100139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222" y1="79556" x2="66222" y2="79556"/>
                          <a14:foregroundMark x1="58667" y1="75556" x2="58667" y2="7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527" y="1763126"/>
              <a:ext cx="672926" cy="67292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44532" y="1970345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حكم الماء إذا خالطه شيء طاهر: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6934471" y="2115923"/>
            <a:ext cx="5257528" cy="1654797"/>
            <a:chOff x="6934472" y="4496064"/>
            <a:chExt cx="5257528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6934472" y="4650972"/>
              <a:ext cx="35813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إذا خالط الماء شيء طاهر كالملح والشاي فتغير به الماء فلا يخلو من حالين: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980E22-DB7C-41E4-97C7-AC7D042BA918}"/>
              </a:ext>
            </a:extLst>
          </p:cNvPr>
          <p:cNvSpPr/>
          <p:nvPr/>
        </p:nvSpPr>
        <p:spPr>
          <a:xfrm>
            <a:off x="0" y="0"/>
            <a:ext cx="759655" cy="2974508"/>
          </a:xfrm>
          <a:prstGeom prst="roundRect">
            <a:avLst/>
          </a:prstGeom>
          <a:solidFill>
            <a:srgbClr val="81899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306E50-BD9B-46FF-9D6F-453422DCF3DD}"/>
              </a:ext>
            </a:extLst>
          </p:cNvPr>
          <p:cNvGrpSpPr/>
          <p:nvPr/>
        </p:nvGrpSpPr>
        <p:grpSpPr>
          <a:xfrm>
            <a:off x="4954160" y="830429"/>
            <a:ext cx="916439" cy="771687"/>
            <a:chOff x="5492141" y="4614204"/>
            <a:chExt cx="1207716" cy="10169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12F4D9-ABE8-46CC-B8EC-3DFF8E3E7F4E}"/>
                </a:ext>
              </a:extLst>
            </p:cNvPr>
            <p:cNvSpPr/>
            <p:nvPr/>
          </p:nvSpPr>
          <p:spPr>
            <a:xfrm>
              <a:off x="5492141" y="4614204"/>
              <a:ext cx="1207716" cy="958581"/>
            </a:xfrm>
            <a:custGeom>
              <a:avLst/>
              <a:gdLst>
                <a:gd name="connsiteX0" fmla="*/ 578251 w 1207716"/>
                <a:gd name="connsiteY0" fmla="*/ 0 h 958581"/>
                <a:gd name="connsiteX1" fmla="*/ 629465 w 1207716"/>
                <a:gd name="connsiteY1" fmla="*/ 0 h 958581"/>
                <a:gd name="connsiteX2" fmla="*/ 744535 w 1207716"/>
                <a:gd name="connsiteY2" fmla="*/ 115070 h 958581"/>
                <a:gd name="connsiteX3" fmla="*/ 744534 w 1207716"/>
                <a:gd name="connsiteY3" fmla="*/ 216106 h 958581"/>
                <a:gd name="connsiteX4" fmla="*/ 827167 w 1207716"/>
                <a:gd name="connsiteY4" fmla="*/ 248955 h 958581"/>
                <a:gd name="connsiteX5" fmla="*/ 1203946 w 1207716"/>
                <a:gd name="connsiteY5" fmla="*/ 895620 h 958581"/>
                <a:gd name="connsiteX6" fmla="*/ 1207716 w 1207716"/>
                <a:gd name="connsiteY6" fmla="*/ 958581 h 958581"/>
                <a:gd name="connsiteX7" fmla="*/ 0 w 1207716"/>
                <a:gd name="connsiteY7" fmla="*/ 958581 h 958581"/>
                <a:gd name="connsiteX8" fmla="*/ 3770 w 1207716"/>
                <a:gd name="connsiteY8" fmla="*/ 895620 h 958581"/>
                <a:gd name="connsiteX9" fmla="*/ 380549 w 1207716"/>
                <a:gd name="connsiteY9" fmla="*/ 237085 h 958581"/>
                <a:gd name="connsiteX10" fmla="*/ 463181 w 1207716"/>
                <a:gd name="connsiteY10" fmla="*/ 207171 h 958581"/>
                <a:gd name="connsiteX11" fmla="*/ 463181 w 1207716"/>
                <a:gd name="connsiteY11" fmla="*/ 115070 h 958581"/>
                <a:gd name="connsiteX12" fmla="*/ 578251 w 1207716"/>
                <a:gd name="connsiteY12" fmla="*/ 0 h 9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716" h="958581">
                  <a:moveTo>
                    <a:pt x="578251" y="0"/>
                  </a:moveTo>
                  <a:lnTo>
                    <a:pt x="629465" y="0"/>
                  </a:lnTo>
                  <a:cubicBezTo>
                    <a:pt x="693016" y="0"/>
                    <a:pt x="744535" y="51519"/>
                    <a:pt x="744535" y="115070"/>
                  </a:cubicBezTo>
                  <a:lnTo>
                    <a:pt x="744534" y="216106"/>
                  </a:lnTo>
                  <a:lnTo>
                    <a:pt x="827167" y="248955"/>
                  </a:lnTo>
                  <a:cubicBezTo>
                    <a:pt x="1030233" y="356741"/>
                    <a:pt x="1168387" y="597684"/>
                    <a:pt x="1203946" y="895620"/>
                  </a:cubicBezTo>
                  <a:lnTo>
                    <a:pt x="1207716" y="958581"/>
                  </a:lnTo>
                  <a:lnTo>
                    <a:pt x="0" y="958581"/>
                  </a:lnTo>
                  <a:lnTo>
                    <a:pt x="3770" y="895620"/>
                  </a:lnTo>
                  <a:cubicBezTo>
                    <a:pt x="39329" y="597684"/>
                    <a:pt x="177483" y="340914"/>
                    <a:pt x="380549" y="237085"/>
                  </a:cubicBezTo>
                  <a:lnTo>
                    <a:pt x="463181" y="207171"/>
                  </a:lnTo>
                  <a:lnTo>
                    <a:pt x="463181" y="115070"/>
                  </a:lnTo>
                  <a:cubicBezTo>
                    <a:pt x="463181" y="51519"/>
                    <a:pt x="514700" y="0"/>
                    <a:pt x="57825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546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3B72BCA-D8A3-4B77-89DE-D7C3B2455C12}"/>
                </a:ext>
              </a:extLst>
            </p:cNvPr>
            <p:cNvSpPr/>
            <p:nvPr/>
          </p:nvSpPr>
          <p:spPr>
            <a:xfrm>
              <a:off x="5834060" y="4687094"/>
              <a:ext cx="759655" cy="75474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8B2B7F-1108-40B0-B39D-D1F650A94832}"/>
                </a:ext>
              </a:extLst>
            </p:cNvPr>
            <p:cNvSpPr/>
            <p:nvPr/>
          </p:nvSpPr>
          <p:spPr>
            <a:xfrm>
              <a:off x="5492141" y="5484998"/>
              <a:ext cx="1207716" cy="14616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Trapezoid 42">
            <a:extLst>
              <a:ext uri="{FF2B5EF4-FFF2-40B4-BE49-F238E27FC236}">
                <a16:creationId xmlns:a16="http://schemas.microsoft.com/office/drawing/2014/main" id="{9D371DA2-28E8-4F2B-AE3D-0A64C327BF06}"/>
              </a:ext>
            </a:extLst>
          </p:cNvPr>
          <p:cNvSpPr/>
          <p:nvPr/>
        </p:nvSpPr>
        <p:spPr>
          <a:xfrm>
            <a:off x="4480511" y="1557819"/>
            <a:ext cx="1863735" cy="1350018"/>
          </a:xfrm>
          <a:prstGeom prst="trapezoid">
            <a:avLst>
              <a:gd name="adj" fmla="val 50446"/>
            </a:avLst>
          </a:prstGeom>
          <a:gradFill flip="none" rotWithShape="1">
            <a:gsLst>
              <a:gs pos="4000">
                <a:schemeClr val="bg1"/>
              </a:gs>
              <a:gs pos="69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1C0F3D-3DFD-445D-BAFF-1156287DA64A}"/>
              </a:ext>
            </a:extLst>
          </p:cNvPr>
          <p:cNvSpPr/>
          <p:nvPr/>
        </p:nvSpPr>
        <p:spPr>
          <a:xfrm rot="5400000">
            <a:off x="229172" y="-142895"/>
            <a:ext cx="492733" cy="903761"/>
          </a:xfrm>
          <a:custGeom>
            <a:avLst/>
            <a:gdLst>
              <a:gd name="connsiteX0" fmla="*/ 0 w 492733"/>
              <a:gd name="connsiteY0" fmla="*/ 657395 h 903761"/>
              <a:gd name="connsiteX1" fmla="*/ 150470 w 492733"/>
              <a:gd name="connsiteY1" fmla="*/ 430389 h 903761"/>
              <a:gd name="connsiteX2" fmla="*/ 166538 w 492733"/>
              <a:gd name="connsiteY2" fmla="*/ 427145 h 903761"/>
              <a:gd name="connsiteX3" fmla="*/ 166538 w 492733"/>
              <a:gd name="connsiteY3" fmla="*/ 54994 h 903761"/>
              <a:gd name="connsiteX4" fmla="*/ 221532 w 492733"/>
              <a:gd name="connsiteY4" fmla="*/ 0 h 903761"/>
              <a:gd name="connsiteX5" fmla="*/ 271201 w 492733"/>
              <a:gd name="connsiteY5" fmla="*/ 0 h 903761"/>
              <a:gd name="connsiteX6" fmla="*/ 326195 w 492733"/>
              <a:gd name="connsiteY6" fmla="*/ 54994 h 903761"/>
              <a:gd name="connsiteX7" fmla="*/ 326195 w 492733"/>
              <a:gd name="connsiteY7" fmla="*/ 427145 h 903761"/>
              <a:gd name="connsiteX8" fmla="*/ 342263 w 492733"/>
              <a:gd name="connsiteY8" fmla="*/ 430389 h 903761"/>
              <a:gd name="connsiteX9" fmla="*/ 492733 w 492733"/>
              <a:gd name="connsiteY9" fmla="*/ 657395 h 903761"/>
              <a:gd name="connsiteX10" fmla="*/ 246367 w 492733"/>
              <a:gd name="connsiteY10" fmla="*/ 903761 h 903761"/>
              <a:gd name="connsiteX11" fmla="*/ 0 w 492733"/>
              <a:gd name="connsiteY11" fmla="*/ 657395 h 9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33" h="903761">
                <a:moveTo>
                  <a:pt x="0" y="657395"/>
                </a:moveTo>
                <a:cubicBezTo>
                  <a:pt x="0" y="555347"/>
                  <a:pt x="62045" y="467790"/>
                  <a:pt x="150470" y="430389"/>
                </a:cubicBezTo>
                <a:lnTo>
                  <a:pt x="166538" y="427145"/>
                </a:lnTo>
                <a:lnTo>
                  <a:pt x="166538" y="54994"/>
                </a:lnTo>
                <a:cubicBezTo>
                  <a:pt x="166538" y="24622"/>
                  <a:pt x="191160" y="0"/>
                  <a:pt x="221532" y="0"/>
                </a:cubicBezTo>
                <a:lnTo>
                  <a:pt x="271201" y="0"/>
                </a:lnTo>
                <a:cubicBezTo>
                  <a:pt x="301573" y="0"/>
                  <a:pt x="326195" y="24622"/>
                  <a:pt x="326195" y="54994"/>
                </a:cubicBezTo>
                <a:lnTo>
                  <a:pt x="326195" y="427145"/>
                </a:lnTo>
                <a:lnTo>
                  <a:pt x="342263" y="430389"/>
                </a:lnTo>
                <a:cubicBezTo>
                  <a:pt x="430688" y="467790"/>
                  <a:pt x="492733" y="555347"/>
                  <a:pt x="492733" y="657395"/>
                </a:cubicBezTo>
                <a:cubicBezTo>
                  <a:pt x="492733" y="793459"/>
                  <a:pt x="382431" y="903761"/>
                  <a:pt x="246367" y="903761"/>
                </a:cubicBezTo>
                <a:cubicBezTo>
                  <a:pt x="110302" y="903761"/>
                  <a:pt x="0" y="793459"/>
                  <a:pt x="0" y="657395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295EC01-C79D-481E-9D24-E6096E6012C5}"/>
              </a:ext>
            </a:extLst>
          </p:cNvPr>
          <p:cNvSpPr/>
          <p:nvPr/>
        </p:nvSpPr>
        <p:spPr>
          <a:xfrm>
            <a:off x="704261" y="225122"/>
            <a:ext cx="259455" cy="179392"/>
          </a:xfrm>
          <a:prstGeom prst="roundRect">
            <a:avLst/>
          </a:prstGeom>
          <a:pattFill prst="dkUpDiag">
            <a:fgClr>
              <a:schemeClr val="tx1"/>
            </a:fgClr>
            <a:bgClr>
              <a:srgbClr val="FF99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BB8898-1022-4131-B0E3-AFCEBC83AECA}"/>
              </a:ext>
            </a:extLst>
          </p:cNvPr>
          <p:cNvGrpSpPr/>
          <p:nvPr/>
        </p:nvGrpSpPr>
        <p:grpSpPr>
          <a:xfrm>
            <a:off x="4639589" y="2925430"/>
            <a:ext cx="1545576" cy="3932570"/>
            <a:chOff x="4639589" y="3669447"/>
            <a:chExt cx="1545576" cy="39325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F82CF2-4252-489F-B014-DB6CC5E9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9589" y="3669447"/>
              <a:ext cx="1545576" cy="1977970"/>
            </a:xfrm>
            <a:prstGeom prst="rect">
              <a:avLst/>
            </a:prstGeom>
          </p:spPr>
        </p:pic>
        <p:sp>
          <p:nvSpPr>
            <p:cNvPr id="57" name="Rectangle: Top Corners Rounded 56">
              <a:extLst>
                <a:ext uri="{FF2B5EF4-FFF2-40B4-BE49-F238E27FC236}">
                  <a16:creationId xmlns:a16="http://schemas.microsoft.com/office/drawing/2014/main" id="{A2FA901F-2F48-403F-B27E-6FF906C0B826}"/>
                </a:ext>
              </a:extLst>
            </p:cNvPr>
            <p:cNvSpPr/>
            <p:nvPr/>
          </p:nvSpPr>
          <p:spPr>
            <a:xfrm rot="10800000">
              <a:off x="4736702" y="5557580"/>
              <a:ext cx="1400333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C7502F-6741-4DF2-8C79-CFD120D87FB5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 flipH="1">
              <a:off x="5392948" y="5687108"/>
              <a:ext cx="43920" cy="19149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336871E-C9D3-45CD-8033-9F5702FF4B64}"/>
              </a:ext>
            </a:extLst>
          </p:cNvPr>
          <p:cNvGrpSpPr/>
          <p:nvPr/>
        </p:nvGrpSpPr>
        <p:grpSpPr>
          <a:xfrm>
            <a:off x="1413670" y="3671209"/>
            <a:ext cx="1400333" cy="3932570"/>
            <a:chOff x="4712210" y="3669447"/>
            <a:chExt cx="1400333" cy="3932570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0969D25-659F-45C0-AC7E-AD06F730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12210" y="3669447"/>
              <a:ext cx="1400333" cy="1977970"/>
            </a:xfrm>
            <a:prstGeom prst="rect">
              <a:avLst/>
            </a:prstGeom>
          </p:spPr>
        </p:pic>
        <p:sp>
          <p:nvSpPr>
            <p:cNvPr id="61" name="Rectangle: Top Corners Rounded 60">
              <a:extLst>
                <a:ext uri="{FF2B5EF4-FFF2-40B4-BE49-F238E27FC236}">
                  <a16:creationId xmlns:a16="http://schemas.microsoft.com/office/drawing/2014/main" id="{F299A610-08DB-4538-A724-40A2AE82571E}"/>
                </a:ext>
              </a:extLst>
            </p:cNvPr>
            <p:cNvSpPr/>
            <p:nvPr/>
          </p:nvSpPr>
          <p:spPr>
            <a:xfrm rot="10800000">
              <a:off x="4806665" y="5557580"/>
              <a:ext cx="1165224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0FD455-2032-4F24-B304-B6078A12AABE}"/>
                </a:ext>
              </a:extLst>
            </p:cNvPr>
            <p:cNvCxnSpPr>
              <a:cxnSpLocks/>
              <a:stCxn id="61" idx="3"/>
            </p:cNvCxnSpPr>
            <p:nvPr/>
          </p:nvCxnSpPr>
          <p:spPr>
            <a:xfrm>
              <a:off x="5389277" y="5687108"/>
              <a:ext cx="3672" cy="19149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24E3B3-B18A-46CC-B4AE-20DC81E8A71D}"/>
              </a:ext>
            </a:extLst>
          </p:cNvPr>
          <p:cNvGrpSpPr/>
          <p:nvPr/>
        </p:nvGrpSpPr>
        <p:grpSpPr>
          <a:xfrm>
            <a:off x="1673490" y="1557737"/>
            <a:ext cx="916439" cy="771687"/>
            <a:chOff x="5492141" y="4614204"/>
            <a:chExt cx="1207716" cy="1016957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E99FDE3-CDC8-4130-9BB2-7B5EE3E3F43C}"/>
                </a:ext>
              </a:extLst>
            </p:cNvPr>
            <p:cNvSpPr/>
            <p:nvPr/>
          </p:nvSpPr>
          <p:spPr>
            <a:xfrm>
              <a:off x="5492141" y="4614204"/>
              <a:ext cx="1207716" cy="958581"/>
            </a:xfrm>
            <a:custGeom>
              <a:avLst/>
              <a:gdLst>
                <a:gd name="connsiteX0" fmla="*/ 578251 w 1207716"/>
                <a:gd name="connsiteY0" fmla="*/ 0 h 958581"/>
                <a:gd name="connsiteX1" fmla="*/ 629465 w 1207716"/>
                <a:gd name="connsiteY1" fmla="*/ 0 h 958581"/>
                <a:gd name="connsiteX2" fmla="*/ 744535 w 1207716"/>
                <a:gd name="connsiteY2" fmla="*/ 115070 h 958581"/>
                <a:gd name="connsiteX3" fmla="*/ 744534 w 1207716"/>
                <a:gd name="connsiteY3" fmla="*/ 216106 h 958581"/>
                <a:gd name="connsiteX4" fmla="*/ 827167 w 1207716"/>
                <a:gd name="connsiteY4" fmla="*/ 248955 h 958581"/>
                <a:gd name="connsiteX5" fmla="*/ 1203946 w 1207716"/>
                <a:gd name="connsiteY5" fmla="*/ 895620 h 958581"/>
                <a:gd name="connsiteX6" fmla="*/ 1207716 w 1207716"/>
                <a:gd name="connsiteY6" fmla="*/ 958581 h 958581"/>
                <a:gd name="connsiteX7" fmla="*/ 0 w 1207716"/>
                <a:gd name="connsiteY7" fmla="*/ 958581 h 958581"/>
                <a:gd name="connsiteX8" fmla="*/ 3770 w 1207716"/>
                <a:gd name="connsiteY8" fmla="*/ 895620 h 958581"/>
                <a:gd name="connsiteX9" fmla="*/ 380549 w 1207716"/>
                <a:gd name="connsiteY9" fmla="*/ 237085 h 958581"/>
                <a:gd name="connsiteX10" fmla="*/ 463181 w 1207716"/>
                <a:gd name="connsiteY10" fmla="*/ 207171 h 958581"/>
                <a:gd name="connsiteX11" fmla="*/ 463181 w 1207716"/>
                <a:gd name="connsiteY11" fmla="*/ 115070 h 958581"/>
                <a:gd name="connsiteX12" fmla="*/ 578251 w 1207716"/>
                <a:gd name="connsiteY12" fmla="*/ 0 h 95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7716" h="958581">
                  <a:moveTo>
                    <a:pt x="578251" y="0"/>
                  </a:moveTo>
                  <a:lnTo>
                    <a:pt x="629465" y="0"/>
                  </a:lnTo>
                  <a:cubicBezTo>
                    <a:pt x="693016" y="0"/>
                    <a:pt x="744535" y="51519"/>
                    <a:pt x="744535" y="115070"/>
                  </a:cubicBezTo>
                  <a:lnTo>
                    <a:pt x="744534" y="216106"/>
                  </a:lnTo>
                  <a:lnTo>
                    <a:pt x="827167" y="248955"/>
                  </a:lnTo>
                  <a:cubicBezTo>
                    <a:pt x="1030233" y="356741"/>
                    <a:pt x="1168387" y="597684"/>
                    <a:pt x="1203946" y="895620"/>
                  </a:cubicBezTo>
                  <a:lnTo>
                    <a:pt x="1207716" y="958581"/>
                  </a:lnTo>
                  <a:lnTo>
                    <a:pt x="0" y="958581"/>
                  </a:lnTo>
                  <a:lnTo>
                    <a:pt x="3770" y="895620"/>
                  </a:lnTo>
                  <a:cubicBezTo>
                    <a:pt x="39329" y="597684"/>
                    <a:pt x="177483" y="340914"/>
                    <a:pt x="380549" y="237085"/>
                  </a:cubicBezTo>
                  <a:lnTo>
                    <a:pt x="463181" y="207171"/>
                  </a:lnTo>
                  <a:lnTo>
                    <a:pt x="463181" y="115070"/>
                  </a:lnTo>
                  <a:cubicBezTo>
                    <a:pt x="463181" y="51519"/>
                    <a:pt x="514700" y="0"/>
                    <a:pt x="57825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546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61794B4-4FB3-4B07-B1C7-479A499FCBE2}"/>
                </a:ext>
              </a:extLst>
            </p:cNvPr>
            <p:cNvSpPr/>
            <p:nvPr/>
          </p:nvSpPr>
          <p:spPr>
            <a:xfrm>
              <a:off x="5834060" y="4687094"/>
              <a:ext cx="759655" cy="75474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0859184-42F9-4F8E-A2A9-1A1F1E062D77}"/>
                </a:ext>
              </a:extLst>
            </p:cNvPr>
            <p:cNvSpPr/>
            <p:nvPr/>
          </p:nvSpPr>
          <p:spPr>
            <a:xfrm>
              <a:off x="5492141" y="5484998"/>
              <a:ext cx="1207716" cy="146163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  <a:effectLst>
              <a:glow rad="381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Trapezoid 69">
            <a:extLst>
              <a:ext uri="{FF2B5EF4-FFF2-40B4-BE49-F238E27FC236}">
                <a16:creationId xmlns:a16="http://schemas.microsoft.com/office/drawing/2014/main" id="{1D0319E8-2F6D-4062-964F-8459C5769B95}"/>
              </a:ext>
            </a:extLst>
          </p:cNvPr>
          <p:cNvSpPr/>
          <p:nvPr/>
        </p:nvSpPr>
        <p:spPr>
          <a:xfrm>
            <a:off x="1199841" y="2285127"/>
            <a:ext cx="1863735" cy="1350018"/>
          </a:xfrm>
          <a:prstGeom prst="trapezoid">
            <a:avLst>
              <a:gd name="adj" fmla="val 50446"/>
            </a:avLst>
          </a:prstGeom>
          <a:gradFill flip="none" rotWithShape="1">
            <a:gsLst>
              <a:gs pos="4000">
                <a:schemeClr val="bg1"/>
              </a:gs>
              <a:gs pos="69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9C422F6-A551-4050-B323-AFF98BF19E16}"/>
              </a:ext>
            </a:extLst>
          </p:cNvPr>
          <p:cNvSpPr/>
          <p:nvPr/>
        </p:nvSpPr>
        <p:spPr>
          <a:xfrm rot="5400000">
            <a:off x="229172" y="600486"/>
            <a:ext cx="492733" cy="903761"/>
          </a:xfrm>
          <a:custGeom>
            <a:avLst/>
            <a:gdLst>
              <a:gd name="connsiteX0" fmla="*/ 0 w 492733"/>
              <a:gd name="connsiteY0" fmla="*/ 657395 h 903761"/>
              <a:gd name="connsiteX1" fmla="*/ 150470 w 492733"/>
              <a:gd name="connsiteY1" fmla="*/ 430389 h 903761"/>
              <a:gd name="connsiteX2" fmla="*/ 166538 w 492733"/>
              <a:gd name="connsiteY2" fmla="*/ 427145 h 903761"/>
              <a:gd name="connsiteX3" fmla="*/ 166538 w 492733"/>
              <a:gd name="connsiteY3" fmla="*/ 54994 h 903761"/>
              <a:gd name="connsiteX4" fmla="*/ 221532 w 492733"/>
              <a:gd name="connsiteY4" fmla="*/ 0 h 903761"/>
              <a:gd name="connsiteX5" fmla="*/ 271201 w 492733"/>
              <a:gd name="connsiteY5" fmla="*/ 0 h 903761"/>
              <a:gd name="connsiteX6" fmla="*/ 326195 w 492733"/>
              <a:gd name="connsiteY6" fmla="*/ 54994 h 903761"/>
              <a:gd name="connsiteX7" fmla="*/ 326195 w 492733"/>
              <a:gd name="connsiteY7" fmla="*/ 427145 h 903761"/>
              <a:gd name="connsiteX8" fmla="*/ 342263 w 492733"/>
              <a:gd name="connsiteY8" fmla="*/ 430389 h 903761"/>
              <a:gd name="connsiteX9" fmla="*/ 492733 w 492733"/>
              <a:gd name="connsiteY9" fmla="*/ 657395 h 903761"/>
              <a:gd name="connsiteX10" fmla="*/ 246367 w 492733"/>
              <a:gd name="connsiteY10" fmla="*/ 903761 h 903761"/>
              <a:gd name="connsiteX11" fmla="*/ 0 w 492733"/>
              <a:gd name="connsiteY11" fmla="*/ 657395 h 9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33" h="903761">
                <a:moveTo>
                  <a:pt x="0" y="657395"/>
                </a:moveTo>
                <a:cubicBezTo>
                  <a:pt x="0" y="555347"/>
                  <a:pt x="62045" y="467790"/>
                  <a:pt x="150470" y="430389"/>
                </a:cubicBezTo>
                <a:lnTo>
                  <a:pt x="166538" y="427145"/>
                </a:lnTo>
                <a:lnTo>
                  <a:pt x="166538" y="54994"/>
                </a:lnTo>
                <a:cubicBezTo>
                  <a:pt x="166538" y="24622"/>
                  <a:pt x="191160" y="0"/>
                  <a:pt x="221532" y="0"/>
                </a:cubicBezTo>
                <a:lnTo>
                  <a:pt x="271201" y="0"/>
                </a:lnTo>
                <a:cubicBezTo>
                  <a:pt x="301573" y="0"/>
                  <a:pt x="326195" y="24622"/>
                  <a:pt x="326195" y="54994"/>
                </a:cubicBezTo>
                <a:lnTo>
                  <a:pt x="326195" y="427145"/>
                </a:lnTo>
                <a:lnTo>
                  <a:pt x="342263" y="430389"/>
                </a:lnTo>
                <a:cubicBezTo>
                  <a:pt x="430688" y="467790"/>
                  <a:pt x="492733" y="555347"/>
                  <a:pt x="492733" y="657395"/>
                </a:cubicBezTo>
                <a:cubicBezTo>
                  <a:pt x="492733" y="793459"/>
                  <a:pt x="382431" y="903761"/>
                  <a:pt x="246367" y="903761"/>
                </a:cubicBezTo>
                <a:cubicBezTo>
                  <a:pt x="110302" y="903761"/>
                  <a:pt x="0" y="793459"/>
                  <a:pt x="0" y="657395"/>
                </a:cubicBezTo>
                <a:close/>
              </a:path>
            </a:pathLst>
          </a:cu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F077A77-95C0-484E-9F19-76357E8312A8}"/>
              </a:ext>
            </a:extLst>
          </p:cNvPr>
          <p:cNvSpPr/>
          <p:nvPr/>
        </p:nvSpPr>
        <p:spPr>
          <a:xfrm>
            <a:off x="704261" y="968503"/>
            <a:ext cx="259455" cy="179392"/>
          </a:xfrm>
          <a:prstGeom prst="roundRect">
            <a:avLst/>
          </a:prstGeom>
          <a:pattFill prst="dkUpDiag">
            <a:fgClr>
              <a:schemeClr val="tx1"/>
            </a:fgClr>
            <a:bgClr>
              <a:srgbClr val="FF99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7706180-AE13-41F3-A7BE-FE01407A8A14}"/>
              </a:ext>
            </a:extLst>
          </p:cNvPr>
          <p:cNvGrpSpPr/>
          <p:nvPr/>
        </p:nvGrpSpPr>
        <p:grpSpPr>
          <a:xfrm>
            <a:off x="5831954" y="3652498"/>
            <a:ext cx="6360045" cy="802243"/>
            <a:chOff x="82955" y="1615904"/>
            <a:chExt cx="6360045" cy="80224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71EBC26-FAA3-4B03-9A14-1666D12E714F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9167EE0-2A6A-46F7-8A9D-15AF3A991CC4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B70EBD2-8CCB-467E-A45D-B2F4E1E38CFF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F283E75-C6B7-49CE-901E-0C99C7E5BECC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4961ABB-9BA2-40EE-9F04-49EA11D561DA}"/>
                </a:ext>
              </a:extLst>
            </p:cNvPr>
            <p:cNvSpPr txBox="1"/>
            <p:nvPr/>
          </p:nvSpPr>
          <p:spPr>
            <a:xfrm>
              <a:off x="5943735" y="1954669"/>
              <a:ext cx="240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D9C6557-B07B-4021-A3BC-4CD186B6AA00}"/>
                </a:ext>
              </a:extLst>
            </p:cNvPr>
            <p:cNvSpPr txBox="1"/>
            <p:nvPr/>
          </p:nvSpPr>
          <p:spPr>
            <a:xfrm>
              <a:off x="82955" y="1744716"/>
              <a:ext cx="4675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إذا لم يتحول إلى شيء آخر فهو باقي على طهوريته</a:t>
              </a:r>
            </a:p>
            <a:p>
              <a:pPr algn="r"/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535A1879-658E-4300-97B9-2B3F21F783AC}"/>
              </a:ext>
            </a:extLst>
          </p:cNvPr>
          <p:cNvSpPr/>
          <p:nvPr/>
        </p:nvSpPr>
        <p:spPr>
          <a:xfrm>
            <a:off x="11630487" y="390121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D5D80B-106C-4B9A-A87B-14D9093E32EA}"/>
              </a:ext>
            </a:extLst>
          </p:cNvPr>
          <p:cNvGrpSpPr/>
          <p:nvPr/>
        </p:nvGrpSpPr>
        <p:grpSpPr>
          <a:xfrm>
            <a:off x="6323422" y="4065929"/>
            <a:ext cx="5868577" cy="802243"/>
            <a:chOff x="574423" y="1615904"/>
            <a:chExt cx="5868577" cy="80224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7E9E1D0-A3FF-4C7A-9A43-C3303EB2111C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37B4C28-293D-4F4E-8059-A6134C8C2B14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702B39F2-97E3-4406-AF6E-FEDC1E01421E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9CC6269-49F8-4007-95E9-F3E40D6799C2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118A051-5624-4A30-8FAD-29E742AB945E}"/>
                </a:ext>
              </a:extLst>
            </p:cNvPr>
            <p:cNvSpPr txBox="1"/>
            <p:nvPr/>
          </p:nvSpPr>
          <p:spPr>
            <a:xfrm>
              <a:off x="5943735" y="195466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F8F547E-5DF3-40AF-B04D-4B09082F7845}"/>
                </a:ext>
              </a:extLst>
            </p:cNvPr>
            <p:cNvSpPr txBox="1"/>
            <p:nvPr/>
          </p:nvSpPr>
          <p:spPr>
            <a:xfrm>
              <a:off x="574423" y="1744716"/>
              <a:ext cx="4183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حكمه : يصح التطهر به لأنه بقي على طهوريته</a:t>
              </a:r>
            </a:p>
            <a:p>
              <a:pPr algn="r"/>
              <a:endParaRPr lang="ar-SY" b="1" dirty="0">
                <a:solidFill>
                  <a:srgbClr val="008080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EE67ED8-E01A-4390-B8F2-435558C7B0AA}"/>
              </a:ext>
            </a:extLst>
          </p:cNvPr>
          <p:cNvGrpSpPr/>
          <p:nvPr/>
        </p:nvGrpSpPr>
        <p:grpSpPr>
          <a:xfrm>
            <a:off x="5831954" y="4928908"/>
            <a:ext cx="6360045" cy="802243"/>
            <a:chOff x="82955" y="1615904"/>
            <a:chExt cx="6360045" cy="80224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AFCCB0D-C47B-400F-A9DA-6D700C029BEC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26803E-A8EC-462C-A6C8-A06FC84EBBFC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Parallelogram 104">
              <a:extLst>
                <a:ext uri="{FF2B5EF4-FFF2-40B4-BE49-F238E27FC236}">
                  <a16:creationId xmlns:a16="http://schemas.microsoft.com/office/drawing/2014/main" id="{AA8FD7E3-5A22-480E-A588-C1421288FED0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390FCC8-5D08-4FBA-BFE9-ABFE9ED14A3D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6A7ADCF-80CC-422C-80EA-51BD31D5BC29}"/>
                </a:ext>
              </a:extLst>
            </p:cNvPr>
            <p:cNvSpPr txBox="1"/>
            <p:nvPr/>
          </p:nvSpPr>
          <p:spPr>
            <a:xfrm>
              <a:off x="5943735" y="1954669"/>
              <a:ext cx="351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271E32A-F0BB-422F-BBF9-68AC412EBA9A}"/>
                </a:ext>
              </a:extLst>
            </p:cNvPr>
            <p:cNvSpPr txBox="1"/>
            <p:nvPr/>
          </p:nvSpPr>
          <p:spPr>
            <a:xfrm>
              <a:off x="82955" y="1744716"/>
              <a:ext cx="4675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إذا تحول إلى شي أخر</a:t>
              </a:r>
            </a:p>
          </p:txBody>
        </p:sp>
      </p:grpSp>
      <p:sp>
        <p:nvSpPr>
          <p:cNvPr id="109" name="Rectangle: Top Corners Rounded 108">
            <a:extLst>
              <a:ext uri="{FF2B5EF4-FFF2-40B4-BE49-F238E27FC236}">
                <a16:creationId xmlns:a16="http://schemas.microsoft.com/office/drawing/2014/main" id="{41C75615-C7FA-475E-A64F-C9E77D71B805}"/>
              </a:ext>
            </a:extLst>
          </p:cNvPr>
          <p:cNvSpPr/>
          <p:nvPr/>
        </p:nvSpPr>
        <p:spPr>
          <a:xfrm>
            <a:off x="11630487" y="517762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C03A3F5-E757-4354-B30E-208EC66E0D41}"/>
              </a:ext>
            </a:extLst>
          </p:cNvPr>
          <p:cNvGrpSpPr/>
          <p:nvPr/>
        </p:nvGrpSpPr>
        <p:grpSpPr>
          <a:xfrm>
            <a:off x="6323422" y="5342339"/>
            <a:ext cx="5868577" cy="802243"/>
            <a:chOff x="574423" y="1615904"/>
            <a:chExt cx="5868577" cy="80224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B07735A-E679-42DA-BF2A-F1B14CF3E9C7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9F63811-2EF9-486D-B6BF-4CE8B2C4A23C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Parallelogram 112">
              <a:extLst>
                <a:ext uri="{FF2B5EF4-FFF2-40B4-BE49-F238E27FC236}">
                  <a16:creationId xmlns:a16="http://schemas.microsoft.com/office/drawing/2014/main" id="{8F8CE83E-609D-4D6E-B982-D3E76B18B5E1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B559339-2323-43EE-BDE4-2B711258DD63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7ED74E-56AF-4146-AFBD-9CC821400CCC}"/>
                </a:ext>
              </a:extLst>
            </p:cNvPr>
            <p:cNvSpPr txBox="1"/>
            <p:nvPr/>
          </p:nvSpPr>
          <p:spPr>
            <a:xfrm>
              <a:off x="5943735" y="195466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EC4AEAA-844A-42F3-9312-84CA3BB4E5ED}"/>
                </a:ext>
              </a:extLst>
            </p:cNvPr>
            <p:cNvSpPr txBox="1"/>
            <p:nvPr/>
          </p:nvSpPr>
          <p:spPr>
            <a:xfrm>
              <a:off x="574423" y="1744716"/>
              <a:ext cx="4183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حكمه : لا يصح التطهر به لأنه لا يسمى ماء</a:t>
              </a:r>
            </a:p>
            <a:p>
              <a:pPr algn="r"/>
              <a:endParaRPr lang="ar-SY" b="1" dirty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6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7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7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67495" y="1693233"/>
              <a:ext cx="31581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بناءً على فهمي لهذه القاعدة،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أصنف الأمثلة الآتية إلى ما يصح التطهر به، وما لا يصح التطهر به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335C2C-496D-4478-BC88-99AB7FF7A42A}"/>
              </a:ext>
            </a:extLst>
          </p:cNvPr>
          <p:cNvGrpSpPr/>
          <p:nvPr/>
        </p:nvGrpSpPr>
        <p:grpSpPr>
          <a:xfrm>
            <a:off x="4781550" y="2004388"/>
            <a:ext cx="7410449" cy="1698812"/>
            <a:chOff x="-967449" y="1620885"/>
            <a:chExt cx="7410449" cy="169881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DFCAFF8-E974-4A2D-A8AF-1A083A9E72D9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9A46EBE-3445-4D9D-85B7-5D9F0243924C}"/>
                </a:ext>
              </a:extLst>
            </p:cNvPr>
            <p:cNvSpPr/>
            <p:nvPr/>
          </p:nvSpPr>
          <p:spPr>
            <a:xfrm rot="21131528">
              <a:off x="1391942" y="1620885"/>
              <a:ext cx="3313317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4D37FF4-2491-4300-90C0-24F84104CAFE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AF7AD9CE-B132-45A2-B7C1-A8BE7CA4DFB0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E002E1E-6424-4B93-AE44-6AC1E6D797B1}"/>
                </a:ext>
              </a:extLst>
            </p:cNvPr>
            <p:cNvSpPr/>
            <p:nvPr/>
          </p:nvSpPr>
          <p:spPr>
            <a:xfrm flipH="1">
              <a:off x="1444360" y="1664899"/>
              <a:ext cx="3322471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C63FBEF-1977-491C-BF63-AF63634EFFC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740F4BF-6A6A-472C-950C-8AD70A4AE83C}"/>
                </a:ext>
              </a:extLst>
            </p:cNvPr>
            <p:cNvSpPr txBox="1"/>
            <p:nvPr/>
          </p:nvSpPr>
          <p:spPr>
            <a:xfrm>
              <a:off x="-967449" y="1680995"/>
              <a:ext cx="5729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طهور اختلط بطاهر ولم يتحول إلى شئ أخر</a:t>
              </a:r>
            </a:p>
          </p:txBody>
        </p:sp>
      </p:grp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90766936-4E7F-423F-AC80-8F1864BD168D}"/>
              </a:ext>
            </a:extLst>
          </p:cNvPr>
          <p:cNvSpPr/>
          <p:nvPr/>
        </p:nvSpPr>
        <p:spPr>
          <a:xfrm>
            <a:off x="11630487" y="2248121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DDF200E-4975-4483-8239-5FED88FFA98A}"/>
              </a:ext>
            </a:extLst>
          </p:cNvPr>
          <p:cNvGrpSpPr/>
          <p:nvPr/>
        </p:nvGrpSpPr>
        <p:grpSpPr>
          <a:xfrm>
            <a:off x="6552158" y="2721688"/>
            <a:ext cx="5639841" cy="1702854"/>
            <a:chOff x="803159" y="1616843"/>
            <a:chExt cx="5639841" cy="1702854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2A1783-9F6F-446C-825A-7C609F417682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A3D0AED-3E6B-4896-90EB-2D25719405AC}"/>
                </a:ext>
              </a:extLst>
            </p:cNvPr>
            <p:cNvSpPr/>
            <p:nvPr/>
          </p:nvSpPr>
          <p:spPr>
            <a:xfrm rot="21131528">
              <a:off x="1451182" y="1616843"/>
              <a:ext cx="325380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1F23475-CAE9-43AC-9AD0-E9F1E0796549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Parallelogram 109">
              <a:extLst>
                <a:ext uri="{FF2B5EF4-FFF2-40B4-BE49-F238E27FC236}">
                  <a16:creationId xmlns:a16="http://schemas.microsoft.com/office/drawing/2014/main" id="{0A1190CF-E812-4422-8FE3-1EA8AD9D9F5F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84DDE31-6805-4A38-BE18-A06D2FEED559}"/>
                </a:ext>
              </a:extLst>
            </p:cNvPr>
            <p:cNvSpPr/>
            <p:nvPr/>
          </p:nvSpPr>
          <p:spPr>
            <a:xfrm flipH="1">
              <a:off x="1468765" y="1664899"/>
              <a:ext cx="3298066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19419FF-A4AC-4E6C-A87C-38D69D7F7150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E43305F-54A5-4CDC-8963-68D80B8949C9}"/>
                </a:ext>
              </a:extLst>
            </p:cNvPr>
            <p:cNvSpPr txBox="1"/>
            <p:nvPr/>
          </p:nvSpPr>
          <p:spPr>
            <a:xfrm>
              <a:off x="803159" y="1714126"/>
              <a:ext cx="395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طهور اختلط بطاهر وتحول إلى شيء أخر</a:t>
              </a:r>
            </a:p>
          </p:txBody>
        </p:sp>
      </p:grpSp>
      <p:sp>
        <p:nvSpPr>
          <p:cNvPr id="114" name="Rectangle: Top Corners Rounded 113">
            <a:extLst>
              <a:ext uri="{FF2B5EF4-FFF2-40B4-BE49-F238E27FC236}">
                <a16:creationId xmlns:a16="http://schemas.microsoft.com/office/drawing/2014/main" id="{99D977A9-B8BC-4BCA-9277-FED450D212FA}"/>
              </a:ext>
            </a:extLst>
          </p:cNvPr>
          <p:cNvSpPr/>
          <p:nvPr/>
        </p:nvSpPr>
        <p:spPr>
          <a:xfrm>
            <a:off x="11630487" y="296946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45A38BB-CBA2-40D4-A4C9-D6E8542A2506}"/>
              </a:ext>
            </a:extLst>
          </p:cNvPr>
          <p:cNvGrpSpPr/>
          <p:nvPr/>
        </p:nvGrpSpPr>
        <p:grpSpPr>
          <a:xfrm>
            <a:off x="4958870" y="3442091"/>
            <a:ext cx="7233129" cy="802243"/>
            <a:chOff x="-790129" y="1615904"/>
            <a:chExt cx="7233129" cy="802243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18CE682-EBB5-472B-8F33-75A114E811E2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5AC5029-134B-401D-A1EC-E03FA61CCE52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7C4BA84B-DA44-4772-9EF5-ACC46AF10BD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704D77-9075-4BA6-ADB1-5750B59A507D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7CB2480-2D2C-4001-8F15-DC03D22CF343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AFA48ABD-8F36-4AD0-9CF6-D5C1DDBD9B74}"/>
                </a:ext>
              </a:extLst>
            </p:cNvPr>
            <p:cNvSpPr txBox="1"/>
            <p:nvPr/>
          </p:nvSpPr>
          <p:spPr>
            <a:xfrm>
              <a:off x="-790129" y="1744716"/>
              <a:ext cx="5548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وضعت فيه فناجين القهوة وتغير.لونه، ولا يزال يسمي ماء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22" name="Rectangle: Top Corners Rounded 121">
            <a:extLst>
              <a:ext uri="{FF2B5EF4-FFF2-40B4-BE49-F238E27FC236}">
                <a16:creationId xmlns:a16="http://schemas.microsoft.com/office/drawing/2014/main" id="{E118C9C4-57C7-45A3-BF78-9906E80ECCA8}"/>
              </a:ext>
            </a:extLst>
          </p:cNvPr>
          <p:cNvSpPr/>
          <p:nvPr/>
        </p:nvSpPr>
        <p:spPr>
          <a:xfrm>
            <a:off x="11630487" y="369080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F47DC8B-1509-42F0-8E8D-54A05E4A9C86}"/>
              </a:ext>
            </a:extLst>
          </p:cNvPr>
          <p:cNvGrpSpPr/>
          <p:nvPr/>
        </p:nvGrpSpPr>
        <p:grpSpPr>
          <a:xfrm>
            <a:off x="4389379" y="4143276"/>
            <a:ext cx="7802621" cy="802243"/>
            <a:chOff x="-1359621" y="1615904"/>
            <a:chExt cx="7802621" cy="802243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40A6B3B-01F7-4395-BEB7-58E31CCFE717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C5F9390-2722-4C85-BD54-BA16A214692F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Parallelogram 125">
              <a:extLst>
                <a:ext uri="{FF2B5EF4-FFF2-40B4-BE49-F238E27FC236}">
                  <a16:creationId xmlns:a16="http://schemas.microsoft.com/office/drawing/2014/main" id="{F719EAD1-8A12-4E4B-980D-1EB48C39B502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736D851-3D03-409A-96F3-1C519A55E8EC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C9E2502-3AB5-44E3-8B7A-5EAAC44BD4D2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409949E-FE52-48CB-BC95-888AD7FF02A4}"/>
                </a:ext>
              </a:extLst>
            </p:cNvPr>
            <p:cNvSpPr txBox="1"/>
            <p:nvPr/>
          </p:nvSpPr>
          <p:spPr>
            <a:xfrm>
              <a:off x="-1359621" y="1744716"/>
              <a:ext cx="6117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في الصحراء قد خالطه التراب وتكدر لونه، ولا يزال يسمى ماء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31" name="Rectangle: Top Corners Rounded 130">
            <a:extLst>
              <a:ext uri="{FF2B5EF4-FFF2-40B4-BE49-F238E27FC236}">
                <a16:creationId xmlns:a16="http://schemas.microsoft.com/office/drawing/2014/main" id="{BD15A322-63B8-4CA6-A1CC-BCBBA9704719}"/>
              </a:ext>
            </a:extLst>
          </p:cNvPr>
          <p:cNvSpPr/>
          <p:nvPr/>
        </p:nvSpPr>
        <p:spPr>
          <a:xfrm>
            <a:off x="11630488" y="4391990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B6C936B-B458-4226-A8FA-8F606D5A4486}"/>
              </a:ext>
            </a:extLst>
          </p:cNvPr>
          <p:cNvGrpSpPr/>
          <p:nvPr/>
        </p:nvGrpSpPr>
        <p:grpSpPr>
          <a:xfrm>
            <a:off x="6425024" y="4859480"/>
            <a:ext cx="5766976" cy="802243"/>
            <a:chOff x="676024" y="1615904"/>
            <a:chExt cx="5766976" cy="802243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45547D0-D4CD-47FE-B6E5-986C71DE650C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7A8CD3-2566-4A11-92D7-4E509F89C589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Parallelogram 134">
              <a:extLst>
                <a:ext uri="{FF2B5EF4-FFF2-40B4-BE49-F238E27FC236}">
                  <a16:creationId xmlns:a16="http://schemas.microsoft.com/office/drawing/2014/main" id="{23A5A5D1-2540-46F2-86A2-C457D0D9A4B1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F2EBCE7-15F1-45BF-A6A2-3C19BBA1FCB5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E7E4F8D-C9C6-4B73-A206-376E0ABE618C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DE12126-D7C7-419A-A300-06687CD3DA8B}"/>
                </a:ext>
              </a:extLst>
            </p:cNvPr>
            <p:cNvSpPr txBox="1"/>
            <p:nvPr/>
          </p:nvSpPr>
          <p:spPr>
            <a:xfrm>
              <a:off x="676024" y="1744716"/>
              <a:ext cx="4082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وضع فيه ورق الشاي حتى صار شاياً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39" name="Rectangle: Top Corners Rounded 138">
            <a:extLst>
              <a:ext uri="{FF2B5EF4-FFF2-40B4-BE49-F238E27FC236}">
                <a16:creationId xmlns:a16="http://schemas.microsoft.com/office/drawing/2014/main" id="{C4618606-AE5D-4174-B41C-9480D842968D}"/>
              </a:ext>
            </a:extLst>
          </p:cNvPr>
          <p:cNvSpPr/>
          <p:nvPr/>
        </p:nvSpPr>
        <p:spPr>
          <a:xfrm>
            <a:off x="11630488" y="510819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CAA9E91-62BC-4466-B4E9-2EF2F8FC2561}"/>
              </a:ext>
            </a:extLst>
          </p:cNvPr>
          <p:cNvGrpSpPr/>
          <p:nvPr/>
        </p:nvGrpSpPr>
        <p:grpSpPr>
          <a:xfrm>
            <a:off x="6096000" y="5540463"/>
            <a:ext cx="6096000" cy="802243"/>
            <a:chOff x="347000" y="1615904"/>
            <a:chExt cx="6096000" cy="802243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36960ED4-5726-47E2-B7E7-54A2AD4DE264}"/>
                </a:ext>
              </a:extLst>
            </p:cNvPr>
            <p:cNvSpPr/>
            <p:nvPr/>
          </p:nvSpPr>
          <p:spPr>
            <a:xfrm rot="21131528">
              <a:off x="1464938" y="1615904"/>
              <a:ext cx="3239981" cy="773339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5B1EAEC-C1AD-4A18-8471-6D563252549E}"/>
                </a:ext>
              </a:extLst>
            </p:cNvPr>
            <p:cNvSpPr/>
            <p:nvPr/>
          </p:nvSpPr>
          <p:spPr>
            <a:xfrm flipH="1">
              <a:off x="5781819" y="1984971"/>
              <a:ext cx="661181" cy="4331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DC35AB7D-BDAF-4B55-BB8D-DB89CE21B9EC}"/>
                </a:ext>
              </a:extLst>
            </p:cNvPr>
            <p:cNvSpPr/>
            <p:nvPr/>
          </p:nvSpPr>
          <p:spPr>
            <a:xfrm rot="16200000" flipH="1" flipV="1">
              <a:off x="4897707" y="1534032"/>
              <a:ext cx="753244" cy="1014984"/>
            </a:xfrm>
            <a:prstGeom prst="parallelogram">
              <a:avLst>
                <a:gd name="adj" fmla="val 4243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3A5BF102-138B-4838-9D02-810F1C518E8F}"/>
                </a:ext>
              </a:extLst>
            </p:cNvPr>
            <p:cNvSpPr/>
            <p:nvPr/>
          </p:nvSpPr>
          <p:spPr>
            <a:xfrm flipH="1">
              <a:off x="1484132" y="1664899"/>
              <a:ext cx="3282699" cy="432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C1EBCFE-4166-4EB4-9B58-9D8A0BC200B1}"/>
                </a:ext>
              </a:extLst>
            </p:cNvPr>
            <p:cNvSpPr txBox="1"/>
            <p:nvPr/>
          </p:nvSpPr>
          <p:spPr>
            <a:xfrm>
              <a:off x="5943735" y="195466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85C97B11-9D18-471C-8095-CE2E6B8B021E}"/>
                </a:ext>
              </a:extLst>
            </p:cNvPr>
            <p:cNvSpPr txBox="1"/>
            <p:nvPr/>
          </p:nvSpPr>
          <p:spPr>
            <a:xfrm>
              <a:off x="347000" y="1744716"/>
              <a:ext cx="4411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ماء السخانات إذا تغير لونه، ولا يزال يسمى ماء</a:t>
              </a:r>
              <a:endParaRPr lang="ar-SY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71" name="Rectangle: Top Corners Rounded 170">
            <a:extLst>
              <a:ext uri="{FF2B5EF4-FFF2-40B4-BE49-F238E27FC236}">
                <a16:creationId xmlns:a16="http://schemas.microsoft.com/office/drawing/2014/main" id="{4EB963C2-B738-4773-AC3B-4995F7AFDE52}"/>
              </a:ext>
            </a:extLst>
          </p:cNvPr>
          <p:cNvSpPr/>
          <p:nvPr/>
        </p:nvSpPr>
        <p:spPr>
          <a:xfrm>
            <a:off x="11630488" y="578917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2755F-8B34-4237-BD21-5D26090FA784}"/>
              </a:ext>
            </a:extLst>
          </p:cNvPr>
          <p:cNvSpPr/>
          <p:nvPr/>
        </p:nvSpPr>
        <p:spPr>
          <a:xfrm rot="16200000">
            <a:off x="-3167209" y="3266211"/>
            <a:ext cx="6858003" cy="325576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D29F070-B6D5-4BAF-93F3-28D1EBCC32A1}"/>
              </a:ext>
            </a:extLst>
          </p:cNvPr>
          <p:cNvGrpSpPr/>
          <p:nvPr/>
        </p:nvGrpSpPr>
        <p:grpSpPr>
          <a:xfrm rot="16200000">
            <a:off x="1427394" y="650218"/>
            <a:ext cx="470550" cy="3325331"/>
            <a:chOff x="10161271" y="1198609"/>
            <a:chExt cx="1671101" cy="3718370"/>
          </a:xfrm>
          <a:effectLst/>
        </p:grpSpPr>
        <p:sp>
          <p:nvSpPr>
            <p:cNvPr id="176" name="Rectangle: Top Corners Rounded 175">
              <a:extLst>
                <a:ext uri="{FF2B5EF4-FFF2-40B4-BE49-F238E27FC236}">
                  <a16:creationId xmlns:a16="http://schemas.microsoft.com/office/drawing/2014/main" id="{72481EBC-B87B-4D25-8C86-DE7458C1BFC3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: Top Corners Rounded 176">
              <a:extLst>
                <a:ext uri="{FF2B5EF4-FFF2-40B4-BE49-F238E27FC236}">
                  <a16:creationId xmlns:a16="http://schemas.microsoft.com/office/drawing/2014/main" id="{BE7C6BBB-97DC-418E-B5F0-FE1BFEBE07B2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DDDC7AF-C004-4970-88EB-70B2A0421475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Arrow: Pentagon 178">
              <a:extLst>
                <a:ext uri="{FF2B5EF4-FFF2-40B4-BE49-F238E27FC236}">
                  <a16:creationId xmlns:a16="http://schemas.microsoft.com/office/drawing/2014/main" id="{3B3E3FA0-1CD8-4712-BE89-02F2FB7FF7E6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Arrow: Pentagon 179">
              <a:extLst>
                <a:ext uri="{FF2B5EF4-FFF2-40B4-BE49-F238E27FC236}">
                  <a16:creationId xmlns:a16="http://schemas.microsoft.com/office/drawing/2014/main" id="{C7023DA4-F6B0-43AF-8A85-2D1B0D928ACA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row: Pentagon 180">
              <a:extLst>
                <a:ext uri="{FF2B5EF4-FFF2-40B4-BE49-F238E27FC236}">
                  <a16:creationId xmlns:a16="http://schemas.microsoft.com/office/drawing/2014/main" id="{960B14BA-1F9C-4C24-A787-1E0649F654E4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CFBAEB1-8183-4F27-B7E8-C121480C20B8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يصح التطهر به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4C3D6CD-2E45-48BF-B9BD-9FB121C2A34D}"/>
              </a:ext>
            </a:extLst>
          </p:cNvPr>
          <p:cNvGrpSpPr/>
          <p:nvPr/>
        </p:nvGrpSpPr>
        <p:grpSpPr>
          <a:xfrm rot="16200000">
            <a:off x="1427395" y="1336535"/>
            <a:ext cx="470550" cy="3325331"/>
            <a:chOff x="10161271" y="1198609"/>
            <a:chExt cx="1671101" cy="3718370"/>
          </a:xfrm>
          <a:effectLst/>
        </p:grpSpPr>
        <p:sp>
          <p:nvSpPr>
            <p:cNvPr id="186" name="Rectangle: Top Corners Rounded 185">
              <a:extLst>
                <a:ext uri="{FF2B5EF4-FFF2-40B4-BE49-F238E27FC236}">
                  <a16:creationId xmlns:a16="http://schemas.microsoft.com/office/drawing/2014/main" id="{14A66437-9C1F-4B34-A3C4-91506D7924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: Top Corners Rounded 186">
              <a:extLst>
                <a:ext uri="{FF2B5EF4-FFF2-40B4-BE49-F238E27FC236}">
                  <a16:creationId xmlns:a16="http://schemas.microsoft.com/office/drawing/2014/main" id="{B642330E-F51C-45C6-87D1-FC93BA64CF9B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4DC2BD7-2C2C-4070-B97F-D7CCCB1332A9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9" name="Arrow: Pentagon 188">
              <a:extLst>
                <a:ext uri="{FF2B5EF4-FFF2-40B4-BE49-F238E27FC236}">
                  <a16:creationId xmlns:a16="http://schemas.microsoft.com/office/drawing/2014/main" id="{FD98B6AA-0AB4-4EE0-B1D0-0BAC8F56DC24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Arrow: Pentagon 189">
              <a:extLst>
                <a:ext uri="{FF2B5EF4-FFF2-40B4-BE49-F238E27FC236}">
                  <a16:creationId xmlns:a16="http://schemas.microsoft.com/office/drawing/2014/main" id="{CD6E8849-0212-4DAD-A4CB-603E26093466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Arrow: Pentagon 223">
              <a:extLst>
                <a:ext uri="{FF2B5EF4-FFF2-40B4-BE49-F238E27FC236}">
                  <a16:creationId xmlns:a16="http://schemas.microsoft.com/office/drawing/2014/main" id="{A48A205F-41E4-4AA2-A5C2-203769755ECC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5202DF2-36FB-47B6-8F4E-17E31DBBC5F0}"/>
                </a:ext>
              </a:extLst>
            </p:cNvPr>
            <p:cNvSpPr txBox="1"/>
            <p:nvPr/>
          </p:nvSpPr>
          <p:spPr>
            <a:xfrm rot="5400000">
              <a:off x="10214159" y="2512858"/>
              <a:ext cx="1776544" cy="131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لا يصح التطهر به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E41757A1-6CC7-45D1-8B07-8E9DDA2582FA}"/>
              </a:ext>
            </a:extLst>
          </p:cNvPr>
          <p:cNvGrpSpPr/>
          <p:nvPr/>
        </p:nvGrpSpPr>
        <p:grpSpPr>
          <a:xfrm rot="16200000">
            <a:off x="1427394" y="2022854"/>
            <a:ext cx="470550" cy="3325331"/>
            <a:chOff x="10161271" y="1198609"/>
            <a:chExt cx="1671101" cy="3718370"/>
          </a:xfrm>
          <a:effectLst/>
        </p:grpSpPr>
        <p:sp>
          <p:nvSpPr>
            <p:cNvPr id="227" name="Rectangle: Top Corners Rounded 226">
              <a:extLst>
                <a:ext uri="{FF2B5EF4-FFF2-40B4-BE49-F238E27FC236}">
                  <a16:creationId xmlns:a16="http://schemas.microsoft.com/office/drawing/2014/main" id="{98B2A381-C543-4768-B67E-EAF0FE7DDE4D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: Top Corners Rounded 227">
              <a:extLst>
                <a:ext uri="{FF2B5EF4-FFF2-40B4-BE49-F238E27FC236}">
                  <a16:creationId xmlns:a16="http://schemas.microsoft.com/office/drawing/2014/main" id="{05ECF63A-511B-4EFE-A981-C947FB8ED90E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6C3BF0C-0CD7-4829-826A-65D5D3B6DE98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0" name="Arrow: Pentagon 229">
              <a:extLst>
                <a:ext uri="{FF2B5EF4-FFF2-40B4-BE49-F238E27FC236}">
                  <a16:creationId xmlns:a16="http://schemas.microsoft.com/office/drawing/2014/main" id="{135DC38C-C08F-41C2-A001-0C243FA16D8D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Arrow: Pentagon 230">
              <a:extLst>
                <a:ext uri="{FF2B5EF4-FFF2-40B4-BE49-F238E27FC236}">
                  <a16:creationId xmlns:a16="http://schemas.microsoft.com/office/drawing/2014/main" id="{75738616-31A1-4BD5-A40D-D2833D6A7CDC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Arrow: Pentagon 231">
              <a:extLst>
                <a:ext uri="{FF2B5EF4-FFF2-40B4-BE49-F238E27FC236}">
                  <a16:creationId xmlns:a16="http://schemas.microsoft.com/office/drawing/2014/main" id="{45EE04FF-B43C-4B5B-8050-FAD1BBAEA422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E0E3FAB-06E7-4449-A3A9-980F867691E7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يصح التطهر به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38ADFF9-3DA7-4DEE-AFDD-FB0BFB30A054}"/>
              </a:ext>
            </a:extLst>
          </p:cNvPr>
          <p:cNvGrpSpPr/>
          <p:nvPr/>
        </p:nvGrpSpPr>
        <p:grpSpPr>
          <a:xfrm rot="16200000">
            <a:off x="1427394" y="2709172"/>
            <a:ext cx="470550" cy="3325331"/>
            <a:chOff x="10161271" y="1198609"/>
            <a:chExt cx="1671101" cy="3718370"/>
          </a:xfrm>
          <a:effectLst/>
        </p:grpSpPr>
        <p:sp>
          <p:nvSpPr>
            <p:cNvPr id="235" name="Rectangle: Top Corners Rounded 234">
              <a:extLst>
                <a:ext uri="{FF2B5EF4-FFF2-40B4-BE49-F238E27FC236}">
                  <a16:creationId xmlns:a16="http://schemas.microsoft.com/office/drawing/2014/main" id="{B4ADFB8F-2D2F-4C1E-BCDA-4D531ED0BF3D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: Top Corners Rounded 235">
              <a:extLst>
                <a:ext uri="{FF2B5EF4-FFF2-40B4-BE49-F238E27FC236}">
                  <a16:creationId xmlns:a16="http://schemas.microsoft.com/office/drawing/2014/main" id="{BCDD6A0E-484E-4862-8C07-F15EDEDBBCE5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440319BE-A17A-4020-8B7B-34A59275E463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8" name="Arrow: Pentagon 237">
              <a:extLst>
                <a:ext uri="{FF2B5EF4-FFF2-40B4-BE49-F238E27FC236}">
                  <a16:creationId xmlns:a16="http://schemas.microsoft.com/office/drawing/2014/main" id="{02B1601E-9728-4C05-AE90-C8FC3A4F9714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Arrow: Pentagon 238">
              <a:extLst>
                <a:ext uri="{FF2B5EF4-FFF2-40B4-BE49-F238E27FC236}">
                  <a16:creationId xmlns:a16="http://schemas.microsoft.com/office/drawing/2014/main" id="{6DD1432E-43E3-47DE-ABF2-8B6E4C6D0B61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Arrow: Pentagon 239">
              <a:extLst>
                <a:ext uri="{FF2B5EF4-FFF2-40B4-BE49-F238E27FC236}">
                  <a16:creationId xmlns:a16="http://schemas.microsoft.com/office/drawing/2014/main" id="{81725875-1E88-4F6E-9151-30A459E2B700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9CD6F1EA-B693-4991-8679-8C68345B5C80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يصح التطهر به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FB525F6-8AE1-4AEB-A4DB-D7C5CBC96E82}"/>
              </a:ext>
            </a:extLst>
          </p:cNvPr>
          <p:cNvGrpSpPr/>
          <p:nvPr/>
        </p:nvGrpSpPr>
        <p:grpSpPr>
          <a:xfrm rot="16200000">
            <a:off x="1427395" y="3395496"/>
            <a:ext cx="470549" cy="3325331"/>
            <a:chOff x="10161271" y="1198609"/>
            <a:chExt cx="1671101" cy="3718370"/>
          </a:xfrm>
          <a:effectLst/>
        </p:grpSpPr>
        <p:sp>
          <p:nvSpPr>
            <p:cNvPr id="243" name="Rectangle: Top Corners Rounded 242">
              <a:extLst>
                <a:ext uri="{FF2B5EF4-FFF2-40B4-BE49-F238E27FC236}">
                  <a16:creationId xmlns:a16="http://schemas.microsoft.com/office/drawing/2014/main" id="{C422CAE5-5A53-4517-9883-99B657428616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: Top Corners Rounded 243">
              <a:extLst>
                <a:ext uri="{FF2B5EF4-FFF2-40B4-BE49-F238E27FC236}">
                  <a16:creationId xmlns:a16="http://schemas.microsoft.com/office/drawing/2014/main" id="{215F5149-3B7C-4B83-8A83-F54CEB1F163C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5B2763B9-F76C-46B4-BADF-26A404C2FB80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6" name="Arrow: Pentagon 245">
              <a:extLst>
                <a:ext uri="{FF2B5EF4-FFF2-40B4-BE49-F238E27FC236}">
                  <a16:creationId xmlns:a16="http://schemas.microsoft.com/office/drawing/2014/main" id="{EBD30D3E-7BB9-41AB-A074-A98794D86042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Arrow: Pentagon 246">
              <a:extLst>
                <a:ext uri="{FF2B5EF4-FFF2-40B4-BE49-F238E27FC236}">
                  <a16:creationId xmlns:a16="http://schemas.microsoft.com/office/drawing/2014/main" id="{849F72BC-D187-42DD-81BA-609B5E7A2665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Arrow: Pentagon 247">
              <a:extLst>
                <a:ext uri="{FF2B5EF4-FFF2-40B4-BE49-F238E27FC236}">
                  <a16:creationId xmlns:a16="http://schemas.microsoft.com/office/drawing/2014/main" id="{BBE4AF92-759A-4568-9D20-194C30F0E4BB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3CAEAD70-E121-466D-93D5-3730EA5A6A2E}"/>
                </a:ext>
              </a:extLst>
            </p:cNvPr>
            <p:cNvSpPr txBox="1"/>
            <p:nvPr/>
          </p:nvSpPr>
          <p:spPr>
            <a:xfrm rot="5400000">
              <a:off x="10238556" y="2457715"/>
              <a:ext cx="1725291" cy="1311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لا يصح التطهر به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22D1A6A5-0AE6-4138-8787-133A36B890B7}"/>
              </a:ext>
            </a:extLst>
          </p:cNvPr>
          <p:cNvGrpSpPr/>
          <p:nvPr/>
        </p:nvGrpSpPr>
        <p:grpSpPr>
          <a:xfrm rot="16200000">
            <a:off x="1427394" y="4081808"/>
            <a:ext cx="470550" cy="3325331"/>
            <a:chOff x="10161271" y="1198609"/>
            <a:chExt cx="1671101" cy="3718370"/>
          </a:xfrm>
          <a:effectLst/>
        </p:grpSpPr>
        <p:sp>
          <p:nvSpPr>
            <p:cNvPr id="251" name="Rectangle: Top Corners Rounded 250">
              <a:extLst>
                <a:ext uri="{FF2B5EF4-FFF2-40B4-BE49-F238E27FC236}">
                  <a16:creationId xmlns:a16="http://schemas.microsoft.com/office/drawing/2014/main" id="{13B60B3D-A56D-4A7F-99C3-F6FA2CCCE2BA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: Top Corners Rounded 251">
              <a:extLst>
                <a:ext uri="{FF2B5EF4-FFF2-40B4-BE49-F238E27FC236}">
                  <a16:creationId xmlns:a16="http://schemas.microsoft.com/office/drawing/2014/main" id="{8DCEA172-BFC1-4C63-B510-DB2B1CDA4EBF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9898AA1-31B6-47EA-98E0-E832C3B31800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4" name="Arrow: Pentagon 253">
              <a:extLst>
                <a:ext uri="{FF2B5EF4-FFF2-40B4-BE49-F238E27FC236}">
                  <a16:creationId xmlns:a16="http://schemas.microsoft.com/office/drawing/2014/main" id="{8DE0CE30-3056-4EBD-9198-72AD6C91FD73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Arrow: Pentagon 254">
              <a:extLst>
                <a:ext uri="{FF2B5EF4-FFF2-40B4-BE49-F238E27FC236}">
                  <a16:creationId xmlns:a16="http://schemas.microsoft.com/office/drawing/2014/main" id="{62B267D1-71F7-4FCD-97C0-0CD5C4EB422A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Arrow: Pentagon 255">
              <a:extLst>
                <a:ext uri="{FF2B5EF4-FFF2-40B4-BE49-F238E27FC236}">
                  <a16:creationId xmlns:a16="http://schemas.microsoft.com/office/drawing/2014/main" id="{B8896E7C-EF3B-42C3-89F0-0C1D799A7B1F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87BC817E-C9E8-4CAA-B4C8-58D752CEEB54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schemeClr val="bg1">
                      <a:lumMod val="50000"/>
                    </a:schemeClr>
                  </a:solidFill>
                </a:rPr>
                <a:t>يصح التطهر به</a:t>
              </a: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66EEE24E-056C-4334-81EA-CB530FC1C894}"/>
              </a:ext>
            </a:extLst>
          </p:cNvPr>
          <p:cNvGrpSpPr/>
          <p:nvPr/>
        </p:nvGrpSpPr>
        <p:grpSpPr>
          <a:xfrm rot="16200000">
            <a:off x="1428058" y="21673"/>
            <a:ext cx="470550" cy="3325331"/>
            <a:chOff x="10161271" y="1198609"/>
            <a:chExt cx="1671101" cy="3718370"/>
          </a:xfrm>
          <a:effectLst/>
        </p:grpSpPr>
        <p:sp>
          <p:nvSpPr>
            <p:cNvPr id="259" name="Rectangle: Top Corners Rounded 258">
              <a:extLst>
                <a:ext uri="{FF2B5EF4-FFF2-40B4-BE49-F238E27FC236}">
                  <a16:creationId xmlns:a16="http://schemas.microsoft.com/office/drawing/2014/main" id="{589583B3-8333-42A8-851B-97A31484BA39}"/>
                </a:ext>
              </a:extLst>
            </p:cNvPr>
            <p:cNvSpPr/>
            <p:nvPr/>
          </p:nvSpPr>
          <p:spPr>
            <a:xfrm>
              <a:off x="11196643" y="1200136"/>
              <a:ext cx="2044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Top Corners Rounded 259">
              <a:extLst>
                <a:ext uri="{FF2B5EF4-FFF2-40B4-BE49-F238E27FC236}">
                  <a16:creationId xmlns:a16="http://schemas.microsoft.com/office/drawing/2014/main" id="{1C19538E-40F1-4DBD-8BC7-56964437FCA3}"/>
                </a:ext>
              </a:extLst>
            </p:cNvPr>
            <p:cNvSpPr/>
            <p:nvPr/>
          </p:nvSpPr>
          <p:spPr>
            <a:xfrm>
              <a:off x="10594140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C35E56C8-8B1D-49AF-87BB-0F05A5B29C56}"/>
                </a:ext>
              </a:extLst>
            </p:cNvPr>
            <p:cNvSpPr/>
            <p:nvPr/>
          </p:nvSpPr>
          <p:spPr>
            <a:xfrm rot="5400000">
              <a:off x="10629691" y="1600459"/>
              <a:ext cx="734260" cy="44882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2" name="Arrow: Pentagon 261">
              <a:extLst>
                <a:ext uri="{FF2B5EF4-FFF2-40B4-BE49-F238E27FC236}">
                  <a16:creationId xmlns:a16="http://schemas.microsoft.com/office/drawing/2014/main" id="{B85E8C64-681E-4408-9A23-F6D2CFEDE43E}"/>
                </a:ext>
              </a:extLst>
            </p:cNvPr>
            <p:cNvSpPr/>
            <p:nvPr/>
          </p:nvSpPr>
          <p:spPr>
            <a:xfrm rot="5400000">
              <a:off x="9531793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47000">
                  <a:srgbClr val="996633"/>
                </a:gs>
                <a:gs pos="100000">
                  <a:srgbClr val="8080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Arrow: Pentagon 262">
              <a:extLst>
                <a:ext uri="{FF2B5EF4-FFF2-40B4-BE49-F238E27FC236}">
                  <a16:creationId xmlns:a16="http://schemas.microsoft.com/office/drawing/2014/main" id="{EBEA96A7-CE35-4F91-A1D9-47AB9B79A445}"/>
                </a:ext>
              </a:extLst>
            </p:cNvPr>
            <p:cNvSpPr/>
            <p:nvPr/>
          </p:nvSpPr>
          <p:spPr>
            <a:xfrm rot="5400000">
              <a:off x="9664980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Arrow: Pentagon 263">
              <a:extLst>
                <a:ext uri="{FF2B5EF4-FFF2-40B4-BE49-F238E27FC236}">
                  <a16:creationId xmlns:a16="http://schemas.microsoft.com/office/drawing/2014/main" id="{431D0A48-73BE-467C-AA02-5772A5B0608D}"/>
                </a:ext>
              </a:extLst>
            </p:cNvPr>
            <p:cNvSpPr/>
            <p:nvPr/>
          </p:nvSpPr>
          <p:spPr>
            <a:xfrm rot="5400000">
              <a:off x="10665692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996633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234BBD9A-97F9-40E1-A133-33E75B5D8C49}"/>
                </a:ext>
              </a:extLst>
            </p:cNvPr>
            <p:cNvSpPr txBox="1"/>
            <p:nvPr/>
          </p:nvSpPr>
          <p:spPr>
            <a:xfrm rot="5400000">
              <a:off x="10293702" y="2512860"/>
              <a:ext cx="1615004" cy="131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0000"/>
                  </a:solidFill>
                </a:rPr>
                <a:t>حكمه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7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4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5" dur="1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6" dur="1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</TotalTime>
  <Words>381</Words>
  <Application>Microsoft Office PowerPoint</Application>
  <PresentationFormat>شاشة عريضة</PresentationFormat>
  <Paragraphs>90</Paragraphs>
  <Slides>13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HelveticaNeueLT Arabic 55 Roman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373</cp:revision>
  <dcterms:created xsi:type="dcterms:W3CDTF">2020-09-21T21:24:05Z</dcterms:created>
  <dcterms:modified xsi:type="dcterms:W3CDTF">2020-10-21T16:59:09Z</dcterms:modified>
</cp:coreProperties>
</file>