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0058400" cy="7772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0" name="Shape 6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rtl="1" latinLnBrk="0">
      <a:defRPr sz="1200">
        <a:latin typeface="+mn-lt"/>
        <a:ea typeface="+mn-ea"/>
        <a:cs typeface="+mn-cs"/>
        <a:sym typeface="Helvetica Neue"/>
      </a:defRPr>
    </a:lvl1pPr>
    <a:lvl2pPr indent="228600" rtl="1" latinLnBrk="0">
      <a:defRPr sz="1200">
        <a:latin typeface="+mn-lt"/>
        <a:ea typeface="+mn-ea"/>
        <a:cs typeface="+mn-cs"/>
        <a:sym typeface="Helvetica Neue"/>
      </a:defRPr>
    </a:lvl2pPr>
    <a:lvl3pPr indent="457200" rtl="1" latinLnBrk="0">
      <a:defRPr sz="1200">
        <a:latin typeface="+mn-lt"/>
        <a:ea typeface="+mn-ea"/>
        <a:cs typeface="+mn-cs"/>
        <a:sym typeface="Helvetica Neue"/>
      </a:defRPr>
    </a:lvl3pPr>
    <a:lvl4pPr indent="685800" rtl="1" latinLnBrk="0">
      <a:defRPr sz="1200">
        <a:latin typeface="+mn-lt"/>
        <a:ea typeface="+mn-ea"/>
        <a:cs typeface="+mn-cs"/>
        <a:sym typeface="Helvetica Neue"/>
      </a:defRPr>
    </a:lvl4pPr>
    <a:lvl5pPr indent="914400" rtl="1" latinLnBrk="0">
      <a:defRPr sz="1200">
        <a:latin typeface="+mn-lt"/>
        <a:ea typeface="+mn-ea"/>
        <a:cs typeface="+mn-cs"/>
        <a:sym typeface="Helvetica Neue"/>
      </a:defRPr>
    </a:lvl5pPr>
    <a:lvl6pPr indent="1143000" rtl="1" latinLnBrk="0">
      <a:defRPr sz="1200">
        <a:latin typeface="+mn-lt"/>
        <a:ea typeface="+mn-ea"/>
        <a:cs typeface="+mn-cs"/>
        <a:sym typeface="Helvetica Neue"/>
      </a:defRPr>
    </a:lvl6pPr>
    <a:lvl7pPr indent="1371600" rtl="1" latinLnBrk="0">
      <a:defRPr sz="1200">
        <a:latin typeface="+mn-lt"/>
        <a:ea typeface="+mn-ea"/>
        <a:cs typeface="+mn-cs"/>
        <a:sym typeface="Helvetica Neue"/>
      </a:defRPr>
    </a:lvl7pPr>
    <a:lvl8pPr indent="1600200" rtl="1" latinLnBrk="0">
      <a:defRPr sz="1200">
        <a:latin typeface="+mn-lt"/>
        <a:ea typeface="+mn-ea"/>
        <a:cs typeface="+mn-cs"/>
        <a:sym typeface="Helvetica Neue"/>
      </a:defRPr>
    </a:lvl8pPr>
    <a:lvl9pPr indent="1828800" rtl="1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754380" y="2409444"/>
            <a:ext cx="8549641" cy="1632205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508760" y="4352544"/>
            <a:ext cx="7040881" cy="1943101"/>
          </a:xfrm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1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2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0" name="مستوى النص الأول…"/>
          <p:cNvSpPr txBox="1"/>
          <p:nvPr>
            <p:ph type="body" sz="half" idx="1"/>
          </p:nvPr>
        </p:nvSpPr>
        <p:spPr>
          <a:xfrm>
            <a:off x="502919" y="1787651"/>
            <a:ext cx="4375405" cy="5129786"/>
          </a:xfrm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/>
          <p:nvPr>
            <p:ph type="title"/>
          </p:nvPr>
        </p:nvSpPr>
        <p:spPr>
          <a:xfrm>
            <a:off x="502919" y="310895"/>
            <a:ext cx="9052561" cy="1243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3" name="مستوى النص الأول…"/>
          <p:cNvSpPr txBox="1"/>
          <p:nvPr>
            <p:ph type="body" idx="1"/>
          </p:nvPr>
        </p:nvSpPr>
        <p:spPr>
          <a:xfrm>
            <a:off x="502919" y="1787651"/>
            <a:ext cx="9052561" cy="5129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9302605" y="7228331"/>
            <a:ext cx="252876" cy="2737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ransition xmlns:p14="http://schemas.microsoft.com/office/powerpoint/2010/main" spd="med" advClick="1"/>
  <p:txStyles>
    <p:titleStyle>
      <a:lvl1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457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914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371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8288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/>
      </p:transition>
    </mc:Choice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cover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/>
      </p:transition>
    </mc:Choice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r"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/>
      </p:transition>
    </mc:Choice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/>
      </p:transition>
    </mc:Choice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2"/>
          <p:cNvSpPr/>
          <p:nvPr/>
        </p:nvSpPr>
        <p:spPr>
          <a:xfrm>
            <a:off x="126" y="114300"/>
            <a:ext cx="10058273" cy="754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r"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