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858000" cy="9144000"/>
  <p:embeddedFontLst>
    <p:embeddedFont>
      <p:font typeface="Bahnschrift SemiBold" panose="020B0502040204020203" pitchFamily="34" charset="0"/>
      <p:bold r:id="rId7"/>
    </p:embeddedFont>
    <p:embeddedFont>
      <p:font typeface="Calibri" panose="020F0502020204030204" pitchFamily="34" charset="0"/>
      <p:regular r:id="rId8"/>
      <p:bold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2887669"/>
            <a:ext cx="7643866" cy="1470025"/>
          </a:xfrm>
        </p:spPr>
        <p:txBody>
          <a:bodyPr>
            <a:noAutofit/>
          </a:bodyPr>
          <a:lstStyle/>
          <a:p>
            <a:pPr rtl="0"/>
            <a:r>
              <a:rPr lang="en-US" sz="5400" b="1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larendon Extended" pitchFamily="18" charset="0"/>
              </a:rPr>
              <a:t>Unit 3 Games </a:t>
            </a:r>
            <a:endParaRPr lang="ar-SA" sz="54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Clarendon Extended" pitchFamily="18" charset="0"/>
            </a:endParaRPr>
          </a:p>
        </p:txBody>
      </p:sp>
      <p:pic>
        <p:nvPicPr>
          <p:cNvPr id="4" name="صورة 3" descr="colored-pencil-corner-tab-24689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493280"/>
            <a:ext cx="2357454" cy="2364719"/>
          </a:xfrm>
          <a:prstGeom prst="rect">
            <a:avLst/>
          </a:prstGeom>
        </p:spPr>
      </p:pic>
      <p:pic>
        <p:nvPicPr>
          <p:cNvPr id="5" name="صورة 4" descr="StoriesAlive_We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78294"/>
            <a:ext cx="2971800" cy="3136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5992" y="194918"/>
            <a:ext cx="4500024" cy="78581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Who is this …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3" t="18399" r="10625" b="12382"/>
          <a:stretch/>
        </p:blipFill>
        <p:spPr>
          <a:xfrm>
            <a:off x="4499992" y="1501401"/>
            <a:ext cx="4320480" cy="509595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51520" y="1499300"/>
            <a:ext cx="40324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This is my friend Ali .</a:t>
            </a:r>
          </a:p>
          <a:p>
            <a:pPr algn="l" rtl="0"/>
            <a:r>
              <a:rPr lang="en-US" sz="32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Nice to meet you . </a:t>
            </a:r>
          </a:p>
          <a:p>
            <a:pPr algn="l" rtl="0"/>
            <a:r>
              <a:rPr lang="en-US" sz="32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Nice to meet you too . </a:t>
            </a:r>
            <a:endParaRPr lang="ar-SA" sz="3200" b="1" dirty="0">
              <a:ln w="9525">
                <a:solidFill>
                  <a:srgbClr val="00B0F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8656" y="332656"/>
            <a:ext cx="3106688" cy="1143000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My Family 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9" b="2986"/>
          <a:stretch/>
        </p:blipFill>
        <p:spPr>
          <a:xfrm>
            <a:off x="1619672" y="1628800"/>
            <a:ext cx="5904656" cy="5023364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919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195480"/>
            <a:ext cx="8533042" cy="85725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Listen then fill the missing letters :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17" name="صورة 16" descr="peora-sterling-silver-and-black-onyx-men-ring-pr1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86124"/>
            <a:ext cx="1803175" cy="2043114"/>
          </a:xfrm>
          <a:prstGeom prst="rect">
            <a:avLst/>
          </a:prstGeom>
        </p:spPr>
      </p:pic>
      <p:pic>
        <p:nvPicPr>
          <p:cNvPr id="18" name="صورة 17" descr="peora-sterling-silver-and-black-onyx-men-ring-pr1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530153"/>
            <a:ext cx="2000264" cy="1684797"/>
          </a:xfrm>
          <a:prstGeom prst="rect">
            <a:avLst/>
          </a:prstGeom>
        </p:spPr>
      </p:pic>
      <p:pic>
        <p:nvPicPr>
          <p:cNvPr id="19" name="صورة 18" descr="peora-sterling-silver-and-black-onyx-men-ring-pr1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0422" y="3653615"/>
            <a:ext cx="2130734" cy="1418459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0" y="5568751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_ PPLE 	  	_ OW 		 	_ GG</a:t>
            </a:r>
            <a:endParaRPr lang="ar-SA" sz="36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57488" y="1928802"/>
            <a:ext cx="357190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  -  A  -  C</a:t>
            </a:r>
            <a:endParaRPr lang="ar-SA" sz="5400" b="1" dirty="0">
              <a:ln w="11430">
                <a:solidFill>
                  <a:srgbClr val="00206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712" y="194918"/>
            <a:ext cx="4286280" cy="78581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Catch the word :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rot="16200000" flipH="1">
            <a:off x="1857368" y="3643303"/>
            <a:ext cx="5357826" cy="9286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1357290" y="2000240"/>
            <a:ext cx="267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Monkey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72198" y="5286388"/>
            <a:ext cx="267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Monkey </a:t>
            </a:r>
            <a:endParaRPr lang="ar-SA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1472" y="3077174"/>
            <a:ext cx="1449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Bed </a:t>
            </a:r>
            <a:endParaRPr lang="ar-SA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57818" y="1785926"/>
            <a:ext cx="1449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Bed </a:t>
            </a:r>
            <a:endParaRPr lang="ar-SA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26115" y="4220182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 </a:t>
            </a:r>
            <a:endParaRPr lang="ar-SA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660522" y="2786058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 </a:t>
            </a:r>
            <a:endParaRPr lang="ar-SA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142976" y="5500702"/>
            <a:ext cx="229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Doctor </a:t>
            </a:r>
            <a:endParaRPr lang="ar-SA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86380" y="4071942"/>
            <a:ext cx="229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Doctor </a:t>
            </a:r>
            <a:endParaRPr lang="ar-SA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54</Words>
  <Application>Microsoft Office PowerPoint</Application>
  <PresentationFormat>عرض على الشاشة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2" baseType="lpstr">
      <vt:lpstr>Calibri</vt:lpstr>
      <vt:lpstr>Bahnschrift SemiBold</vt:lpstr>
      <vt:lpstr>Comic Sans MS</vt:lpstr>
      <vt:lpstr>Clarendon Extended</vt:lpstr>
      <vt:lpstr>Arial</vt:lpstr>
      <vt:lpstr>AR BLANCA</vt:lpstr>
      <vt:lpstr>سمة Office</vt:lpstr>
      <vt:lpstr>Unit 3 Games </vt:lpstr>
      <vt:lpstr>Who is this … ?</vt:lpstr>
      <vt:lpstr>My Family </vt:lpstr>
      <vt:lpstr>Listen then fill the missing letters :</vt:lpstr>
      <vt:lpstr>Catch the word :</vt:lpstr>
    </vt:vector>
  </TitlesOfParts>
  <Company>Shamfuture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Games</dc:title>
  <dc:creator>Shamfuture</dc:creator>
  <cp:lastModifiedBy>ڪپړۑآء اڷٲﻣير</cp:lastModifiedBy>
  <cp:revision>17</cp:revision>
  <dcterms:created xsi:type="dcterms:W3CDTF">2015-07-25T08:23:39Z</dcterms:created>
  <dcterms:modified xsi:type="dcterms:W3CDTF">2020-06-20T14:00:27Z</dcterms:modified>
</cp:coreProperties>
</file>