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72F2-8F49-455D-9111-255DB4C2FC82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CED8-D58B-4FB4-B769-A0ECB0A85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4495800"/>
            <a:ext cx="383860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dirty="0"/>
              <a:t>إعداد المعلمة: هند العديني</a:t>
            </a:r>
            <a:endParaRPr lang="en-US" sz="3200" dirty="0"/>
          </a:p>
        </p:txBody>
      </p:sp>
      <p:pic>
        <p:nvPicPr>
          <p:cNvPr id="3" name="صورة 2" descr="اللهم-عل-منا-ما-ينفعنا-و-انفعنا-بما-عل-متنا-و-ز-د-نا-علما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"/>
            <a:ext cx="5286412" cy="13573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513" y="2781300"/>
            <a:ext cx="55149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362" y="1295400"/>
            <a:ext cx="830103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357166"/>
            <a:ext cx="1290643" cy="53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صورة 3" descr="ساعة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2" y="-23"/>
            <a:ext cx="1714512" cy="1428759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179512" y="44624"/>
            <a:ext cx="1357322" cy="13573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ربع نص 5"/>
          <p:cNvSpPr txBox="1"/>
          <p:nvPr/>
        </p:nvSpPr>
        <p:spPr>
          <a:xfrm>
            <a:off x="214282" y="71414"/>
            <a:ext cx="12144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الزمن </a:t>
            </a:r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10 </a:t>
            </a:r>
            <a:r>
              <a:rPr lang="ar-SA" b="1" dirty="0">
                <a:solidFill>
                  <a:srgbClr val="C00000"/>
                </a:solidFill>
              </a:rPr>
              <a:t> دقائق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33056" y="76200"/>
            <a:ext cx="1296144" cy="5277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فردي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3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1981201"/>
            <a:ext cx="7362825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3733056" y="76200"/>
            <a:ext cx="1296144" cy="5277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فردي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58000" y="762000"/>
            <a:ext cx="1296144" cy="527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التقويم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8388" y="457200"/>
            <a:ext cx="2386012" cy="14620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0"/>
            <a:ext cx="2286000" cy="21336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657600"/>
            <a:ext cx="2014538" cy="15478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5" name="وسيلة شرح على شكل سحابة 4"/>
          <p:cNvSpPr/>
          <p:nvPr/>
        </p:nvSpPr>
        <p:spPr>
          <a:xfrm>
            <a:off x="1714480" y="530336"/>
            <a:ext cx="4357718" cy="125559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عددي العمليات على كثيرات الحدود السابق </a:t>
            </a:r>
            <a:r>
              <a:rPr lang="ar-SA" sz="2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لك</a:t>
            </a:r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دراستها ؟</a:t>
            </a:r>
            <a:endParaRPr 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1866880" y="1487610"/>
            <a:ext cx="4357718" cy="125559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عرفي كلا من الدالة – المجال - المدى؟</a:t>
            </a:r>
            <a:endParaRPr 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285750"/>
            <a:ext cx="77533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وسيلة شرح على شكل سحابة 2"/>
          <p:cNvSpPr/>
          <p:nvPr/>
        </p:nvSpPr>
        <p:spPr>
          <a:xfrm>
            <a:off x="4038600" y="3810000"/>
            <a:ext cx="4357718" cy="125559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السنوات الممثلة بالقيم </a:t>
            </a:r>
            <a:r>
              <a:rPr lang="en-US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x=0,x=10</a:t>
            </a:r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؟</a:t>
            </a:r>
            <a:endParaRPr 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0" y="5029200"/>
            <a:ext cx="4357718" cy="125559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القيم التقريبية لكل من </a:t>
            </a:r>
            <a:r>
              <a:rPr lang="en-US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f(0)+m(0) ,f(0),m(0), </a:t>
            </a:r>
            <a:r>
              <a:rPr lang="ar-SA" sz="2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؟</a:t>
            </a:r>
            <a:endParaRPr lang="en-US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304800"/>
            <a:ext cx="7791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4800600"/>
            <a:ext cx="3257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181600"/>
            <a:ext cx="7296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ربع نص 6"/>
          <p:cNvSpPr txBox="1"/>
          <p:nvPr/>
        </p:nvSpPr>
        <p:spPr>
          <a:xfrm>
            <a:off x="990600" y="607689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>
                <a:solidFill>
                  <a:srgbClr val="C00000"/>
                </a:solidFill>
              </a:rPr>
              <a:t>ملاحظة هامة :  دوال كثيرات الحدود مجالها مجموعة الأعداد الحقيقية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514600"/>
            <a:ext cx="7315199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419600"/>
            <a:ext cx="708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مستدير الزوايا 3"/>
          <p:cNvSpPr/>
          <p:nvPr/>
        </p:nvSpPr>
        <p:spPr>
          <a:xfrm>
            <a:off x="3000364" y="357166"/>
            <a:ext cx="3643338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err="1"/>
              <a:t>استراتيجية</a:t>
            </a:r>
            <a:r>
              <a:rPr lang="ar-SA" sz="2800" b="1" dirty="0"/>
              <a:t>  ضغط المحتوى</a:t>
            </a:r>
            <a:endParaRPr lang="en-US" sz="2800" b="1" dirty="0"/>
          </a:p>
        </p:txBody>
      </p:sp>
      <p:pic>
        <p:nvPicPr>
          <p:cNvPr id="5" name="صورة 4" descr="ساعة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323810" cy="1961905"/>
          </a:xfrm>
          <a:prstGeom prst="rect">
            <a:avLst/>
          </a:prstGeom>
        </p:spPr>
      </p:pic>
      <p:sp>
        <p:nvSpPr>
          <p:cNvPr id="6" name="شكل بيضاوي 5"/>
          <p:cNvSpPr/>
          <p:nvPr/>
        </p:nvSpPr>
        <p:spPr>
          <a:xfrm>
            <a:off x="271670" y="57364"/>
            <a:ext cx="1800000" cy="180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ربع نص 6"/>
          <p:cNvSpPr txBox="1"/>
          <p:nvPr/>
        </p:nvSpPr>
        <p:spPr>
          <a:xfrm>
            <a:off x="319920" y="237515"/>
            <a:ext cx="107157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الزمن </a:t>
            </a:r>
          </a:p>
          <a:p>
            <a:pPr algn="ctr"/>
            <a:r>
              <a:rPr lang="ar-SA" b="1" dirty="0">
                <a:solidFill>
                  <a:srgbClr val="C00000"/>
                </a:solidFill>
              </a:rPr>
              <a:t>8 دقائق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2057400" y="2971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>
                <a:solidFill>
                  <a:srgbClr val="C00000"/>
                </a:solidFill>
              </a:rPr>
              <a:t>أوجدي كل من :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057400" y="48576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>
                <a:solidFill>
                  <a:srgbClr val="C00000"/>
                </a:solidFill>
              </a:rPr>
              <a:t>أوجدي كل من :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848600" y="3048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>
                <a:solidFill>
                  <a:srgbClr val="C00000"/>
                </a:solidFill>
              </a:rPr>
              <a:t>إذا كان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848600" y="48768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dirty="0">
                <a:solidFill>
                  <a:srgbClr val="C00000"/>
                </a:solidFill>
              </a:rPr>
              <a:t>إذا كان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48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7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"/>
            <a:ext cx="76295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962525"/>
            <a:ext cx="7715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72000"/>
            <a:ext cx="20764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82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8305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524000" y="1752600"/>
            <a:ext cx="667705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457200" y="230981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5029200" y="2309810"/>
            <a:ext cx="3124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457200" y="2767010"/>
            <a:ext cx="32766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5029200" y="2767010"/>
            <a:ext cx="3124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4800600" y="337661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609600" y="4367210"/>
            <a:ext cx="34290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 12"/>
          <p:cNvSpPr/>
          <p:nvPr/>
        </p:nvSpPr>
        <p:spPr>
          <a:xfrm>
            <a:off x="1219200" y="3810000"/>
            <a:ext cx="74676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ستطيل 13"/>
          <p:cNvSpPr/>
          <p:nvPr/>
        </p:nvSpPr>
        <p:spPr>
          <a:xfrm>
            <a:off x="5029200" y="436721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ستطيل 14"/>
          <p:cNvSpPr/>
          <p:nvPr/>
        </p:nvSpPr>
        <p:spPr>
          <a:xfrm>
            <a:off x="457200" y="487680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5029200" y="487680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ستطيل 16"/>
          <p:cNvSpPr/>
          <p:nvPr/>
        </p:nvSpPr>
        <p:spPr>
          <a:xfrm>
            <a:off x="609600" y="541020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مستطيل 17"/>
          <p:cNvSpPr/>
          <p:nvPr/>
        </p:nvSpPr>
        <p:spPr>
          <a:xfrm>
            <a:off x="4876800" y="5434010"/>
            <a:ext cx="35052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مستطيل 18"/>
          <p:cNvSpPr/>
          <p:nvPr/>
        </p:nvSpPr>
        <p:spPr>
          <a:xfrm>
            <a:off x="609600" y="5943600"/>
            <a:ext cx="8077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شكل بيضاوي 19"/>
          <p:cNvSpPr/>
          <p:nvPr/>
        </p:nvSpPr>
        <p:spPr>
          <a:xfrm>
            <a:off x="5638800" y="1295400"/>
            <a:ext cx="18288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سهم منحني إلى الأسفل 20"/>
          <p:cNvSpPr/>
          <p:nvPr/>
        </p:nvSpPr>
        <p:spPr>
          <a:xfrm>
            <a:off x="5638800" y="1066800"/>
            <a:ext cx="457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سهم منحني إلى الأسفل 21"/>
          <p:cNvSpPr/>
          <p:nvPr/>
        </p:nvSpPr>
        <p:spPr>
          <a:xfrm>
            <a:off x="4419600" y="1066800"/>
            <a:ext cx="457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4648200" y="1295400"/>
            <a:ext cx="27432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6324600" y="1295400"/>
            <a:ext cx="18288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سهم منحني إلى الأسفل 24"/>
          <p:cNvSpPr/>
          <p:nvPr/>
        </p:nvSpPr>
        <p:spPr>
          <a:xfrm>
            <a:off x="6324600" y="1066800"/>
            <a:ext cx="457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سهم منحني إلى الأسفل 25"/>
          <p:cNvSpPr/>
          <p:nvPr/>
        </p:nvSpPr>
        <p:spPr>
          <a:xfrm>
            <a:off x="2362200" y="1143000"/>
            <a:ext cx="457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2514600" y="1295400"/>
            <a:ext cx="27432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934200" y="1295400"/>
            <a:ext cx="27432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سهم منحني إلى الأسفل 28"/>
          <p:cNvSpPr/>
          <p:nvPr/>
        </p:nvSpPr>
        <p:spPr>
          <a:xfrm>
            <a:off x="7010400" y="1066800"/>
            <a:ext cx="457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سهم منحني إلى الأسفل 29"/>
          <p:cNvSpPr/>
          <p:nvPr/>
        </p:nvSpPr>
        <p:spPr>
          <a:xfrm>
            <a:off x="3657600" y="1066800"/>
            <a:ext cx="457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886200" y="1295400"/>
            <a:ext cx="27432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7696200" y="1295400"/>
            <a:ext cx="27432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سهم منحني إلى الأسفل 32"/>
          <p:cNvSpPr/>
          <p:nvPr/>
        </p:nvSpPr>
        <p:spPr>
          <a:xfrm>
            <a:off x="7696200" y="1066800"/>
            <a:ext cx="4572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سهم منحني إلى الأسفل 33"/>
          <p:cNvSpPr/>
          <p:nvPr/>
        </p:nvSpPr>
        <p:spPr>
          <a:xfrm>
            <a:off x="2895600" y="1143000"/>
            <a:ext cx="457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124200" y="1371600"/>
            <a:ext cx="27432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1" animBg="1"/>
      <p:bldP spid="27" grpId="2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69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3810000" y="1600200"/>
            <a:ext cx="38100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3962400" y="2386010"/>
            <a:ext cx="38100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4038600" y="2971800"/>
            <a:ext cx="38100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962400" y="3605210"/>
            <a:ext cx="38100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533400" y="1600200"/>
            <a:ext cx="25908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533400" y="2386010"/>
            <a:ext cx="25908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457200" y="2995610"/>
            <a:ext cx="25908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381000" y="3605210"/>
            <a:ext cx="259080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7802880" y="1066800"/>
            <a:ext cx="27432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6598920" y="1066800"/>
            <a:ext cx="18288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كل بيضاوي 12"/>
          <p:cNvSpPr/>
          <p:nvPr/>
        </p:nvSpPr>
        <p:spPr>
          <a:xfrm>
            <a:off x="6400800" y="1066800"/>
            <a:ext cx="762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شكل بيضاوي 13"/>
          <p:cNvSpPr/>
          <p:nvPr/>
        </p:nvSpPr>
        <p:spPr>
          <a:xfrm>
            <a:off x="7894320" y="1066800"/>
            <a:ext cx="182880" cy="304800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ساعة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" y="-23"/>
            <a:ext cx="1714512" cy="1428759"/>
          </a:xfrm>
          <a:prstGeom prst="rect">
            <a:avLst/>
          </a:prstGeom>
        </p:spPr>
      </p:pic>
      <p:sp>
        <p:nvSpPr>
          <p:cNvPr id="4" name="شكل بيضاوي 3"/>
          <p:cNvSpPr/>
          <p:nvPr/>
        </p:nvSpPr>
        <p:spPr>
          <a:xfrm>
            <a:off x="179512" y="44624"/>
            <a:ext cx="1357322" cy="135732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14282" y="71414"/>
            <a:ext cx="12144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الزمن </a:t>
            </a:r>
          </a:p>
          <a:p>
            <a:pPr algn="r" rtl="1"/>
            <a:r>
              <a:rPr lang="ar-SA" b="1" dirty="0">
                <a:solidFill>
                  <a:srgbClr val="C00000"/>
                </a:solidFill>
              </a:rPr>
              <a:t> 8 دقائق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1752600" y="714356"/>
            <a:ext cx="6172200" cy="6875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فكر – اكتب – ناقش زميلك – شارك الجميع </a:t>
            </a:r>
            <a:endParaRPr lang="ar-SA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057400"/>
            <a:ext cx="74485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48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7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80000"/>
                            </p:stCondLst>
                            <p:childTnLst>
                              <p:par>
                                <p:cTn id="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91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سمة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lenovo</cp:lastModifiedBy>
  <cp:revision>29</cp:revision>
  <dcterms:created xsi:type="dcterms:W3CDTF">2015-12-05T14:12:14Z</dcterms:created>
  <dcterms:modified xsi:type="dcterms:W3CDTF">2018-11-21T21:12:18Z</dcterms:modified>
</cp:coreProperties>
</file>