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80" r:id="rId15"/>
    <p:sldId id="27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68475" autoAdjust="0"/>
  </p:normalViewPr>
  <p:slideViewPr>
    <p:cSldViewPr>
      <p:cViewPr varScale="1">
        <p:scale>
          <a:sx n="78" d="100"/>
          <a:sy n="78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DD6E5-7105-4E70-8396-486088F0860C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BFD4C-F1E1-4981-BEA0-864E2731D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BFD4C-F1E1-4981-BEA0-864E2731D47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BFD4C-F1E1-4981-BEA0-864E2731D47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4D7F-8140-4516-8BC8-83958B9BD37B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9C3F-D211-4B7F-A6B6-AB62E8A8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4D7F-8140-4516-8BC8-83958B9BD37B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9C3F-D211-4B7F-A6B6-AB62E8A8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4D7F-8140-4516-8BC8-83958B9BD37B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9C3F-D211-4B7F-A6B6-AB62E8A8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4D7F-8140-4516-8BC8-83958B9BD37B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9C3F-D211-4B7F-A6B6-AB62E8A8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4D7F-8140-4516-8BC8-83958B9BD37B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9C3F-D211-4B7F-A6B6-AB62E8A8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4D7F-8140-4516-8BC8-83958B9BD37B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9C3F-D211-4B7F-A6B6-AB62E8A8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4D7F-8140-4516-8BC8-83958B9BD37B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9C3F-D211-4B7F-A6B6-AB62E8A8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4D7F-8140-4516-8BC8-83958B9BD37B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9C3F-D211-4B7F-A6B6-AB62E8A8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4D7F-8140-4516-8BC8-83958B9BD37B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9C3F-D211-4B7F-A6B6-AB62E8A8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4D7F-8140-4516-8BC8-83958B9BD37B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9C3F-D211-4B7F-A6B6-AB62E8A8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4D7F-8140-4516-8BC8-83958B9BD37B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9C3F-D211-4B7F-A6B6-AB62E8A8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4D7F-8140-4516-8BC8-83958B9BD37B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39C3F-D211-4B7F-A6B6-AB62E8A8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3.jpe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3.jpe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62000" y="4495800"/>
            <a:ext cx="38386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/>
              <a:t>إعداد المعلمة: هند العديني</a:t>
            </a:r>
            <a:endParaRPr lang="en-US" sz="3200" dirty="0"/>
          </a:p>
        </p:txBody>
      </p:sp>
      <p:pic>
        <p:nvPicPr>
          <p:cNvPr id="3" name="صورة 2" descr="اللهم-عل-منا-ما-ينفعنا-و-انفعنا-بما-عل-متنا-و-ز-د-نا-علما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4800"/>
            <a:ext cx="5286412" cy="13573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9675" y="2843213"/>
            <a:ext cx="67246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966913"/>
            <a:ext cx="6477000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04800"/>
            <a:ext cx="1763688" cy="1428750"/>
          </a:xfrm>
          <a:prstGeom prst="rect">
            <a:avLst/>
          </a:prstGeom>
          <a:noFill/>
        </p:spPr>
      </p:pic>
      <p:sp>
        <p:nvSpPr>
          <p:cNvPr id="4" name="مستطيل مستدير الزوايا 3"/>
          <p:cNvSpPr/>
          <p:nvPr/>
        </p:nvSpPr>
        <p:spPr>
          <a:xfrm>
            <a:off x="3047976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err="1" smtClean="0"/>
              <a:t>استراتيجية</a:t>
            </a:r>
            <a:r>
              <a:rPr lang="ar-SA" sz="2400" b="1" dirty="0" smtClean="0"/>
              <a:t> </a:t>
            </a:r>
            <a:r>
              <a:rPr lang="ar-SA" sz="2400" b="1" dirty="0" err="1" smtClean="0"/>
              <a:t>الجيكسو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</a:t>
            </a:r>
            <a:r>
              <a:rPr lang="ar-SA" b="1" dirty="0" smtClean="0">
                <a:solidFill>
                  <a:srgbClr val="C00000"/>
                </a:solidFill>
              </a:rPr>
              <a:t>دقائق</a:t>
            </a:r>
            <a:r>
              <a:rPr lang="en-US" b="1" dirty="0" smtClean="0">
                <a:solidFill>
                  <a:srgbClr val="C00000"/>
                </a:solidFill>
              </a:rPr>
              <a:t>10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" y="1181100"/>
            <a:ext cx="77343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76200"/>
            <a:ext cx="2095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5148" y="5486400"/>
            <a:ext cx="611877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5638800" y="1981200"/>
            <a:ext cx="3048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3962400" y="2895600"/>
            <a:ext cx="2057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6324600" y="2895600"/>
            <a:ext cx="2057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2209800" y="3962400"/>
            <a:ext cx="3810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6248400" y="3886200"/>
            <a:ext cx="2667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6096000" y="5105400"/>
            <a:ext cx="1600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5334000" y="5098774"/>
            <a:ext cx="457200" cy="258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7620000" y="5049078"/>
            <a:ext cx="927652" cy="288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2286001" y="5562600"/>
            <a:ext cx="5791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3657600" y="6248400"/>
            <a:ext cx="5029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ربع نص 15"/>
          <p:cNvSpPr txBox="1"/>
          <p:nvPr/>
        </p:nvSpPr>
        <p:spPr>
          <a:xfrm>
            <a:off x="3962400" y="4800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[         ]</a:t>
            </a:r>
            <a:endParaRPr lang="en-US" sz="2800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5638800" y="48547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- [             ]</a:t>
            </a:r>
            <a:endParaRPr lang="en-US" sz="2800" dirty="0"/>
          </a:p>
        </p:txBody>
      </p:sp>
      <p:sp>
        <p:nvSpPr>
          <p:cNvPr id="9" name="مستطيل 8"/>
          <p:cNvSpPr/>
          <p:nvPr/>
        </p:nvSpPr>
        <p:spPr>
          <a:xfrm>
            <a:off x="914400" y="4999382"/>
            <a:ext cx="4419600" cy="410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2975" y="5534025"/>
            <a:ext cx="5048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رابط مستقيم 18"/>
          <p:cNvCxnSpPr/>
          <p:nvPr/>
        </p:nvCxnSpPr>
        <p:spPr>
          <a:xfrm rot="10800000" flipV="1">
            <a:off x="3886201" y="4133020"/>
            <a:ext cx="1066797" cy="591378"/>
          </a:xfrm>
          <a:prstGeom prst="line">
            <a:avLst/>
          </a:prstGeom>
          <a:ln w="127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rot="10800000" flipV="1">
            <a:off x="4419600" y="4114800"/>
            <a:ext cx="1066797" cy="591378"/>
          </a:xfrm>
          <a:prstGeom prst="line">
            <a:avLst/>
          </a:prstGeom>
          <a:ln w="127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rot="10800000" flipV="1">
            <a:off x="4800600" y="4191000"/>
            <a:ext cx="1066797" cy="591378"/>
          </a:xfrm>
          <a:prstGeom prst="line">
            <a:avLst/>
          </a:prstGeom>
          <a:ln w="127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5175" y="381000"/>
            <a:ext cx="20288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4" grpId="0" animBg="1"/>
      <p:bldP spid="15" grpId="0" animBg="1"/>
      <p:bldP spid="16" grpId="0"/>
      <p:bldP spid="1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924" y="2133600"/>
            <a:ext cx="78390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7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371600"/>
            <a:ext cx="1295400" cy="67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685800"/>
            <a:ext cx="5105400" cy="135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228600"/>
            <a:ext cx="942795" cy="44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2286000"/>
            <a:ext cx="219456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2286000"/>
            <a:ext cx="219456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6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3505200"/>
            <a:ext cx="807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7" descr="ساعة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9" name="شكل بيضاوي 8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4868" y="2209800"/>
            <a:ext cx="5745732" cy="1948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4038600" y="381000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فردي</a:t>
            </a:r>
            <a:endParaRPr lang="ar-SA" sz="24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162800" y="3048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التقويم</a:t>
            </a:r>
            <a:endParaRPr lang="ar-SA" sz="2400" b="1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214578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ربع نص 5"/>
          <p:cNvSpPr txBox="1"/>
          <p:nvPr/>
        </p:nvSpPr>
        <p:spPr>
          <a:xfrm>
            <a:off x="3657600" y="1219200"/>
            <a:ext cx="192882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استراتيجيه </a:t>
            </a:r>
            <a:r>
              <a:rPr lang="ar-SA" sz="2400" b="1" dirty="0" smtClean="0">
                <a:solidFill>
                  <a:schemeClr val="bg1"/>
                </a:solidFill>
              </a:rPr>
              <a:t>الأركان الأربعة   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381000"/>
            <a:ext cx="81486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SHIBA\Desktop\nearpod\10-22-2015 7-04-20 P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"/>
            <a:ext cx="7696200" cy="65532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050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66484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276600"/>
            <a:ext cx="60769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0450" y="6048375"/>
            <a:ext cx="19431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2133600" y="1524000"/>
            <a:ext cx="6553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7452360" y="2362200"/>
            <a:ext cx="54864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3200400" y="2286000"/>
            <a:ext cx="54864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2667000" y="2362200"/>
            <a:ext cx="5638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762000"/>
            <a:ext cx="304800" cy="49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762000"/>
            <a:ext cx="2762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809625"/>
            <a:ext cx="228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914400"/>
            <a:ext cx="304800" cy="49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ستطيل 12"/>
          <p:cNvSpPr/>
          <p:nvPr/>
        </p:nvSpPr>
        <p:spPr>
          <a:xfrm>
            <a:off x="2514600" y="3200400"/>
            <a:ext cx="5867400" cy="822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2362200" y="4099560"/>
            <a:ext cx="586740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2362200" y="4632960"/>
            <a:ext cx="586740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/>
          <p:cNvSpPr/>
          <p:nvPr/>
        </p:nvSpPr>
        <p:spPr>
          <a:xfrm>
            <a:off x="2286000" y="5303520"/>
            <a:ext cx="5867400" cy="64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 16"/>
          <p:cNvSpPr/>
          <p:nvPr/>
        </p:nvSpPr>
        <p:spPr>
          <a:xfrm>
            <a:off x="1600200" y="6096000"/>
            <a:ext cx="5867400" cy="64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شكل بيضاوي 17"/>
          <p:cNvSpPr/>
          <p:nvPr/>
        </p:nvSpPr>
        <p:spPr>
          <a:xfrm>
            <a:off x="2667000" y="2743200"/>
            <a:ext cx="27432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شكل بيضاوي 18"/>
          <p:cNvSpPr/>
          <p:nvPr/>
        </p:nvSpPr>
        <p:spPr>
          <a:xfrm>
            <a:off x="6888480" y="2743200"/>
            <a:ext cx="27432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مجموعة 27"/>
          <p:cNvGrpSpPr/>
          <p:nvPr/>
        </p:nvGrpSpPr>
        <p:grpSpPr>
          <a:xfrm>
            <a:off x="4038600" y="685800"/>
            <a:ext cx="228600" cy="609601"/>
            <a:chOff x="1295400" y="838199"/>
            <a:chExt cx="228600" cy="609601"/>
          </a:xfrm>
        </p:grpSpPr>
        <p:cxnSp>
          <p:nvCxnSpPr>
            <p:cNvPr id="22" name="رابط مستقيم 21"/>
            <p:cNvCxnSpPr/>
            <p:nvPr/>
          </p:nvCxnSpPr>
          <p:spPr>
            <a:xfrm rot="5400000">
              <a:off x="1104900" y="1028700"/>
              <a:ext cx="609600" cy="2286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/>
            <p:cNvCxnSpPr/>
            <p:nvPr/>
          </p:nvCxnSpPr>
          <p:spPr>
            <a:xfrm rot="16200000" flipH="1">
              <a:off x="1142999" y="1066800"/>
              <a:ext cx="609601" cy="1524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/>
          <p:cNvGrpSpPr/>
          <p:nvPr/>
        </p:nvGrpSpPr>
        <p:grpSpPr>
          <a:xfrm>
            <a:off x="4495800" y="762000"/>
            <a:ext cx="228600" cy="609601"/>
            <a:chOff x="1295400" y="838199"/>
            <a:chExt cx="228600" cy="609601"/>
          </a:xfrm>
        </p:grpSpPr>
        <p:cxnSp>
          <p:nvCxnSpPr>
            <p:cNvPr id="30" name="رابط مستقيم 29"/>
            <p:cNvCxnSpPr/>
            <p:nvPr/>
          </p:nvCxnSpPr>
          <p:spPr>
            <a:xfrm rot="5400000">
              <a:off x="1104900" y="1028700"/>
              <a:ext cx="609600" cy="2286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/>
            <p:cNvCxnSpPr/>
            <p:nvPr/>
          </p:nvCxnSpPr>
          <p:spPr>
            <a:xfrm rot="16200000" flipH="1">
              <a:off x="1142999" y="1066800"/>
              <a:ext cx="609601" cy="1524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012E-6 L -0.20833 0.2190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111 L -0.10677 0.2247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3608E-6 L 0.26666 0.19681 " pathEditMode="fixed" rAng="0" ptsTypes="AA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9769E-7 L 0.37083 0.21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667000"/>
            <a:ext cx="73914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04800"/>
            <a:ext cx="1763688" cy="1428750"/>
          </a:xfrm>
          <a:prstGeom prst="rect">
            <a:avLst/>
          </a:prstGeom>
          <a:noFill/>
        </p:spPr>
      </p:pic>
      <p:sp>
        <p:nvSpPr>
          <p:cNvPr id="4" name="مستطيل مستدير الزوايا 3"/>
          <p:cNvSpPr/>
          <p:nvPr/>
        </p:nvSpPr>
        <p:spPr>
          <a:xfrm>
            <a:off x="3047976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err="1" smtClean="0"/>
              <a:t>استراتيجية</a:t>
            </a:r>
            <a:r>
              <a:rPr lang="ar-SA" sz="2400" b="1" dirty="0" smtClean="0"/>
              <a:t> </a:t>
            </a:r>
            <a:r>
              <a:rPr lang="ar-SA" sz="2400" b="1" dirty="0" err="1" smtClean="0"/>
              <a:t>الجيكسو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</a:t>
            </a:r>
            <a:r>
              <a:rPr lang="ar-SA" b="1" dirty="0" smtClean="0">
                <a:solidFill>
                  <a:srgbClr val="C00000"/>
                </a:solidFill>
              </a:rPr>
              <a:t>دقائق</a:t>
            </a:r>
            <a:r>
              <a:rPr lang="en-US" b="1" dirty="0" smtClean="0">
                <a:solidFill>
                  <a:srgbClr val="C00000"/>
                </a:solidFill>
              </a:rPr>
              <a:t>10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838200"/>
            <a:ext cx="2166937" cy="13001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819400"/>
            <a:ext cx="2324100" cy="18954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4" name="وسيلة شرح على شكل سحابة 3"/>
          <p:cNvSpPr/>
          <p:nvPr/>
        </p:nvSpPr>
        <p:spPr>
          <a:xfrm>
            <a:off x="2362200" y="762000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عددي طرق حل نظام معادلتين خطيتين جبريا؟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057400"/>
            <a:ext cx="2209800" cy="44196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1915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991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6391275"/>
            <a:ext cx="26955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شكل بيضاوي 3"/>
          <p:cNvSpPr/>
          <p:nvPr/>
        </p:nvSpPr>
        <p:spPr>
          <a:xfrm>
            <a:off x="152400" y="3733800"/>
            <a:ext cx="27432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شكل بيضاوي 4"/>
          <p:cNvSpPr/>
          <p:nvPr/>
        </p:nvSpPr>
        <p:spPr>
          <a:xfrm>
            <a:off x="762000" y="2819400"/>
            <a:ext cx="381000" cy="1219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شكل بيضاوي 5"/>
          <p:cNvSpPr/>
          <p:nvPr/>
        </p:nvSpPr>
        <p:spPr>
          <a:xfrm>
            <a:off x="3276600" y="3733800"/>
            <a:ext cx="274320" cy="304800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شكل بيضاوي 6"/>
          <p:cNvSpPr/>
          <p:nvPr/>
        </p:nvSpPr>
        <p:spPr>
          <a:xfrm>
            <a:off x="4343400" y="2819400"/>
            <a:ext cx="381000" cy="1219200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6400800" y="3733800"/>
            <a:ext cx="274320" cy="304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شكل بيضاوي 8"/>
          <p:cNvSpPr/>
          <p:nvPr/>
        </p:nvSpPr>
        <p:spPr>
          <a:xfrm>
            <a:off x="7924800" y="2819400"/>
            <a:ext cx="381000" cy="12192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0" y="1905000"/>
            <a:ext cx="6096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152400" y="2819400"/>
            <a:ext cx="8382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304800" y="4267200"/>
            <a:ext cx="8382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304800" y="5638800"/>
            <a:ext cx="838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4191000" y="6400800"/>
            <a:ext cx="419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رابط كسهم مستقيم 15"/>
          <p:cNvCxnSpPr/>
          <p:nvPr/>
        </p:nvCxnSpPr>
        <p:spPr>
          <a:xfrm rot="10800000" flipV="1">
            <a:off x="1219200" y="1676400"/>
            <a:ext cx="3733800" cy="28194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rot="5400000">
            <a:off x="3429000" y="2819400"/>
            <a:ext cx="2743200" cy="457200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>
            <a:off x="5105400" y="1676400"/>
            <a:ext cx="3048000" cy="266700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شكل بيضاوي 24"/>
          <p:cNvSpPr/>
          <p:nvPr/>
        </p:nvSpPr>
        <p:spPr>
          <a:xfrm>
            <a:off x="4724400" y="609600"/>
            <a:ext cx="685800" cy="12192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286000"/>
            <a:ext cx="67532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04800"/>
            <a:ext cx="1763688" cy="1428750"/>
          </a:xfrm>
          <a:prstGeom prst="rect">
            <a:avLst/>
          </a:prstGeom>
          <a:noFill/>
        </p:spPr>
      </p:pic>
      <p:sp>
        <p:nvSpPr>
          <p:cNvPr id="4" name="مستطيل مستدير الزوايا 3"/>
          <p:cNvSpPr/>
          <p:nvPr/>
        </p:nvSpPr>
        <p:spPr>
          <a:xfrm>
            <a:off x="3047976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err="1" smtClean="0"/>
              <a:t>استراتيجية</a:t>
            </a:r>
            <a:r>
              <a:rPr lang="ar-SA" sz="2400" b="1" dirty="0" smtClean="0"/>
              <a:t> </a:t>
            </a:r>
            <a:r>
              <a:rPr lang="ar-SA" sz="2400" b="1" dirty="0" err="1" smtClean="0"/>
              <a:t>الجيكسو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</a:t>
            </a:r>
            <a:r>
              <a:rPr lang="ar-SA" b="1" dirty="0" smtClean="0">
                <a:solidFill>
                  <a:srgbClr val="C00000"/>
                </a:solidFill>
              </a:rPr>
              <a:t>دقائق</a:t>
            </a:r>
            <a:r>
              <a:rPr lang="en-US" b="1" dirty="0" smtClean="0">
                <a:solidFill>
                  <a:srgbClr val="C00000"/>
                </a:solidFill>
              </a:rPr>
              <a:t>10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228600"/>
            <a:ext cx="942795" cy="44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590800"/>
            <a:ext cx="182880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رة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16002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رة 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2590800"/>
            <a:ext cx="219456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صورة 10" descr="ساعة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12" name="شكل بيضاوي 11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ربع نص 12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4038600" y="381000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فردي</a:t>
            </a:r>
            <a:endParaRPr lang="ar-SA" sz="24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162800" y="3048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التقويم</a:t>
            </a:r>
            <a:endParaRPr lang="ar-SA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3062288"/>
            <a:ext cx="73342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77533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وسيلة شرح على شكل سحابة 2"/>
          <p:cNvSpPr/>
          <p:nvPr/>
        </p:nvSpPr>
        <p:spPr>
          <a:xfrm>
            <a:off x="4953000" y="4267200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 الطريقة التي تعرفينها لحساب مساحة المثلث 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914400" y="4267200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لماذا يصعب استعمال الصيغة السابقة في هذه الحالة 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4296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3429000" y="2971800"/>
            <a:ext cx="3733800" cy="609600"/>
          </a:xfrm>
          <a:prstGeom prst="rect">
            <a:avLst/>
          </a:prstGeom>
          <a:gradFill>
            <a:gsLst>
              <a:gs pos="0">
                <a:schemeClr val="accent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TOSHIBA\Desktop\nearpod\10-22-2015 7-02-40 P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743325"/>
            <a:ext cx="4333875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1" y="304800"/>
            <a:ext cx="7086600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2019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6324600" y="2057400"/>
            <a:ext cx="1905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5486400" y="2133600"/>
            <a:ext cx="381000" cy="22860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3733800" y="2590800"/>
            <a:ext cx="403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2057400" y="1981200"/>
            <a:ext cx="4267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5410200" y="3048000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6248400" y="4280452"/>
            <a:ext cx="1905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3657600" y="4813852"/>
            <a:ext cx="403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5334000" y="5271052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رابط كسهم مستقيم 15"/>
          <p:cNvCxnSpPr/>
          <p:nvPr/>
        </p:nvCxnSpPr>
        <p:spPr>
          <a:xfrm>
            <a:off x="5334000" y="4419600"/>
            <a:ext cx="381000" cy="22860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ستطيل 13"/>
          <p:cNvSpPr/>
          <p:nvPr/>
        </p:nvSpPr>
        <p:spPr>
          <a:xfrm>
            <a:off x="1981200" y="4191000"/>
            <a:ext cx="4267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11" grpId="0" animBg="1"/>
      <p:bldP spid="12" grpId="0" animBg="1"/>
      <p:bldP spid="13" grpId="0" animBg="1"/>
      <p:bldP spid="15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9300" y="2362201"/>
            <a:ext cx="62103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38875" y="293964"/>
            <a:ext cx="2371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مستدير الزوايا 4"/>
          <p:cNvSpPr/>
          <p:nvPr/>
        </p:nvSpPr>
        <p:spPr>
          <a:xfrm>
            <a:off x="2362176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err="1" smtClean="0"/>
              <a:t>استراتيجية</a:t>
            </a:r>
            <a:r>
              <a:rPr lang="ar-SA" sz="2400" b="1" dirty="0" smtClean="0"/>
              <a:t> تعاقب الأدوار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</a:t>
            </a:r>
            <a:r>
              <a:rPr lang="ar-SA" b="1" dirty="0" smtClean="0">
                <a:solidFill>
                  <a:srgbClr val="C00000"/>
                </a:solidFill>
              </a:rPr>
              <a:t>دقائق</a:t>
            </a:r>
            <a:r>
              <a:rPr lang="en-US" b="1" dirty="0" smtClean="0">
                <a:solidFill>
                  <a:srgbClr val="C00000"/>
                </a:solidFill>
              </a:rPr>
              <a:t>5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1"/>
            <a:ext cx="8534399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1" y="0"/>
            <a:ext cx="7543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524000"/>
            <a:ext cx="248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600200"/>
            <a:ext cx="43624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4572000" y="1905000"/>
            <a:ext cx="274320" cy="1005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5029200" y="1905000"/>
            <a:ext cx="274320" cy="1005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2905125"/>
            <a:ext cx="40576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3162300"/>
            <a:ext cx="23622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رابط مستقيم 10"/>
          <p:cNvCxnSpPr/>
          <p:nvPr/>
        </p:nvCxnSpPr>
        <p:spPr>
          <a:xfrm>
            <a:off x="1066800" y="3314700"/>
            <a:ext cx="990600" cy="6096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>
            <a:off x="1600200" y="3390900"/>
            <a:ext cx="990600" cy="6096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>
            <a:off x="1905000" y="3314700"/>
            <a:ext cx="990600" cy="6096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9625" y="4114800"/>
            <a:ext cx="63531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مستطيل 17"/>
          <p:cNvSpPr/>
          <p:nvPr/>
        </p:nvSpPr>
        <p:spPr>
          <a:xfrm>
            <a:off x="1219200" y="4114800"/>
            <a:ext cx="164592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مستطيل 18"/>
          <p:cNvSpPr/>
          <p:nvPr/>
        </p:nvSpPr>
        <p:spPr>
          <a:xfrm>
            <a:off x="990600" y="4419600"/>
            <a:ext cx="164592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ستطيل 19"/>
          <p:cNvSpPr/>
          <p:nvPr/>
        </p:nvSpPr>
        <p:spPr>
          <a:xfrm>
            <a:off x="990600" y="4724400"/>
            <a:ext cx="164592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رابط مستقيم 20"/>
          <p:cNvCxnSpPr/>
          <p:nvPr/>
        </p:nvCxnSpPr>
        <p:spPr>
          <a:xfrm rot="10800000" flipV="1">
            <a:off x="990601" y="3371020"/>
            <a:ext cx="1066797" cy="591378"/>
          </a:xfrm>
          <a:prstGeom prst="line">
            <a:avLst/>
          </a:prstGeom>
          <a:ln w="127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 21"/>
          <p:cNvSpPr/>
          <p:nvPr/>
        </p:nvSpPr>
        <p:spPr>
          <a:xfrm>
            <a:off x="4724400" y="4114800"/>
            <a:ext cx="164592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رابط مستقيم 25"/>
          <p:cNvCxnSpPr/>
          <p:nvPr/>
        </p:nvCxnSpPr>
        <p:spPr>
          <a:xfrm rot="10800000" flipV="1">
            <a:off x="1524000" y="3352800"/>
            <a:ext cx="1066797" cy="591378"/>
          </a:xfrm>
          <a:prstGeom prst="line">
            <a:avLst/>
          </a:prstGeom>
          <a:ln w="127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ستطيل 26"/>
          <p:cNvSpPr/>
          <p:nvPr/>
        </p:nvSpPr>
        <p:spPr>
          <a:xfrm>
            <a:off x="4876800" y="4419600"/>
            <a:ext cx="164592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رابط مستقيم 27"/>
          <p:cNvCxnSpPr/>
          <p:nvPr/>
        </p:nvCxnSpPr>
        <p:spPr>
          <a:xfrm rot="10800000" flipV="1">
            <a:off x="1905000" y="3429000"/>
            <a:ext cx="1066797" cy="591378"/>
          </a:xfrm>
          <a:prstGeom prst="line">
            <a:avLst/>
          </a:prstGeom>
          <a:ln w="127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ستطيل 28"/>
          <p:cNvSpPr/>
          <p:nvPr/>
        </p:nvSpPr>
        <p:spPr>
          <a:xfrm>
            <a:off x="4648200" y="4648200"/>
            <a:ext cx="164592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مستطيل 22"/>
          <p:cNvSpPr/>
          <p:nvPr/>
        </p:nvSpPr>
        <p:spPr>
          <a:xfrm>
            <a:off x="685800" y="5105400"/>
            <a:ext cx="6477000" cy="67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مستطيل 23"/>
          <p:cNvSpPr/>
          <p:nvPr/>
        </p:nvSpPr>
        <p:spPr>
          <a:xfrm>
            <a:off x="838200" y="5867400"/>
            <a:ext cx="6477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 animBg="1"/>
      <p:bldP spid="19" grpId="0" animBg="1"/>
      <p:bldP spid="20" grpId="0" animBg="1"/>
      <p:bldP spid="22" grpId="0" animBg="1"/>
      <p:bldP spid="27" grpId="0" animBg="1"/>
      <p:bldP spid="29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69723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895600" y="1447800"/>
            <a:ext cx="525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4114800" y="1447800"/>
            <a:ext cx="3429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6019800" y="1447800"/>
            <a:ext cx="1600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2590800" y="2514600"/>
            <a:ext cx="3886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/>
          <p:cNvSpPr txBox="1"/>
          <p:nvPr/>
        </p:nvSpPr>
        <p:spPr>
          <a:xfrm>
            <a:off x="1143000" y="1066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>
                <a:solidFill>
                  <a:srgbClr val="C00000"/>
                </a:solidFill>
              </a:rPr>
              <a:t>+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676400" y="909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>
                <a:solidFill>
                  <a:srgbClr val="C00000"/>
                </a:solidFill>
              </a:rPr>
              <a:t>_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209800" y="990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>
                <a:solidFill>
                  <a:srgbClr val="C00000"/>
                </a:solidFill>
              </a:rPr>
              <a:t>+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143000" y="1600200"/>
            <a:ext cx="13716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rot="5400000">
            <a:off x="838200" y="1904206"/>
            <a:ext cx="914400" cy="15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1143000" y="1447800"/>
            <a:ext cx="3810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1143000" y="1600200"/>
            <a:ext cx="13716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5400000">
            <a:off x="1371600" y="1828006"/>
            <a:ext cx="914400" cy="15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شكل بيضاوي 16"/>
          <p:cNvSpPr/>
          <p:nvPr/>
        </p:nvSpPr>
        <p:spPr>
          <a:xfrm>
            <a:off x="1600200" y="1447800"/>
            <a:ext cx="3810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رابط مستقيم 20"/>
          <p:cNvCxnSpPr/>
          <p:nvPr/>
        </p:nvCxnSpPr>
        <p:spPr>
          <a:xfrm>
            <a:off x="1143000" y="1676400"/>
            <a:ext cx="13716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 rot="5400000">
            <a:off x="1905000" y="1980406"/>
            <a:ext cx="914400" cy="15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شكل بيضاوي 22"/>
          <p:cNvSpPr/>
          <p:nvPr/>
        </p:nvSpPr>
        <p:spPr>
          <a:xfrm>
            <a:off x="2209800" y="1447800"/>
            <a:ext cx="3810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4" grpId="1" animBg="1"/>
      <p:bldP spid="17" grpId="0" animBg="1"/>
      <p:bldP spid="17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85</Words>
  <Application>Microsoft Office PowerPoint</Application>
  <PresentationFormat>عرض على الشاشة (3:4)‏</PresentationFormat>
  <Paragraphs>41</Paragraphs>
  <Slides>24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TOSHIBA</cp:lastModifiedBy>
  <cp:revision>39</cp:revision>
  <dcterms:created xsi:type="dcterms:W3CDTF">2015-10-21T16:58:00Z</dcterms:created>
  <dcterms:modified xsi:type="dcterms:W3CDTF">2015-10-24T12:49:48Z</dcterms:modified>
</cp:coreProperties>
</file>