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63" r:id="rId3"/>
    <p:sldId id="264" r:id="rId4"/>
    <p:sldId id="267" r:id="rId5"/>
    <p:sldId id="266" r:id="rId6"/>
    <p:sldId id="265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977"/>
    <a:srgbClr val="EE1EB8"/>
    <a:srgbClr val="3E1F00"/>
    <a:srgbClr val="663300"/>
    <a:srgbClr val="008000"/>
    <a:srgbClr val="006600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2887669"/>
            <a:ext cx="7643866" cy="1470025"/>
          </a:xfrm>
        </p:spPr>
        <p:txBody>
          <a:bodyPr>
            <a:noAutofit/>
          </a:bodyPr>
          <a:lstStyle/>
          <a:p>
            <a:pPr rtl="0"/>
            <a:r>
              <a:rPr lang="en-US" sz="5400" b="1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larendon Extended" pitchFamily="18" charset="0"/>
              </a:rPr>
              <a:t>Unit 1 Games </a:t>
            </a:r>
            <a:endParaRPr lang="ar-SA" sz="54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Clarendon Extended" pitchFamily="18" charset="0"/>
            </a:endParaRPr>
          </a:p>
        </p:txBody>
      </p:sp>
      <p:pic>
        <p:nvPicPr>
          <p:cNvPr id="4" name="صورة 3" descr="colored-pencil-corner-tab-24689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493280"/>
            <a:ext cx="2357454" cy="2364719"/>
          </a:xfrm>
          <a:prstGeom prst="rect">
            <a:avLst/>
          </a:prstGeom>
        </p:spPr>
      </p:pic>
      <p:pic>
        <p:nvPicPr>
          <p:cNvPr id="5" name="صورة 4" descr="StoriesAlive_We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78294"/>
            <a:ext cx="2971800" cy="3136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5992" y="194918"/>
            <a:ext cx="3491912" cy="785810"/>
          </a:xfrm>
        </p:spPr>
        <p:txBody>
          <a:bodyPr/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Point to ….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10" name="صورة 9" descr="a_69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4247">
            <a:off x="508449" y="1493498"/>
            <a:ext cx="2805372" cy="18784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صورة 10" descr="hungr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2342" y="2708920"/>
            <a:ext cx="2309818" cy="1473663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12" name="صورة 11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58492">
            <a:off x="6821213" y="1232430"/>
            <a:ext cx="1571636" cy="23569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صورة 7" descr="PD-21BPONL00623_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3929066"/>
            <a:ext cx="2154430" cy="250030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صورة 8" descr="windo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357694"/>
            <a:ext cx="3038578" cy="20859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43984" y="122910"/>
            <a:ext cx="5220104" cy="785810"/>
          </a:xfrm>
        </p:spPr>
        <p:txBody>
          <a:bodyPr/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What is this color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6" name="سحابة 15"/>
          <p:cNvSpPr/>
          <p:nvPr/>
        </p:nvSpPr>
        <p:spPr>
          <a:xfrm>
            <a:off x="714348" y="1214422"/>
            <a:ext cx="1643074" cy="1571636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حابة 16"/>
          <p:cNvSpPr/>
          <p:nvPr/>
        </p:nvSpPr>
        <p:spPr>
          <a:xfrm>
            <a:off x="2000232" y="2928934"/>
            <a:ext cx="1643074" cy="1571636"/>
          </a:xfrm>
          <a:prstGeom prst="cloud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حابة 17"/>
          <p:cNvSpPr/>
          <p:nvPr/>
        </p:nvSpPr>
        <p:spPr>
          <a:xfrm>
            <a:off x="428596" y="4429132"/>
            <a:ext cx="1643074" cy="1571636"/>
          </a:xfrm>
          <a:prstGeom prst="cloud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حابة 18"/>
          <p:cNvSpPr/>
          <p:nvPr/>
        </p:nvSpPr>
        <p:spPr>
          <a:xfrm>
            <a:off x="3286116" y="1142984"/>
            <a:ext cx="1643074" cy="1571636"/>
          </a:xfrm>
          <a:prstGeom prst="clou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حابة 19"/>
          <p:cNvSpPr/>
          <p:nvPr/>
        </p:nvSpPr>
        <p:spPr>
          <a:xfrm>
            <a:off x="4429124" y="2928934"/>
            <a:ext cx="1643074" cy="157163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سحابة 20"/>
          <p:cNvSpPr/>
          <p:nvPr/>
        </p:nvSpPr>
        <p:spPr>
          <a:xfrm>
            <a:off x="3214678" y="4714884"/>
            <a:ext cx="1643074" cy="1571636"/>
          </a:xfrm>
          <a:prstGeom prst="cloud">
            <a:avLst/>
          </a:prstGeom>
          <a:solidFill>
            <a:srgbClr val="663300"/>
          </a:solidFill>
          <a:ln>
            <a:solidFill>
              <a:srgbClr val="3E1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سحابة 21"/>
          <p:cNvSpPr/>
          <p:nvPr/>
        </p:nvSpPr>
        <p:spPr>
          <a:xfrm>
            <a:off x="5929322" y="1000108"/>
            <a:ext cx="1643074" cy="1571636"/>
          </a:xfrm>
          <a:prstGeom prst="cloud">
            <a:avLst/>
          </a:prstGeom>
          <a:solidFill>
            <a:srgbClr val="008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سحابة 22"/>
          <p:cNvSpPr/>
          <p:nvPr/>
        </p:nvSpPr>
        <p:spPr>
          <a:xfrm>
            <a:off x="7143768" y="2857496"/>
            <a:ext cx="1643074" cy="1571636"/>
          </a:xfrm>
          <a:prstGeom prst="cloud">
            <a:avLst/>
          </a:prstGeom>
          <a:solidFill>
            <a:srgbClr val="EE1EB8"/>
          </a:solidFill>
          <a:ln>
            <a:solidFill>
              <a:srgbClr val="A30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حابة 23"/>
          <p:cNvSpPr/>
          <p:nvPr/>
        </p:nvSpPr>
        <p:spPr>
          <a:xfrm>
            <a:off x="5929322" y="4643446"/>
            <a:ext cx="1643074" cy="1571636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482952" cy="850106"/>
          </a:xfrm>
        </p:spPr>
        <p:txBody>
          <a:bodyPr>
            <a:normAutofit/>
          </a:bodyPr>
          <a:lstStyle/>
          <a:p>
            <a:r>
              <a:rPr lang="en-US" sz="4800" b="1" dirty="0">
                <a:ln w="22225">
                  <a:solidFill>
                    <a:srgbClr val="A30977"/>
                  </a:solidFill>
                  <a:prstDash val="solid"/>
                </a:ln>
                <a:solidFill>
                  <a:srgbClr val="EE1EB8"/>
                </a:solidFill>
              </a:rPr>
              <a:t>Chant the alphabet </a:t>
            </a:r>
            <a:endParaRPr lang="ar-SA" sz="4800" b="1" dirty="0">
              <a:ln w="22225">
                <a:solidFill>
                  <a:srgbClr val="A30977"/>
                </a:solidFill>
                <a:prstDash val="solid"/>
              </a:ln>
              <a:solidFill>
                <a:srgbClr val="EE1EB8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55" y="1038746"/>
            <a:ext cx="5754465" cy="56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161084" y="50902"/>
            <a:ext cx="6715172" cy="78581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write your name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12" name="صورة 11" descr="my name Banner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908720"/>
            <a:ext cx="6643734" cy="57427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مربع نص 12"/>
          <p:cNvSpPr txBox="1"/>
          <p:nvPr/>
        </p:nvSpPr>
        <p:spPr>
          <a:xfrm>
            <a:off x="3071802" y="3929066"/>
            <a:ext cx="3643338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 name’s </a:t>
            </a:r>
          </a:p>
          <a:p>
            <a:pPr algn="ctr"/>
            <a:r>
              <a:rPr lang="en-US" sz="5400" b="1" dirty="0">
                <a:ln w="11430"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…………………</a:t>
            </a:r>
            <a:endParaRPr lang="ar-SA" sz="5400" b="1" dirty="0">
              <a:ln w="11430"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1704" y="122910"/>
            <a:ext cx="4286280" cy="78581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Catch the letter :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rot="16200000" flipH="1">
            <a:off x="1857368" y="3643303"/>
            <a:ext cx="5357826" cy="9286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1357290" y="2000240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72198" y="5286388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  <a:endParaRPr lang="ar-SA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1472" y="3077174"/>
            <a:ext cx="77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endParaRPr lang="ar-SA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57818" y="1785926"/>
            <a:ext cx="77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 </a:t>
            </a:r>
            <a:endParaRPr lang="ar-SA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28794" y="3786190"/>
            <a:ext cx="77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endParaRPr lang="ar-SA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357950" y="3143248"/>
            <a:ext cx="777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 </a:t>
            </a:r>
            <a:endParaRPr lang="ar-SA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142976" y="5500702"/>
            <a:ext cx="78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endParaRPr lang="ar-SA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214942" y="3929066"/>
            <a:ext cx="782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</a:t>
            </a:r>
            <a:endParaRPr lang="ar-SA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286116" y="4000504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</a:t>
            </a:r>
            <a:endParaRPr lang="ar-SA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7786710" y="3857628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</a:t>
            </a:r>
            <a:endParaRPr lang="ar-SA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143240" y="5286388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 </a:t>
            </a:r>
            <a:endParaRPr lang="ar-SA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7215206" y="2000240"/>
            <a:ext cx="94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 </a:t>
            </a:r>
            <a:endParaRPr lang="ar-SA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00034" y="4429132"/>
            <a:ext cx="816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endParaRPr lang="ar-SA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7715272" y="5000636"/>
            <a:ext cx="816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 </a:t>
            </a:r>
            <a:endParaRPr lang="ar-SA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928926" y="2143116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</a:t>
            </a:r>
            <a:endParaRPr lang="ar-SA" sz="54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929190" y="3000372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 </a:t>
            </a:r>
            <a:endParaRPr lang="ar-SA" sz="5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</Words>
  <Application>Microsoft Office PowerPoint</Application>
  <PresentationFormat>عرض على الشاشة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Clarendon Extended</vt:lpstr>
      <vt:lpstr>AR BLANCA</vt:lpstr>
      <vt:lpstr>سمة Office</vt:lpstr>
      <vt:lpstr>Unit 1 Games </vt:lpstr>
      <vt:lpstr>Point to ….</vt:lpstr>
      <vt:lpstr>What is this color ?</vt:lpstr>
      <vt:lpstr>Chant the alphabet </vt:lpstr>
      <vt:lpstr>Can you write your name ?</vt:lpstr>
      <vt:lpstr>Catch the letter :</vt:lpstr>
    </vt:vector>
  </TitlesOfParts>
  <Company>Shamfuture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Games</dc:title>
  <dc:creator>Shamfuture</dc:creator>
  <cp:lastModifiedBy>ڪپړۑآء اڷٲﻣير</cp:lastModifiedBy>
  <cp:revision>14</cp:revision>
  <dcterms:created xsi:type="dcterms:W3CDTF">2015-07-25T08:23:39Z</dcterms:created>
  <dcterms:modified xsi:type="dcterms:W3CDTF">2020-06-20T13:59:05Z</dcterms:modified>
</cp:coreProperties>
</file>