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9" autoAdjust="0"/>
    <p:restoredTop sz="94660"/>
  </p:normalViewPr>
  <p:slideViewPr>
    <p:cSldViewPr>
      <p:cViewPr varScale="1">
        <p:scale>
          <a:sx n="68" d="100"/>
          <a:sy n="68" d="100"/>
        </p:scale>
        <p:origin x="17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857500"/>
            <a:ext cx="5886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46" y="304800"/>
            <a:ext cx="7639050" cy="6372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7963"/>
            <a:ext cx="7772400" cy="1362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19075"/>
            <a:ext cx="7791450" cy="6419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381000"/>
            <a:ext cx="8258175" cy="6305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81000"/>
            <a:ext cx="8172450" cy="5895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886075"/>
            <a:ext cx="7467600" cy="108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04800"/>
            <a:ext cx="8020050" cy="634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04" y="457200"/>
            <a:ext cx="8248650" cy="6223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57200"/>
            <a:ext cx="8172450" cy="5924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0" y="304800"/>
            <a:ext cx="8372475" cy="621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533400"/>
            <a:ext cx="7267575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451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5125"/>
            <a:ext cx="8229600" cy="1047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47638"/>
            <a:ext cx="7943850" cy="6562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33400"/>
            <a:ext cx="7867650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381001"/>
            <a:ext cx="7839075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39" y="304800"/>
            <a:ext cx="7829550" cy="6048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28938"/>
            <a:ext cx="8229600" cy="1000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09601"/>
            <a:ext cx="8277225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57201"/>
            <a:ext cx="7991475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5" y="457200"/>
            <a:ext cx="7743825" cy="6181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925"/>
            <a:ext cx="8077200" cy="6534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57200"/>
            <a:ext cx="7829550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09600"/>
            <a:ext cx="7934325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814638"/>
            <a:ext cx="7924800" cy="1228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57163"/>
            <a:ext cx="7905750" cy="6543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457201"/>
            <a:ext cx="7648575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33401"/>
            <a:ext cx="7858125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277225" cy="628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7" y="457200"/>
            <a:ext cx="7915275" cy="6010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2" y="228600"/>
            <a:ext cx="7932058" cy="6410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04800"/>
            <a:ext cx="7981950" cy="6250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814638"/>
            <a:ext cx="8229600" cy="1228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8" y="381000"/>
            <a:ext cx="7696200" cy="6238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57163"/>
            <a:ext cx="7820025" cy="6543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54" y="304800"/>
            <a:ext cx="8058150" cy="6321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304800"/>
            <a:ext cx="8201025" cy="628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81000"/>
            <a:ext cx="8086725" cy="611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909638"/>
            <a:ext cx="7305675" cy="5038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533400"/>
            <a:ext cx="7943850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609600"/>
            <a:ext cx="7648575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71463"/>
            <a:ext cx="8191500" cy="6315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609600"/>
            <a:ext cx="7839075" cy="586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457200"/>
            <a:ext cx="7781925" cy="61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867025"/>
            <a:ext cx="7772400" cy="1123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457200"/>
            <a:ext cx="7781925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81001"/>
            <a:ext cx="8143875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04800"/>
            <a:ext cx="7848600" cy="61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9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Tareq</cp:lastModifiedBy>
  <cp:revision>2</cp:revision>
  <dcterms:created xsi:type="dcterms:W3CDTF">2006-08-16T00:00:00Z</dcterms:created>
  <dcterms:modified xsi:type="dcterms:W3CDTF">2020-10-23T06:06:18Z</dcterms:modified>
</cp:coreProperties>
</file>