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25" autoAdjust="0"/>
    <p:restoredTop sz="94660"/>
  </p:normalViewPr>
  <p:slideViewPr>
    <p:cSldViewPr>
      <p:cViewPr varScale="1">
        <p:scale>
          <a:sx n="78" d="100"/>
          <a:sy n="78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FD2D-730C-49FD-A40E-E783222D04DE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F9C6-9327-48D2-AF45-1746219AB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F9C6-9327-48D2-AF45-1746219AB5E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48C61-8AD5-4680-BB4E-62BF21BCDE24}" type="slidenum">
              <a:rPr lang="ar-SA" smtClean="0"/>
              <a:pPr/>
              <a:t>11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B954-58D9-4A39-8DF1-13A3B9CE58B2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2.wav"/><Relationship Id="rId7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7.png"/><Relationship Id="rId26" Type="http://schemas.openxmlformats.org/officeDocument/2006/relationships/oleObject" Target="../embeddings/oleObject16.bin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39.png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4.bin"/><Relationship Id="rId32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36.png"/><Relationship Id="rId19" Type="http://schemas.openxmlformats.org/officeDocument/2006/relationships/image" Target="../media/image38.png"/><Relationship Id="rId31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4262454" cy="14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تنزيل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7572428" cy="363856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8596" y="6000768"/>
            <a:ext cx="321471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إعداد المعلمة : هند </a:t>
            </a:r>
            <a:r>
              <a:rPr lang="ar-SA" sz="2400" dirty="0" err="1" smtClean="0">
                <a:solidFill>
                  <a:schemeClr val="tx1"/>
                </a:solidFill>
              </a:rPr>
              <a:t>العديني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9545"/>
            <a:ext cx="7429500" cy="11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6" y="2928934"/>
            <a:ext cx="91535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1990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26" y="3786190"/>
            <a:ext cx="915352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6143644"/>
            <a:ext cx="5286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357826"/>
            <a:ext cx="3705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143512"/>
            <a:ext cx="42767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4500562" y="2571744"/>
          <a:ext cx="45005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143140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قيم 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الفترة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2500298" y="285728"/>
            <a:ext cx="4438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</a:rPr>
              <a:t>تمثيل الدالة </a:t>
            </a:r>
            <a:r>
              <a:rPr lang="ar-SA" sz="2800" dirty="0" err="1" smtClean="0">
                <a:solidFill>
                  <a:srgbClr val="C00000"/>
                </a:solidFill>
              </a:rPr>
              <a:t>الدرجية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5720" y="928670"/>
            <a:ext cx="84296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7030A0"/>
                </a:solidFill>
              </a:rPr>
              <a:t> مثلي الدالة              ثم حددي </a:t>
            </a:r>
            <a:r>
              <a:rPr lang="ar-SA" sz="2400" dirty="0" smtClean="0">
                <a:solidFill>
                  <a:srgbClr val="FF0000"/>
                </a:solidFill>
              </a:rPr>
              <a:t>مجالها ومداها</a:t>
            </a:r>
            <a:endParaRPr lang="ar-SA" sz="2400" dirty="0" smtClean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10538" y="1714488"/>
            <a:ext cx="947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</a:rPr>
              <a:t>الحل :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57752" y="5120358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</p:txBody>
      </p:sp>
      <p:sp>
        <p:nvSpPr>
          <p:cNvPr id="21" name="مربع نص 20"/>
          <p:cNvSpPr txBox="1"/>
          <p:nvPr/>
        </p:nvSpPr>
        <p:spPr>
          <a:xfrm flipV="1">
            <a:off x="4857752" y="2857496"/>
            <a:ext cx="2143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</a:t>
            </a:r>
          </a:p>
          <a:p>
            <a:pPr algn="r" rtl="1"/>
            <a:r>
              <a:rPr lang="ar-SA" sz="1400" dirty="0" smtClean="0">
                <a:solidFill>
                  <a:srgbClr val="002060"/>
                </a:solidFill>
                <a:latin typeface="ZA-SYMBOLS"/>
                <a:cs typeface="Arabic Transparent" pitchFamily="2" charset="-78"/>
              </a:rPr>
              <a:t>00</a:t>
            </a:r>
          </a:p>
        </p:txBody>
      </p: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مجموعة 36"/>
          <p:cNvGrpSpPr/>
          <p:nvPr/>
        </p:nvGrpSpPr>
        <p:grpSpPr>
          <a:xfrm>
            <a:off x="357158" y="2928934"/>
            <a:ext cx="3357586" cy="3357586"/>
            <a:chOff x="5167997" y="1190610"/>
            <a:chExt cx="1838678" cy="1809765"/>
          </a:xfrm>
        </p:grpSpPr>
        <p:cxnSp>
          <p:nvCxnSpPr>
            <p:cNvPr id="38" name="رابط مستقيم 37"/>
            <p:cNvCxnSpPr/>
            <p:nvPr/>
          </p:nvCxnSpPr>
          <p:spPr>
            <a:xfrm rot="10800000" flipV="1">
              <a:off x="5167997" y="1999228"/>
              <a:ext cx="1838678" cy="1012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/>
            <p:cNvCxnSpPr/>
            <p:nvPr/>
          </p:nvCxnSpPr>
          <p:spPr>
            <a:xfrm rot="16200000" flipV="1">
              <a:off x="5115947" y="2087668"/>
              <a:ext cx="1809765" cy="1565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مربع نص 41"/>
          <p:cNvSpPr txBox="1"/>
          <p:nvPr/>
        </p:nvSpPr>
        <p:spPr>
          <a:xfrm>
            <a:off x="2214546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714612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214414" y="44291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42910" y="44291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00166" y="364331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459668" y="300037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531106" y="478632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31106" y="542926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66"/>
          <p:cNvGrpSpPr/>
          <p:nvPr/>
        </p:nvGrpSpPr>
        <p:grpSpPr>
          <a:xfrm>
            <a:off x="785786" y="4357694"/>
            <a:ext cx="714380" cy="142876"/>
            <a:chOff x="785786" y="2071678"/>
            <a:chExt cx="714380" cy="142876"/>
          </a:xfrm>
        </p:grpSpPr>
        <p:sp>
          <p:nvSpPr>
            <p:cNvPr id="50" name="شكل بيضاوي 49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52" name="رابط مستقيم 51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شكل بيضاوي 57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7" name="مربع نص 56"/>
          <p:cNvSpPr txBox="1"/>
          <p:nvPr/>
        </p:nvSpPr>
        <p:spPr>
          <a:xfrm>
            <a:off x="3286116" y="4500570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9" name="مجموعة 67"/>
          <p:cNvGrpSpPr/>
          <p:nvPr/>
        </p:nvGrpSpPr>
        <p:grpSpPr>
          <a:xfrm>
            <a:off x="1285852" y="4929198"/>
            <a:ext cx="714380" cy="142876"/>
            <a:chOff x="785786" y="2071678"/>
            <a:chExt cx="714380" cy="142876"/>
          </a:xfrm>
        </p:grpSpPr>
        <p:sp>
          <p:nvSpPr>
            <p:cNvPr id="69" name="شكل بيضاوي 68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0" name="رابط مستقيم 69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شكل بيضاوي 70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1" name="مجموعة 71"/>
          <p:cNvGrpSpPr/>
          <p:nvPr/>
        </p:nvGrpSpPr>
        <p:grpSpPr>
          <a:xfrm>
            <a:off x="1785918" y="4357694"/>
            <a:ext cx="714380" cy="142876"/>
            <a:chOff x="785786" y="2071678"/>
            <a:chExt cx="714380" cy="142876"/>
          </a:xfrm>
        </p:grpSpPr>
        <p:sp>
          <p:nvSpPr>
            <p:cNvPr id="73" name="شكل بيضاوي 72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4" name="رابط مستقيم 73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شكل بيضاوي 74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7" name="مجموعة 75"/>
          <p:cNvGrpSpPr/>
          <p:nvPr/>
        </p:nvGrpSpPr>
        <p:grpSpPr>
          <a:xfrm>
            <a:off x="2214546" y="3714752"/>
            <a:ext cx="714380" cy="142876"/>
            <a:chOff x="785786" y="2071678"/>
            <a:chExt cx="714380" cy="142876"/>
          </a:xfrm>
        </p:grpSpPr>
        <p:sp>
          <p:nvSpPr>
            <p:cNvPr id="77" name="شكل بيضاوي 76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78" name="رابط مستقيم 77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شكل بيضاوي 78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51" name="مجموعة 79"/>
          <p:cNvGrpSpPr/>
          <p:nvPr/>
        </p:nvGrpSpPr>
        <p:grpSpPr>
          <a:xfrm>
            <a:off x="2857488" y="3143248"/>
            <a:ext cx="714380" cy="142876"/>
            <a:chOff x="785786" y="2071678"/>
            <a:chExt cx="714380" cy="142876"/>
          </a:xfrm>
        </p:grpSpPr>
        <p:sp>
          <p:nvSpPr>
            <p:cNvPr id="81" name="شكل بيضاوي 80"/>
            <p:cNvSpPr/>
            <p:nvPr/>
          </p:nvSpPr>
          <p:spPr>
            <a:xfrm flipV="1">
              <a:off x="785786" y="2071679"/>
              <a:ext cx="142876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82" name="رابط مستقيم 81"/>
            <p:cNvCxnSpPr/>
            <p:nvPr/>
          </p:nvCxnSpPr>
          <p:spPr bwMode="auto">
            <a:xfrm>
              <a:off x="928662" y="2143116"/>
              <a:ext cx="500066" cy="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شكل بيضاوي 82"/>
            <p:cNvSpPr/>
            <p:nvPr/>
          </p:nvSpPr>
          <p:spPr>
            <a:xfrm>
              <a:off x="1357290" y="2071678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572132" y="2571744"/>
          <a:ext cx="1465270" cy="315914"/>
        </p:xfrm>
        <a:graphic>
          <a:graphicData uri="http://schemas.openxmlformats.org/presentationml/2006/ole">
            <p:oleObj spid="_x0000_s25602" name="Equation" r:id="rId4" imgW="787320" imgH="20304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72264" y="1000108"/>
          <a:ext cx="927104" cy="412752"/>
        </p:xfrm>
        <a:graphic>
          <a:graphicData uri="http://schemas.openxmlformats.org/presentationml/2006/ole">
            <p:oleObj spid="_x0000_s25603" name="Equation" r:id="rId5" imgW="711000" imgH="253800" progId="Equation.DSMT4">
              <p:embed/>
            </p:oleObj>
          </a:graphicData>
        </a:graphic>
      </p:graphicFrame>
      <p:sp>
        <p:nvSpPr>
          <p:cNvPr id="80" name="مربع نص 79"/>
          <p:cNvSpPr txBox="1"/>
          <p:nvPr/>
        </p:nvSpPr>
        <p:spPr>
          <a:xfrm>
            <a:off x="4786314" y="335756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4786314" y="367183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4786314" y="407194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0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4786314" y="43862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4857752" y="481484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691188" y="3357563"/>
          <a:ext cx="1370012" cy="315912"/>
        </p:xfrm>
        <a:graphic>
          <a:graphicData uri="http://schemas.openxmlformats.org/presentationml/2006/ole">
            <p:oleObj spid="_x0000_s25604" name="Equation" r:id="rId6" imgW="736560" imgH="203040" progId="Equation.DSMT4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808663" y="3756025"/>
          <a:ext cx="1181100" cy="315913"/>
        </p:xfrm>
        <a:graphic>
          <a:graphicData uri="http://schemas.openxmlformats.org/presentationml/2006/ole">
            <p:oleObj spid="_x0000_s25605" name="Equation" r:id="rId7" imgW="634680" imgH="203040" progId="Equation.DSMT4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867400" y="4113213"/>
          <a:ext cx="1063625" cy="315912"/>
        </p:xfrm>
        <a:graphic>
          <a:graphicData uri="http://schemas.openxmlformats.org/presentationml/2006/ole">
            <p:oleObj spid="_x0000_s25606" name="Equation" r:id="rId8" imgW="571320" imgH="203040" progId="Equation.DSMT4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856288" y="4500563"/>
          <a:ext cx="1087437" cy="315912"/>
        </p:xfrm>
        <a:graphic>
          <a:graphicData uri="http://schemas.openxmlformats.org/presentationml/2006/ole">
            <p:oleObj spid="_x0000_s25607" name="Equation" r:id="rId9" imgW="583920" imgH="203040" progId="Equation.DSMT4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856288" y="4827588"/>
          <a:ext cx="1087437" cy="315912"/>
        </p:xfrm>
        <a:graphic>
          <a:graphicData uri="http://schemas.openxmlformats.org/presentationml/2006/ole">
            <p:oleObj spid="_x0000_s25608" name="Equation" r:id="rId10" imgW="583920" imgH="20304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4786314" y="1643050"/>
          <a:ext cx="2500330" cy="396876"/>
        </p:xfrm>
        <a:graphic>
          <a:graphicData uri="http://schemas.openxmlformats.org/presentationml/2006/ole">
            <p:oleObj spid="_x0000_s25609" name="Equation" r:id="rId11" imgW="1460160" imgH="253800" progId="Equation.DSMT4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621588" y="2571750"/>
          <a:ext cx="1257300" cy="412750"/>
        </p:xfrm>
        <a:graphic>
          <a:graphicData uri="http://schemas.openxmlformats.org/presentationml/2006/ole">
            <p:oleObj spid="_x0000_s25610" name="Equation" r:id="rId12" imgW="965160" imgH="253800" progId="Equation.DSMT4">
              <p:embed/>
            </p:oleObj>
          </a:graphicData>
        </a:graphic>
      </p:graphicFrame>
      <p:sp>
        <p:nvSpPr>
          <p:cNvPr id="95" name="مربع نص 94"/>
          <p:cNvSpPr txBox="1"/>
          <p:nvPr/>
        </p:nvSpPr>
        <p:spPr>
          <a:xfrm>
            <a:off x="8001024" y="328612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6" name="مربع نص 95"/>
          <p:cNvSpPr txBox="1"/>
          <p:nvPr/>
        </p:nvSpPr>
        <p:spPr>
          <a:xfrm>
            <a:off x="8001024" y="360039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1-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8001024" y="400050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0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8001024" y="431477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8072462" y="474340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731E-6 L -1.11111E-6 0.16905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7" grpId="0"/>
      <p:bldP spid="8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591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14752"/>
            <a:ext cx="4067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90741"/>
            <a:ext cx="4581543" cy="4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571744"/>
            <a:ext cx="1590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0800000" flipV="1">
            <a:off x="285720" y="350043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286512" y="1548458"/>
            <a:ext cx="26527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</a:rPr>
              <a:t>تحقق من فهمك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4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096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210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00372"/>
            <a:ext cx="519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929066"/>
            <a:ext cx="2314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000504"/>
            <a:ext cx="1933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233488"/>
            <a:ext cx="7610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66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305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332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714620"/>
            <a:ext cx="1333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643050"/>
            <a:ext cx="3514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714884"/>
            <a:ext cx="3314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62531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285720" y="3786190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4929190" y="2786058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072066" y="4855881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4764885" y="445056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85728"/>
            <a:ext cx="100965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357430"/>
            <a:ext cx="4000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428868"/>
            <a:ext cx="1685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357430"/>
            <a:ext cx="1476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14488"/>
            <a:ext cx="4048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929190" y="292892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رابط مستقيم 11"/>
          <p:cNvCxnSpPr/>
          <p:nvPr/>
        </p:nvCxnSpPr>
        <p:spPr>
          <a:xfrm rot="10800000" flipV="1">
            <a:off x="5072066" y="4998749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6200000" flipV="1">
            <a:off x="4764885" y="459342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1000100" y="3000372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5" name="رابط مستقيم 14"/>
          <p:cNvCxnSpPr/>
          <p:nvPr/>
        </p:nvCxnSpPr>
        <p:spPr>
          <a:xfrm rot="10800000" flipV="1">
            <a:off x="1142976" y="5070195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6200000" flipV="1">
            <a:off x="835795" y="4664875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85750"/>
            <a:ext cx="2938462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86190"/>
            <a:ext cx="2595562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535113"/>
            <a:ext cx="2947987" cy="504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500034" y="357166"/>
            <a:ext cx="4000528" cy="1714512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/>
              <a:t>كيف يتم حل معادلات القيمة المطلقة ؟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000100" y="642918"/>
            <a:ext cx="2786082" cy="1347798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>
                <a:solidFill>
                  <a:srgbClr val="C00000"/>
                </a:solidFill>
              </a:rPr>
              <a:t>عرفي الدالة</a:t>
            </a:r>
            <a:r>
              <a:rPr lang="ar-SA" dirty="0" smtClean="0">
                <a:solidFill>
                  <a:srgbClr val="C00000"/>
                </a:solidFill>
              </a:rPr>
              <a:t>؟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318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643438" y="3929066"/>
            <a:ext cx="4000528" cy="1714512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 smtClean="0">
                <a:solidFill>
                  <a:srgbClr val="C00000"/>
                </a:solidFill>
              </a:rPr>
              <a:t>ما نسبة المصابين بالسمنة في </a:t>
            </a:r>
            <a:r>
              <a:rPr lang="ar-SA" b="1" dirty="0" smtClean="0">
                <a:solidFill>
                  <a:srgbClr val="C00000"/>
                </a:solidFill>
              </a:rPr>
              <a:t>الفئة </a:t>
            </a:r>
            <a:r>
              <a:rPr lang="ar-SA" b="1" dirty="0" smtClean="0">
                <a:solidFill>
                  <a:srgbClr val="C00000"/>
                </a:solidFill>
              </a:rPr>
              <a:t>العمرية من </a:t>
            </a:r>
            <a:r>
              <a:rPr lang="en-US" b="1" dirty="0" smtClean="0">
                <a:solidFill>
                  <a:srgbClr val="C00000"/>
                </a:solidFill>
              </a:rPr>
              <a:t>25</a:t>
            </a:r>
            <a:r>
              <a:rPr lang="ar-SA" b="1" dirty="0" smtClean="0">
                <a:solidFill>
                  <a:srgbClr val="C00000"/>
                </a:solidFill>
              </a:rPr>
              <a:t> إلى</a:t>
            </a:r>
            <a:r>
              <a:rPr lang="en-US" b="1" dirty="0" smtClean="0">
                <a:solidFill>
                  <a:srgbClr val="C00000"/>
                </a:solidFill>
              </a:rPr>
              <a:t> 34</a:t>
            </a:r>
            <a:r>
              <a:rPr lang="ar-SA" b="1" dirty="0" smtClean="0">
                <a:solidFill>
                  <a:srgbClr val="C00000"/>
                </a:solidFill>
              </a:rPr>
              <a:t>   </a:t>
            </a:r>
            <a:r>
              <a:rPr lang="ar-SA" b="1" dirty="0" smtClean="0">
                <a:solidFill>
                  <a:srgbClr val="C00000"/>
                </a:solidFill>
              </a:rPr>
              <a:t>؟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642910" y="3929066"/>
            <a:ext cx="3714776" cy="1714512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أي الفئات العمرية فيها نسبة </a:t>
            </a:r>
            <a:r>
              <a:rPr lang="en-US" b="1" dirty="0" smtClean="0">
                <a:solidFill>
                  <a:srgbClr val="C00000"/>
                </a:solidFill>
              </a:rPr>
              <a:t>58</a:t>
            </a:r>
            <a:r>
              <a:rPr lang="en-US" b="1" dirty="0" smtClean="0">
                <a:solidFill>
                  <a:srgbClr val="C00000"/>
                </a:solidFill>
              </a:rPr>
              <a:t>%</a:t>
            </a:r>
            <a:r>
              <a:rPr lang="en-US" b="1" baseline="30000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المصابات </a:t>
            </a:r>
            <a:r>
              <a:rPr lang="ar-SA" b="1" dirty="0" smtClean="0">
                <a:solidFill>
                  <a:srgbClr val="C00000"/>
                </a:solidFill>
              </a:rPr>
              <a:t>بالسمنة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3438541" cy="16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5929354" cy="197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54777" y="1571604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71999" y="2285992"/>
          <a:ext cx="4119571" cy="1214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51"/>
                <a:gridCol w="857256"/>
                <a:gridCol w="714380"/>
                <a:gridCol w="761984"/>
              </a:tblGrid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</a:t>
                      </a:r>
                      <a:endParaRPr lang="en-US" sz="2800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714876" y="2357430"/>
          <a:ext cx="1371600" cy="458787"/>
        </p:xfrm>
        <a:graphic>
          <a:graphicData uri="http://schemas.openxmlformats.org/presentationml/2006/ole">
            <p:oleObj spid="_x0000_s4099" name="Equation" r:id="rId4" imgW="457200" imgH="2030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767263" y="2928938"/>
          <a:ext cx="1323975" cy="458787"/>
        </p:xfrm>
        <a:graphic>
          <a:graphicData uri="http://schemas.openxmlformats.org/presentationml/2006/ole">
            <p:oleObj spid="_x0000_s4100" name="Equation" r:id="rId5" imgW="850680" imgH="203040" progId="Equation.DSMT4">
              <p:embed/>
            </p:oleObj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357950" y="28574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-3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215206" y="28574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929586" y="292893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-5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rot="10800000">
            <a:off x="428576" y="3071785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107137" y="3393268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/>
          <p:cNvSpPr/>
          <p:nvPr/>
        </p:nvSpPr>
        <p:spPr>
          <a:xfrm>
            <a:off x="1534480" y="3909064"/>
            <a:ext cx="91440" cy="914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142976" y="400050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28662" y="426310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18" name="رابط كسهم مستقيم 17"/>
          <p:cNvCxnSpPr>
            <a:endCxn id="13" idx="3"/>
          </p:cNvCxnSpPr>
          <p:nvPr/>
        </p:nvCxnSpPr>
        <p:spPr>
          <a:xfrm rot="5400000" flipH="1" flipV="1">
            <a:off x="481472" y="4077114"/>
            <a:ext cx="1156399" cy="976399"/>
          </a:xfrm>
          <a:prstGeom prst="straightConnector1">
            <a:avLst/>
          </a:prstGeom>
          <a:ln w="4762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4572000" y="4000504"/>
          <a:ext cx="4119571" cy="1214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51"/>
                <a:gridCol w="857256"/>
                <a:gridCol w="714380"/>
                <a:gridCol w="761984"/>
              </a:tblGrid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733925" y="4114800"/>
          <a:ext cx="1333500" cy="373063"/>
        </p:xfrm>
        <a:graphic>
          <a:graphicData uri="http://schemas.openxmlformats.org/presentationml/2006/ole">
            <p:oleObj spid="_x0000_s4101" name="Equation" r:id="rId6" imgW="444240" imgH="164880" progId="Equation.DSMT4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4805363" y="4643438"/>
          <a:ext cx="1244600" cy="458787"/>
        </p:xfrm>
        <a:graphic>
          <a:graphicData uri="http://schemas.openxmlformats.org/presentationml/2006/ole">
            <p:oleObj spid="_x0000_s4102" name="Equation" r:id="rId7" imgW="799920" imgH="203040" progId="Equation.DSMT4">
              <p:embed/>
            </p:oleObj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6357951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215207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929587" y="46434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</a:p>
        </p:txBody>
      </p:sp>
      <p:sp>
        <p:nvSpPr>
          <p:cNvPr id="28" name="شكل بيضاوي 27"/>
          <p:cNvSpPr/>
          <p:nvPr/>
        </p:nvSpPr>
        <p:spPr>
          <a:xfrm>
            <a:off x="1551602" y="2391744"/>
            <a:ext cx="91440" cy="9144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1714480" y="1928802"/>
            <a:ext cx="36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000232" y="164305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31" name="رابط كسهم مستقيم 30"/>
          <p:cNvCxnSpPr>
            <a:endCxn id="28" idx="7"/>
          </p:cNvCxnSpPr>
          <p:nvPr/>
        </p:nvCxnSpPr>
        <p:spPr>
          <a:xfrm rot="10800000" flipV="1">
            <a:off x="1629651" y="1214421"/>
            <a:ext cx="1394448" cy="1190713"/>
          </a:xfrm>
          <a:prstGeom prst="straightConnector1">
            <a:avLst/>
          </a:prstGeom>
          <a:ln w="4762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40529" y="2559829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rot="10800000">
            <a:off x="714328" y="4060010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5400000">
            <a:off x="392889" y="4381493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424254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14"/>
            <a:ext cx="7072362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5248295" cy="10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490798" cy="24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14686"/>
            <a:ext cx="19621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500174"/>
            <a:ext cx="33718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928802"/>
            <a:ext cx="3429013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مجموعة 9"/>
          <p:cNvGrpSpPr/>
          <p:nvPr/>
        </p:nvGrpSpPr>
        <p:grpSpPr>
          <a:xfrm>
            <a:off x="2500298" y="3071810"/>
            <a:ext cx="6443694" cy="285752"/>
            <a:chOff x="2428860" y="3857628"/>
            <a:chExt cx="6443694" cy="285752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29454" y="3857628"/>
              <a:ext cx="194310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28860" y="3857628"/>
              <a:ext cx="4476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643174" y="2055797"/>
          <a:ext cx="1195398" cy="573090"/>
        </p:xfrm>
        <a:graphic>
          <a:graphicData uri="http://schemas.openxmlformats.org/presentationml/2006/ole">
            <p:oleObj spid="_x0000_s23554" name="Equation" r:id="rId11" imgW="799920" imgH="43164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929058" y="2000240"/>
          <a:ext cx="677863" cy="593725"/>
        </p:xfrm>
        <a:graphic>
          <a:graphicData uri="http://schemas.openxmlformats.org/presentationml/2006/ole">
            <p:oleObj spid="_x0000_s23555" name="Equation" r:id="rId12" imgW="558720" imgH="39348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800603" y="2193912"/>
          <a:ext cx="271463" cy="219075"/>
        </p:xfrm>
        <a:graphic>
          <a:graphicData uri="http://schemas.openxmlformats.org/presentationml/2006/ole">
            <p:oleObj spid="_x0000_s23556" name="Equation" r:id="rId13" imgW="241200" imgH="16488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611428" y="2643182"/>
          <a:ext cx="1317630" cy="357190"/>
        </p:xfrm>
        <a:graphic>
          <a:graphicData uri="http://schemas.openxmlformats.org/presentationml/2006/ole">
            <p:oleObj spid="_x0000_s23557" name="Equation" r:id="rId14" imgW="1206360" imgH="22860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000496" y="2643182"/>
          <a:ext cx="1643081" cy="292100"/>
        </p:xfrm>
        <a:graphic>
          <a:graphicData uri="http://schemas.openxmlformats.org/presentationml/2006/ole">
            <p:oleObj spid="_x0000_s23558" name="Equation" r:id="rId15" imgW="1206360" imgH="203040" progId="Equation.DSMT4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643571" y="2636834"/>
          <a:ext cx="1285884" cy="292100"/>
        </p:xfrm>
        <a:graphic>
          <a:graphicData uri="http://schemas.openxmlformats.org/presentationml/2006/ole">
            <p:oleObj spid="_x0000_s23559" name="Equation" r:id="rId16" imgW="876240" imgH="203040" progId="Equation.DSMT4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7000892" y="2643182"/>
          <a:ext cx="1563688" cy="309562"/>
        </p:xfrm>
        <a:graphic>
          <a:graphicData uri="http://schemas.openxmlformats.org/presentationml/2006/ole">
            <p:oleObj spid="_x0000_s23560" name="Equation" r:id="rId17" imgW="1143000" imgH="215640" progId="Equation.DSMT4">
              <p:embed/>
            </p:oleObj>
          </a:graphicData>
        </a:graphic>
      </p:graphicFrame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5572140"/>
            <a:ext cx="25146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ستطيل 19"/>
          <p:cNvSpPr/>
          <p:nvPr/>
        </p:nvSpPr>
        <p:spPr>
          <a:xfrm>
            <a:off x="928662" y="5643578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22"/>
          <p:cNvSpPr/>
          <p:nvPr/>
        </p:nvSpPr>
        <p:spPr>
          <a:xfrm>
            <a:off x="1000100" y="5929330"/>
            <a:ext cx="192882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مستطيل 23"/>
          <p:cNvSpPr/>
          <p:nvPr/>
        </p:nvSpPr>
        <p:spPr>
          <a:xfrm>
            <a:off x="1000100" y="6215082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1214414" y="1357298"/>
            <a:ext cx="285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7214" y="2285992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143504" y="2000240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428728" y="1814444"/>
            <a:ext cx="1964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714480" y="2071678"/>
            <a:ext cx="314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00694" y="3500438"/>
            <a:ext cx="114300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مجموعة 31"/>
          <p:cNvGrpSpPr/>
          <p:nvPr/>
        </p:nvGrpSpPr>
        <p:grpSpPr>
          <a:xfrm>
            <a:off x="6715139" y="3500438"/>
            <a:ext cx="2200284" cy="285752"/>
            <a:chOff x="6715139" y="3428999"/>
            <a:chExt cx="2200284" cy="357191"/>
          </a:xfrm>
        </p:grpSpPr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858148" y="3428999"/>
              <a:ext cx="1057275" cy="306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715139" y="3429000"/>
              <a:ext cx="1166821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755886" y="3500439"/>
          <a:ext cx="1042987" cy="571503"/>
        </p:xfrm>
        <a:graphic>
          <a:graphicData uri="http://schemas.openxmlformats.org/presentationml/2006/ole">
            <p:oleObj spid="_x0000_s23564" name="Equation" r:id="rId22" imgW="799920" imgH="431640" progId="Equation.DSMT4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3786182" y="3500438"/>
          <a:ext cx="711206" cy="522288"/>
        </p:xfrm>
        <a:graphic>
          <a:graphicData uri="http://schemas.openxmlformats.org/presentationml/2006/ole">
            <p:oleObj spid="_x0000_s23565" name="Equation" r:id="rId23" imgW="444240" imgH="393480" progId="Equation.DSMT4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649788" y="3684588"/>
          <a:ext cx="493716" cy="269875"/>
        </p:xfrm>
        <a:graphic>
          <a:graphicData uri="http://schemas.openxmlformats.org/presentationml/2006/ole">
            <p:oleObj spid="_x0000_s23566" name="Equation" r:id="rId24" imgW="304560" imgH="203040" progId="Equation.DSMT4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2571736" y="4078293"/>
          <a:ext cx="1317625" cy="328612"/>
        </p:xfrm>
        <a:graphic>
          <a:graphicData uri="http://schemas.openxmlformats.org/presentationml/2006/ole">
            <p:oleObj spid="_x0000_s23567" name="Equation" r:id="rId25" imgW="1206360" imgH="228600" progId="Equation.DSMT4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992563" y="4078292"/>
          <a:ext cx="1722437" cy="292100"/>
        </p:xfrm>
        <a:graphic>
          <a:graphicData uri="http://schemas.openxmlformats.org/presentationml/2006/ole">
            <p:oleObj spid="_x0000_s23568" name="Equation" r:id="rId26" imgW="1384200" imgH="203040" progId="Equation.DSMT4">
              <p:embed/>
            </p:oleObj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5775325" y="4071942"/>
          <a:ext cx="1138238" cy="292100"/>
        </p:xfrm>
        <a:graphic>
          <a:graphicData uri="http://schemas.openxmlformats.org/presentationml/2006/ole">
            <p:oleObj spid="_x0000_s23569" name="Equation" r:id="rId27" imgW="914400" imgH="203040" progId="Equation.DSMT4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7080250" y="4078292"/>
          <a:ext cx="1468438" cy="309563"/>
        </p:xfrm>
        <a:graphic>
          <a:graphicData uri="http://schemas.openxmlformats.org/presentationml/2006/ole">
            <p:oleObj spid="_x0000_s23570" name="Equation" r:id="rId28" imgW="1180800" imgH="215640" progId="Equation.DSMT4">
              <p:embed/>
            </p:oleObj>
          </a:graphicData>
        </a:graphic>
      </p:graphicFrame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714480" y="4429132"/>
            <a:ext cx="72294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215074" y="4857760"/>
            <a:ext cx="24384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929322" y="5214950"/>
            <a:ext cx="298132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715008" y="5572140"/>
            <a:ext cx="33147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شكل بيضاوي 43"/>
          <p:cNvSpPr/>
          <p:nvPr/>
        </p:nvSpPr>
        <p:spPr>
          <a:xfrm rot="1160540">
            <a:off x="626670" y="652324"/>
            <a:ext cx="926600" cy="280339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شكل بيضاوي 44"/>
          <p:cNvSpPr/>
          <p:nvPr/>
        </p:nvSpPr>
        <p:spPr>
          <a:xfrm rot="1160540">
            <a:off x="1293075" y="1592935"/>
            <a:ext cx="811671" cy="147605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شكل بيضاوي 45"/>
          <p:cNvSpPr/>
          <p:nvPr/>
        </p:nvSpPr>
        <p:spPr>
          <a:xfrm rot="15998309" flipH="1">
            <a:off x="1699349" y="602075"/>
            <a:ext cx="926600" cy="169394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57430"/>
            <a:ext cx="322897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071678"/>
            <a:ext cx="2357454" cy="22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71462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-26815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-25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95936" y="214290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85728"/>
            <a:ext cx="100965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428736"/>
            <a:ext cx="6715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071810"/>
            <a:ext cx="6086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132</Words>
  <Application>Microsoft Office PowerPoint</Application>
  <PresentationFormat>عرض على الشاشة (3:4)‏</PresentationFormat>
  <Paragraphs>70</Paragraphs>
  <Slides>18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39</cp:revision>
  <dcterms:created xsi:type="dcterms:W3CDTF">2015-08-31T10:05:34Z</dcterms:created>
  <dcterms:modified xsi:type="dcterms:W3CDTF">2015-09-25T15:48:15Z</dcterms:modified>
</cp:coreProperties>
</file>