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84"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413" r:id="rId156"/>
    <p:sldId id="414" r:id="rId157"/>
  </p:sldIdLst>
  <p:sldSz cx="9144000" cy="6858000" type="screen4x3"/>
  <p:notesSz cx="6858000" cy="9144000"/>
  <p:embeddedFontLst>
    <p:embeddedFont>
      <p:font typeface="Arial Black" panose="020B0A04020102020204" pitchFamily="34" charset="0"/>
      <p:bold r:id="rId158"/>
    </p:embeddedFont>
    <p:embeddedFont>
      <p:font typeface="Arial Rounded MT Bold" panose="020F0704030504030204" pitchFamily="34" charset="0"/>
      <p:regular r:id="rId159"/>
    </p:embeddedFont>
    <p:embeddedFont>
      <p:font typeface="Comic Sans MS" panose="030F0702030302020204" pitchFamily="66" charset="0"/>
      <p:regular r:id="rId160"/>
      <p:bold r:id="rId161"/>
      <p:italic r:id="rId162"/>
      <p:boldItalic r:id="rId163"/>
    </p:embeddedFont>
    <p:embeddedFont>
      <p:font typeface="Rockwell Condensed" panose="02060603050405020104" pitchFamily="18" charset="0"/>
      <p:regular r:id="rId164"/>
      <p:bold r:id="rId1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0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6" autoAdjust="0"/>
    <p:restoredTop sz="94660"/>
  </p:normalViewPr>
  <p:slideViewPr>
    <p:cSldViewPr snapToGrid="0">
      <p:cViewPr varScale="1">
        <p:scale>
          <a:sx n="90" d="100"/>
          <a:sy n="90" d="100"/>
        </p:scale>
        <p:origin x="14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3.fntdata"/><Relationship Id="rId16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4.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7.fntdata"/><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17130" cy="3035808"/>
          </a:xfrm>
        </p:spPr>
        <p:txBody>
          <a:bodyPr anchor="ctr">
            <a:noAutofit/>
          </a:bodyPr>
          <a:lstStyle>
            <a:lvl1pPr algn="l">
              <a:lnSpc>
                <a:spcPct val="85000"/>
              </a:lnSpc>
              <a:defRPr sz="6000" b="1" cap="none" baseline="0">
                <a:blipFill dpi="0" rotWithShape="1">
                  <a:blip r:embed="rId4"/>
                  <a:srcRect/>
                  <a:tile tx="6350" ty="-127000" sx="65000" sy="64000" flip="none" algn="tl"/>
                </a:blip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DE61DC2-81DE-4EC6-B69D-A262DE9E2F3B}" type="datetimeFigureOut">
              <a:rPr lang="ar-SA" smtClean="0"/>
              <a:t>04/11/41</a:t>
            </a:fld>
            <a:endParaRPr lang="ar-SA"/>
          </a:p>
        </p:txBody>
      </p:sp>
      <p:sp>
        <p:nvSpPr>
          <p:cNvPr id="5" name="Footer Placeholder 4"/>
          <p:cNvSpPr>
            <a:spLocks noGrp="1"/>
          </p:cNvSpPr>
          <p:nvPr>
            <p:ph type="ftr" sz="quarter" idx="11"/>
          </p:nvPr>
        </p:nvSpPr>
        <p:spPr>
          <a:xfrm>
            <a:off x="812805" y="6272785"/>
            <a:ext cx="4745736" cy="365125"/>
          </a:xfrm>
        </p:spPr>
        <p:txBody>
          <a:bodyPr/>
          <a:lstStyle/>
          <a:p>
            <a:endParaRPr lang="ar-SA"/>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E41BD23-AD58-4C36-8CC4-66E871C5145A}" type="slidenum">
              <a:rPr lang="ar-SA" smtClean="0"/>
              <a:t>‹#›</a:t>
            </a:fld>
            <a:endParaRPr lang="ar-SA"/>
          </a:p>
        </p:txBody>
      </p:sp>
    </p:spTree>
    <p:extLst>
      <p:ext uri="{BB962C8B-B14F-4D97-AF65-F5344CB8AC3E}">
        <p14:creationId xmlns:p14="http://schemas.microsoft.com/office/powerpoint/2010/main" val="1753910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DE61DC2-81DE-4EC6-B69D-A262DE9E2F3B}" type="datetimeFigureOut">
              <a:rPr lang="ar-SA" smtClean="0"/>
              <a:t>04/11/41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308149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DE61DC2-81DE-4EC6-B69D-A262DE9E2F3B}" type="datetimeFigureOut">
              <a:rPr lang="ar-SA" smtClean="0"/>
              <a:t>04/11/41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4539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DE61DC2-81DE-4EC6-B69D-A262DE9E2F3B}" type="datetimeFigureOut">
              <a:rPr lang="ar-SA" smtClean="0"/>
              <a:t>04/11/41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134404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BDE61DC2-81DE-4EC6-B69D-A262DE9E2F3B}" type="datetimeFigureOut">
              <a:rPr lang="ar-SA" smtClean="0"/>
              <a:t>04/11/41</a:t>
            </a:fld>
            <a:endParaRPr lang="ar-SA"/>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ar-SA"/>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E41BD23-AD58-4C36-8CC4-66E871C5145A}" type="slidenum">
              <a:rPr lang="ar-SA" smtClean="0"/>
              <a:t>‹#›</a:t>
            </a:fld>
            <a:endParaRPr lang="ar-SA"/>
          </a:p>
        </p:txBody>
      </p:sp>
    </p:spTree>
    <p:extLst>
      <p:ext uri="{BB962C8B-B14F-4D97-AF65-F5344CB8AC3E}">
        <p14:creationId xmlns:p14="http://schemas.microsoft.com/office/powerpoint/2010/main" val="213642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DE61DC2-81DE-4EC6-B69D-A262DE9E2F3B}" type="datetimeFigureOut">
              <a:rPr lang="ar-SA" smtClean="0"/>
              <a:t>04/11/41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4029131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DE61DC2-81DE-4EC6-B69D-A262DE9E2F3B}" type="datetimeFigureOut">
              <a:rPr lang="ar-SA" smtClean="0"/>
              <a:t>04/11/41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162643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BDE61DC2-81DE-4EC6-B69D-A262DE9E2F3B}" type="datetimeFigureOut">
              <a:rPr lang="ar-SA" smtClean="0"/>
              <a:t>04/11/41</a:t>
            </a:fld>
            <a:endParaRPr lang="ar-SA"/>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ar-SA"/>
          </a:p>
        </p:txBody>
      </p:sp>
      <p:sp>
        <p:nvSpPr>
          <p:cNvPr id="5" name="Slide Number Placeholder 4"/>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120777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61DC2-81DE-4EC6-B69D-A262DE9E2F3B}" type="datetimeFigureOut">
              <a:rPr lang="ar-SA" smtClean="0"/>
              <a:t>04/11/41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253370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BDE61DC2-81DE-4EC6-B69D-A262DE9E2F3B}" type="datetimeFigureOut">
              <a:rPr lang="ar-SA" smtClean="0"/>
              <a:t>04/11/41</a:t>
            </a:fld>
            <a:endParaRPr lang="ar-SA"/>
          </a:p>
        </p:txBody>
      </p:sp>
      <p:sp>
        <p:nvSpPr>
          <p:cNvPr id="10" name="Footer Placeholder 9"/>
          <p:cNvSpPr>
            <a:spLocks noGrp="1"/>
          </p:cNvSpPr>
          <p:nvPr>
            <p:ph type="ftr" sz="quarter" idx="11"/>
          </p:nvPr>
        </p:nvSpPr>
        <p:spPr/>
        <p:txBody>
          <a:bodyPr/>
          <a:lstStyle/>
          <a:p>
            <a:endParaRPr lang="ar-SA"/>
          </a:p>
        </p:txBody>
      </p:sp>
      <p:sp>
        <p:nvSpPr>
          <p:cNvPr id="11" name="Slide Number Placeholder 10"/>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264490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BDE61DC2-81DE-4EC6-B69D-A262DE9E2F3B}" type="datetimeFigureOut">
              <a:rPr lang="ar-SA" smtClean="0"/>
              <a:t>04/11/41</a:t>
            </a:fld>
            <a:endParaRPr lang="ar-SA"/>
          </a:p>
        </p:txBody>
      </p:sp>
      <p:sp>
        <p:nvSpPr>
          <p:cNvPr id="10" name="Slide Number Placeholder 9"/>
          <p:cNvSpPr>
            <a:spLocks noGrp="1"/>
          </p:cNvSpPr>
          <p:nvPr>
            <p:ph type="sldNum" sz="quarter" idx="12"/>
          </p:nvPr>
        </p:nvSpPr>
        <p:spPr/>
        <p:txBody>
          <a:bodyPr/>
          <a:lstStyle/>
          <a:p>
            <a:fld id="{4E41BD23-AD58-4C36-8CC4-66E871C5145A}" type="slidenum">
              <a:rPr lang="ar-SA" smtClean="0"/>
              <a:t>‹#›</a:t>
            </a:fld>
            <a:endParaRPr lang="ar-SA"/>
          </a:p>
        </p:txBody>
      </p:sp>
    </p:spTree>
    <p:extLst>
      <p:ext uri="{BB962C8B-B14F-4D97-AF65-F5344CB8AC3E}">
        <p14:creationId xmlns:p14="http://schemas.microsoft.com/office/powerpoint/2010/main" val="3299825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BDE61DC2-81DE-4EC6-B69D-A262DE9E2F3B}" type="datetimeFigureOut">
              <a:rPr lang="ar-SA" smtClean="0"/>
              <a:t>04/11/41</a:t>
            </a:fld>
            <a:endParaRPr lang="ar-SA"/>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ar-SA"/>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E41BD23-AD58-4C36-8CC4-66E871C5145A}" type="slidenum">
              <a:rPr lang="ar-SA" smtClean="0"/>
              <a:t>‹#›</a:t>
            </a:fld>
            <a:endParaRPr lang="ar-SA"/>
          </a:p>
        </p:txBody>
      </p:sp>
    </p:spTree>
    <p:extLst>
      <p:ext uri="{BB962C8B-B14F-4D97-AF65-F5344CB8AC3E}">
        <p14:creationId xmlns:p14="http://schemas.microsoft.com/office/powerpoint/2010/main" val="37560885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r" defTabSz="914400" rtl="1"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r" defTabSz="914400" rtl="1"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22.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microsoft.com/office/2007/relationships/hdphoto" Target="../media/hdphoto125.wdp"/><Relationship Id="rId2" Type="http://schemas.openxmlformats.org/officeDocument/2006/relationships/image" Target="../media/image145.png"/><Relationship Id="rId1" Type="http://schemas.openxmlformats.org/officeDocument/2006/relationships/slideLayout" Target="../slideLayouts/slideLayout2.xml"/><Relationship Id="rId5" Type="http://schemas.microsoft.com/office/2007/relationships/hdphoto" Target="../media/hdphoto126.wdp"/><Relationship Id="rId4" Type="http://schemas.openxmlformats.org/officeDocument/2006/relationships/image" Target="../media/image146.png"/></Relationships>
</file>

<file path=ppt/slides/_rels/slide145.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34.wdp"/><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36.wdp"/><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hdphoto" Target="../media/hdphoto137.wdp"/><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6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914400" y="2166328"/>
            <a:ext cx="7315200" cy="1569660"/>
          </a:xfrm>
          <a:prstGeom prst="rect">
            <a:avLst/>
          </a:prstGeom>
          <a:noFill/>
        </p:spPr>
        <p:txBody>
          <a:bodyPr wrap="square" rtlCol="1">
            <a:spAutoFit/>
          </a:bodyPr>
          <a:lstStyle/>
          <a:p>
            <a:pPr algn="ctr"/>
            <a:r>
              <a:rPr lang="en-US" sz="9600" dirty="0">
                <a:latin typeface="Rockwell Condensed" panose="02060603050405020104" pitchFamily="18" charset="0"/>
              </a:rPr>
              <a:t>MEGA GOAL 3</a:t>
            </a:r>
            <a:endParaRPr lang="ar-SA" sz="9600" dirty="0">
              <a:latin typeface="Rockwell Condensed" panose="02060603050405020104" pitchFamily="18" charset="0"/>
            </a:endParaRPr>
          </a:p>
        </p:txBody>
      </p:sp>
    </p:spTree>
    <p:extLst>
      <p:ext uri="{BB962C8B-B14F-4D97-AF65-F5344CB8AC3E}">
        <p14:creationId xmlns:p14="http://schemas.microsoft.com/office/powerpoint/2010/main" val="3326052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5A6116D-4527-4E55-9203-C18DEF74B0E1}"/>
              </a:ext>
            </a:extLst>
          </p:cNvPr>
          <p:cNvPicPr>
            <a:picLocks noChangeAspect="1"/>
          </p:cNvPicPr>
          <p:nvPr/>
        </p:nvPicPr>
        <p:blipFill>
          <a:blip r:embed="rId2"/>
          <a:stretch>
            <a:fillRect/>
          </a:stretch>
        </p:blipFill>
        <p:spPr>
          <a:xfrm>
            <a:off x="174887" y="833718"/>
            <a:ext cx="8754253" cy="4061011"/>
          </a:xfrm>
          <a:prstGeom prst="rect">
            <a:avLst/>
          </a:prstGeom>
        </p:spPr>
      </p:pic>
      <p:sp>
        <p:nvSpPr>
          <p:cNvPr id="5" name="مربع نص 4">
            <a:extLst>
              <a:ext uri="{FF2B5EF4-FFF2-40B4-BE49-F238E27FC236}">
                <a16:creationId xmlns:a16="http://schemas.microsoft.com/office/drawing/2014/main" id="{53B7DF01-CE85-472C-883A-61A693D7A1FF}"/>
              </a:ext>
            </a:extLst>
          </p:cNvPr>
          <p:cNvSpPr txBox="1"/>
          <p:nvPr/>
        </p:nvSpPr>
        <p:spPr>
          <a:xfrm>
            <a:off x="488577" y="2374356"/>
            <a:ext cx="2353235" cy="1077218"/>
          </a:xfrm>
          <a:prstGeom prst="rect">
            <a:avLst/>
          </a:prstGeom>
          <a:noFill/>
        </p:spPr>
        <p:txBody>
          <a:bodyPr wrap="square" rtlCol="1">
            <a:spAutoFit/>
          </a:bodyPr>
          <a:lstStyle/>
          <a:p>
            <a:pPr algn="ctr"/>
            <a:r>
              <a:rPr lang="en-US" sz="3200" dirty="0">
                <a:solidFill>
                  <a:srgbClr val="C00000"/>
                </a:solidFill>
                <a:latin typeface="Comic Sans MS" panose="030F0702030302020204" pitchFamily="66" charset="0"/>
              </a:rPr>
              <a:t>Do you like this bag ? </a:t>
            </a:r>
            <a:endParaRPr lang="ar-SA" sz="32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08FECE4-7272-4195-A29E-FE6281E8EB9E}"/>
              </a:ext>
            </a:extLst>
          </p:cNvPr>
          <p:cNvSpPr txBox="1"/>
          <p:nvPr/>
        </p:nvSpPr>
        <p:spPr>
          <a:xfrm>
            <a:off x="6172621" y="2669771"/>
            <a:ext cx="2353235" cy="646331"/>
          </a:xfrm>
          <a:prstGeom prst="rect">
            <a:avLst/>
          </a:prstGeom>
          <a:noFill/>
        </p:spPr>
        <p:txBody>
          <a:bodyPr wrap="square" rtlCol="1">
            <a:spAutoFit/>
          </a:bodyPr>
          <a:lstStyle/>
          <a:p>
            <a:pPr algn="ctr"/>
            <a:r>
              <a:rPr lang="en-US" sz="3600" dirty="0">
                <a:solidFill>
                  <a:srgbClr val="1E03BD"/>
                </a:solidFill>
                <a:latin typeface="Comic Sans MS" panose="030F0702030302020204" pitchFamily="66" charset="0"/>
              </a:rPr>
              <a:t>Yes , I do </a:t>
            </a:r>
            <a:endParaRPr lang="ar-SA" sz="36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8043355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6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2064123" y="1700683"/>
            <a:ext cx="5015753" cy="2215991"/>
          </a:xfrm>
          <a:prstGeom prst="rect">
            <a:avLst/>
          </a:prstGeom>
          <a:noFill/>
        </p:spPr>
        <p:txBody>
          <a:bodyPr wrap="square" rtlCol="1">
            <a:spAutoFit/>
          </a:bodyPr>
          <a:lstStyle/>
          <a:p>
            <a:pPr algn="ctr"/>
            <a:r>
              <a:rPr lang="en-US" sz="13800" dirty="0">
                <a:latin typeface="Rockwell Condensed" panose="02060603050405020104" pitchFamily="18" charset="0"/>
              </a:rPr>
              <a:t>UNIT 5</a:t>
            </a:r>
            <a:endParaRPr lang="ar-SA" sz="13800" dirty="0">
              <a:latin typeface="Rockwell Condensed" panose="02060603050405020104" pitchFamily="18" charset="0"/>
            </a:endParaRPr>
          </a:p>
        </p:txBody>
      </p:sp>
    </p:spTree>
    <p:extLst>
      <p:ext uri="{BB962C8B-B14F-4D97-AF65-F5344CB8AC3E}">
        <p14:creationId xmlns:p14="http://schemas.microsoft.com/office/powerpoint/2010/main" val="11311197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01400C3-09B9-45B4-A2B7-7FB6377A34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098" y="1091820"/>
            <a:ext cx="8651380" cy="3811265"/>
          </a:xfrm>
          <a:prstGeom prst="rect">
            <a:avLst/>
          </a:prstGeom>
        </p:spPr>
      </p:pic>
      <p:sp>
        <p:nvSpPr>
          <p:cNvPr id="5" name="مربع نص 4">
            <a:extLst>
              <a:ext uri="{FF2B5EF4-FFF2-40B4-BE49-F238E27FC236}">
                <a16:creationId xmlns:a16="http://schemas.microsoft.com/office/drawing/2014/main" id="{695BBB2F-87E4-4DFD-BC63-B645F7882634}"/>
              </a:ext>
            </a:extLst>
          </p:cNvPr>
          <p:cNvSpPr txBox="1"/>
          <p:nvPr/>
        </p:nvSpPr>
        <p:spPr>
          <a:xfrm>
            <a:off x="1139114" y="1828801"/>
            <a:ext cx="723331" cy="3046988"/>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c </a:t>
            </a:r>
          </a:p>
          <a:p>
            <a:r>
              <a:rPr lang="en-US" sz="3200" dirty="0">
                <a:solidFill>
                  <a:srgbClr val="1E03BD"/>
                </a:solidFill>
                <a:latin typeface="Comic Sans MS" panose="030F0702030302020204" pitchFamily="66" charset="0"/>
              </a:rPr>
              <a:t>e </a:t>
            </a:r>
          </a:p>
          <a:p>
            <a:r>
              <a:rPr lang="en-US" sz="3200" dirty="0">
                <a:solidFill>
                  <a:srgbClr val="1E03BD"/>
                </a:solidFill>
                <a:latin typeface="Comic Sans MS" panose="030F0702030302020204" pitchFamily="66" charset="0"/>
              </a:rPr>
              <a:t>b </a:t>
            </a:r>
          </a:p>
          <a:p>
            <a:r>
              <a:rPr lang="en-US" sz="3200" dirty="0">
                <a:solidFill>
                  <a:srgbClr val="1E03BD"/>
                </a:solidFill>
                <a:latin typeface="Comic Sans MS" panose="030F0702030302020204" pitchFamily="66" charset="0"/>
              </a:rPr>
              <a:t>f </a:t>
            </a:r>
          </a:p>
          <a:p>
            <a:r>
              <a:rPr lang="en-US" sz="3200" dirty="0">
                <a:solidFill>
                  <a:srgbClr val="1E03BD"/>
                </a:solidFill>
                <a:latin typeface="Comic Sans MS" panose="030F0702030302020204" pitchFamily="66" charset="0"/>
              </a:rPr>
              <a:t>a </a:t>
            </a:r>
          </a:p>
          <a:p>
            <a:r>
              <a:rPr lang="en-US" sz="3200" dirty="0">
                <a:solidFill>
                  <a:srgbClr val="1E03BD"/>
                </a:solidFill>
                <a:latin typeface="Comic Sans MS" panose="030F0702030302020204" pitchFamily="66" charset="0"/>
              </a:rPr>
              <a:t>d </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8486069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CE33541-B72A-41C0-94F6-5DF71E4BE6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546" y="150124"/>
            <a:ext cx="8188657" cy="6547327"/>
          </a:xfrm>
          <a:prstGeom prst="rect">
            <a:avLst/>
          </a:prstGeom>
        </p:spPr>
      </p:pic>
      <p:sp>
        <p:nvSpPr>
          <p:cNvPr id="5" name="مربع نص 4">
            <a:extLst>
              <a:ext uri="{FF2B5EF4-FFF2-40B4-BE49-F238E27FC236}">
                <a16:creationId xmlns:a16="http://schemas.microsoft.com/office/drawing/2014/main" id="{69585A10-2ECB-4EA3-A632-FCDD2B8A73D1}"/>
              </a:ext>
            </a:extLst>
          </p:cNvPr>
          <p:cNvSpPr txBox="1"/>
          <p:nvPr/>
        </p:nvSpPr>
        <p:spPr>
          <a:xfrm>
            <a:off x="6782935" y="1719619"/>
            <a:ext cx="1624084"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satisfaction</a:t>
            </a:r>
            <a:endParaRPr lang="ar-SA" sz="20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EDB9E1B-3BE0-4577-BEA3-BE9F70EE70FC}"/>
              </a:ext>
            </a:extLst>
          </p:cNvPr>
          <p:cNvSpPr txBox="1"/>
          <p:nvPr/>
        </p:nvSpPr>
        <p:spPr>
          <a:xfrm>
            <a:off x="5481372" y="1994851"/>
            <a:ext cx="1471686"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income</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A36CDA6-B4B4-4A7E-81DD-D047AD10A728}"/>
              </a:ext>
            </a:extLst>
          </p:cNvPr>
          <p:cNvSpPr txBox="1"/>
          <p:nvPr/>
        </p:nvSpPr>
        <p:spPr>
          <a:xfrm>
            <a:off x="2597613" y="2515743"/>
            <a:ext cx="1715080"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appreciated</a:t>
            </a:r>
            <a:endParaRPr lang="ar-SA" sz="20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3EFCAC0-3FC6-454C-9EF5-7E493514EEAD}"/>
              </a:ext>
            </a:extLst>
          </p:cNvPr>
          <p:cNvSpPr txBox="1"/>
          <p:nvPr/>
        </p:nvSpPr>
        <p:spPr>
          <a:xfrm>
            <a:off x="6413121" y="2815995"/>
            <a:ext cx="1471686"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entail</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206FC02-1442-4624-9B88-2479BFD18C82}"/>
              </a:ext>
            </a:extLst>
          </p:cNvPr>
          <p:cNvSpPr txBox="1"/>
          <p:nvPr/>
        </p:nvSpPr>
        <p:spPr>
          <a:xfrm>
            <a:off x="4507192" y="3320964"/>
            <a:ext cx="104860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entire</a:t>
            </a:r>
            <a:endParaRPr lang="ar-SA" sz="20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B3BB14E-712B-4119-B859-B05B5DDBE41C}"/>
              </a:ext>
            </a:extLst>
          </p:cNvPr>
          <p:cNvSpPr txBox="1"/>
          <p:nvPr/>
        </p:nvSpPr>
        <p:spPr>
          <a:xfrm>
            <a:off x="3613895" y="4126184"/>
            <a:ext cx="1471686"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cooperate</a:t>
            </a:r>
            <a:endParaRPr lang="ar-SA" sz="20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C02DB7B-3D0C-46B1-A8AB-5FDF5F24F601}"/>
              </a:ext>
            </a:extLst>
          </p:cNvPr>
          <p:cNvSpPr txBox="1"/>
          <p:nvPr/>
        </p:nvSpPr>
        <p:spPr>
          <a:xfrm>
            <a:off x="4262641" y="4330900"/>
            <a:ext cx="1633192"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respectful</a:t>
            </a:r>
            <a:endParaRPr lang="ar-SA" sz="20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78ABF1F-1897-4A05-AF4E-87F364E8BBD2}"/>
              </a:ext>
            </a:extLst>
          </p:cNvPr>
          <p:cNvSpPr txBox="1"/>
          <p:nvPr/>
        </p:nvSpPr>
        <p:spPr>
          <a:xfrm>
            <a:off x="4184776" y="5220282"/>
            <a:ext cx="126469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status</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852905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40A455-05E2-4CB6-8A89-91618C6273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5801" y="765380"/>
            <a:ext cx="8626187" cy="5881083"/>
          </a:xfrm>
          <a:prstGeom prst="rect">
            <a:avLst/>
          </a:prstGeom>
        </p:spPr>
      </p:pic>
      <p:sp>
        <p:nvSpPr>
          <p:cNvPr id="5" name="مربع نص 4">
            <a:extLst>
              <a:ext uri="{FF2B5EF4-FFF2-40B4-BE49-F238E27FC236}">
                <a16:creationId xmlns:a16="http://schemas.microsoft.com/office/drawing/2014/main" id="{EBD483B6-2B27-4F03-B9B3-6F6843DB0C98}"/>
              </a:ext>
            </a:extLst>
          </p:cNvPr>
          <p:cNvSpPr txBox="1"/>
          <p:nvPr/>
        </p:nvSpPr>
        <p:spPr>
          <a:xfrm>
            <a:off x="5006921" y="396048"/>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a:t>
            </a:r>
          </a:p>
        </p:txBody>
      </p:sp>
      <p:sp>
        <p:nvSpPr>
          <p:cNvPr id="6" name="مربع نص 5">
            <a:extLst>
              <a:ext uri="{FF2B5EF4-FFF2-40B4-BE49-F238E27FC236}">
                <a16:creationId xmlns:a16="http://schemas.microsoft.com/office/drawing/2014/main" id="{44AC1C05-AB35-41BD-A425-3A18DE7F98C5}"/>
              </a:ext>
            </a:extLst>
          </p:cNvPr>
          <p:cNvSpPr txBox="1"/>
          <p:nvPr/>
        </p:nvSpPr>
        <p:spPr>
          <a:xfrm>
            <a:off x="4572000" y="2129050"/>
            <a:ext cx="4286199" cy="4460260"/>
          </a:xfrm>
          <a:prstGeom prst="rect">
            <a:avLst/>
          </a:prstGeom>
          <a:solidFill>
            <a:schemeClr val="accent3">
              <a:lumMod val="40000"/>
              <a:lumOff val="60000"/>
            </a:schemeClr>
          </a:solidFill>
        </p:spPr>
        <p:txBody>
          <a:bodyPr wrap="square" rtlCol="1">
            <a:spAutoFit/>
          </a:bodyPr>
          <a:lstStyle/>
          <a:p>
            <a:pPr>
              <a:lnSpc>
                <a:spcPct val="150000"/>
              </a:lnSpc>
            </a:pPr>
            <a:r>
              <a:rPr lang="en-US" sz="2400" dirty="0">
                <a:solidFill>
                  <a:srgbClr val="1E03BD"/>
                </a:solidFill>
                <a:latin typeface="Comic Sans MS" panose="030F0702030302020204" pitchFamily="66" charset="0"/>
              </a:rPr>
              <a:t>take this medicine every day</a:t>
            </a:r>
          </a:p>
          <a:p>
            <a:pPr>
              <a:lnSpc>
                <a:spcPct val="150000"/>
              </a:lnSpc>
            </a:pPr>
            <a:r>
              <a:rPr lang="en-US" sz="2400" dirty="0">
                <a:solidFill>
                  <a:srgbClr val="C00000"/>
                </a:solidFill>
                <a:latin typeface="Comic Sans MS" panose="030F0702030302020204" pitchFamily="66" charset="0"/>
              </a:rPr>
              <a:t>to do your homework</a:t>
            </a:r>
          </a:p>
          <a:p>
            <a:pPr>
              <a:lnSpc>
                <a:spcPct val="150000"/>
              </a:lnSpc>
            </a:pPr>
            <a:r>
              <a:rPr lang="en-US" sz="2400" dirty="0">
                <a:solidFill>
                  <a:srgbClr val="1E03BD"/>
                </a:solidFill>
                <a:latin typeface="Comic Sans MS" panose="030F0702030302020204" pitchFamily="66" charset="0"/>
              </a:rPr>
              <a:t>stay out of the street</a:t>
            </a:r>
          </a:p>
          <a:p>
            <a:pPr>
              <a:lnSpc>
                <a:spcPct val="150000"/>
              </a:lnSpc>
            </a:pPr>
            <a:r>
              <a:rPr lang="en-US" sz="2400" dirty="0">
                <a:solidFill>
                  <a:srgbClr val="C00000"/>
                </a:solidFill>
                <a:latin typeface="Comic Sans MS" panose="030F0702030302020204" pitchFamily="66" charset="0"/>
              </a:rPr>
              <a:t>to stay still</a:t>
            </a:r>
          </a:p>
          <a:p>
            <a:pPr>
              <a:lnSpc>
                <a:spcPct val="150000"/>
              </a:lnSpc>
            </a:pPr>
            <a:r>
              <a:rPr lang="en-US" sz="2400" dirty="0">
                <a:solidFill>
                  <a:srgbClr val="1E03BD"/>
                </a:solidFill>
                <a:latin typeface="Comic Sans MS" panose="030F0702030302020204" pitchFamily="66" charset="0"/>
              </a:rPr>
              <a:t>vote for me</a:t>
            </a:r>
          </a:p>
          <a:p>
            <a:pPr>
              <a:lnSpc>
                <a:spcPct val="150000"/>
              </a:lnSpc>
            </a:pPr>
            <a:r>
              <a:rPr lang="en-US" sz="2400" dirty="0">
                <a:solidFill>
                  <a:srgbClr val="C00000"/>
                </a:solidFill>
                <a:latin typeface="Comic Sans MS" panose="030F0702030302020204" pitchFamily="66" charset="0"/>
              </a:rPr>
              <a:t>not play with matches</a:t>
            </a:r>
          </a:p>
          <a:p>
            <a:pPr>
              <a:lnSpc>
                <a:spcPct val="150000"/>
              </a:lnSpc>
            </a:pPr>
            <a:r>
              <a:rPr lang="en-US" sz="2400" dirty="0">
                <a:solidFill>
                  <a:srgbClr val="1E03BD"/>
                </a:solidFill>
                <a:latin typeface="Comic Sans MS" panose="030F0702030302020204" pitchFamily="66" charset="0"/>
              </a:rPr>
              <a:t>send this first-class mail</a:t>
            </a:r>
          </a:p>
          <a:p>
            <a:pPr>
              <a:lnSpc>
                <a:spcPct val="150000"/>
              </a:lnSpc>
            </a:pPr>
            <a:r>
              <a:rPr lang="en-US" sz="2400" dirty="0">
                <a:solidFill>
                  <a:srgbClr val="C00000"/>
                </a:solidFill>
                <a:latin typeface="Comic Sans MS" panose="030F0702030302020204" pitchFamily="66" charset="0"/>
              </a:rPr>
              <a:t>wear a seatbelt</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523228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fade">
                                      <p:cBhvr>
                                        <p:cTn id="52" dur="500"/>
                                        <p:tgtEl>
                                          <p:spTgt spid="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animEffect transition="in" filter="fade">
                                      <p:cBhvr>
                                        <p:cTn id="5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0F52C6C-E651-4055-A817-1813870F90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2955" y="244897"/>
            <a:ext cx="8161361" cy="6128607"/>
          </a:xfrm>
          <a:prstGeom prst="rect">
            <a:avLst/>
          </a:prstGeom>
        </p:spPr>
      </p:pic>
      <p:sp>
        <p:nvSpPr>
          <p:cNvPr id="5" name="مربع نص 4">
            <a:extLst>
              <a:ext uri="{FF2B5EF4-FFF2-40B4-BE49-F238E27FC236}">
                <a16:creationId xmlns:a16="http://schemas.microsoft.com/office/drawing/2014/main" id="{19B5B206-DFDC-4003-AA59-4BD3134F2AB4}"/>
              </a:ext>
            </a:extLst>
          </p:cNvPr>
          <p:cNvSpPr txBox="1"/>
          <p:nvPr/>
        </p:nvSpPr>
        <p:spPr>
          <a:xfrm>
            <a:off x="941703" y="1446658"/>
            <a:ext cx="7983938" cy="5014258"/>
          </a:xfrm>
          <a:prstGeom prst="rect">
            <a:avLst/>
          </a:prstGeom>
          <a:noFill/>
        </p:spPr>
        <p:txBody>
          <a:bodyPr wrap="square" rtlCol="1">
            <a:spAutoFit/>
          </a:bodyPr>
          <a:lstStyle/>
          <a:p>
            <a:pPr>
              <a:lnSpc>
                <a:spcPct val="150000"/>
              </a:lnSpc>
            </a:pPr>
            <a:r>
              <a:rPr lang="en-US" sz="2400" dirty="0">
                <a:solidFill>
                  <a:srgbClr val="1E03BD"/>
                </a:solidFill>
                <a:latin typeface="Comic Sans MS" panose="030F0702030302020204" pitchFamily="66" charset="0"/>
              </a:rPr>
              <a:t>I recommend that you bring your résumé.</a:t>
            </a:r>
          </a:p>
          <a:p>
            <a:pPr>
              <a:lnSpc>
                <a:spcPct val="150000"/>
              </a:lnSpc>
            </a:pPr>
            <a:r>
              <a:rPr lang="en-US" sz="2400" dirty="0">
                <a:solidFill>
                  <a:srgbClr val="C00000"/>
                </a:solidFill>
                <a:latin typeface="Comic Sans MS" panose="030F0702030302020204" pitchFamily="66" charset="0"/>
              </a:rPr>
              <a:t>It is important that you dress nicely.</a:t>
            </a:r>
          </a:p>
          <a:p>
            <a:pPr>
              <a:lnSpc>
                <a:spcPct val="150000"/>
              </a:lnSpc>
            </a:pPr>
            <a:r>
              <a:rPr lang="en-US" sz="2400" dirty="0">
                <a:solidFill>
                  <a:srgbClr val="1E03BD"/>
                </a:solidFill>
                <a:latin typeface="Comic Sans MS" panose="030F0702030302020204" pitchFamily="66" charset="0"/>
              </a:rPr>
              <a:t>It is imperative that you make eye contact.</a:t>
            </a:r>
          </a:p>
          <a:p>
            <a:pPr>
              <a:lnSpc>
                <a:spcPct val="150000"/>
              </a:lnSpc>
            </a:pPr>
            <a:r>
              <a:rPr lang="en-US" sz="2400" dirty="0">
                <a:solidFill>
                  <a:srgbClr val="C00000"/>
                </a:solidFill>
                <a:latin typeface="Comic Sans MS" panose="030F0702030302020204" pitchFamily="66" charset="0"/>
              </a:rPr>
              <a:t>It is essential that you shake the interviewer’s hand.</a:t>
            </a:r>
          </a:p>
          <a:p>
            <a:pPr>
              <a:lnSpc>
                <a:spcPct val="150000"/>
              </a:lnSpc>
            </a:pPr>
            <a:r>
              <a:rPr lang="en-US" sz="2400" dirty="0">
                <a:solidFill>
                  <a:srgbClr val="1E03BD"/>
                </a:solidFill>
                <a:latin typeface="Comic Sans MS" panose="030F0702030302020204" pitchFamily="66" charset="0"/>
              </a:rPr>
              <a:t>It is important that you sit up straight.</a:t>
            </a:r>
          </a:p>
          <a:p>
            <a:pPr>
              <a:lnSpc>
                <a:spcPct val="150000"/>
              </a:lnSpc>
            </a:pPr>
            <a:r>
              <a:rPr lang="en-US" sz="2400" dirty="0">
                <a:solidFill>
                  <a:srgbClr val="C00000"/>
                </a:solidFill>
                <a:latin typeface="Comic Sans MS" panose="030F0702030302020204" pitchFamily="66" charset="0"/>
              </a:rPr>
              <a:t>I suggest that you use a confident voice.</a:t>
            </a:r>
          </a:p>
          <a:p>
            <a:pPr>
              <a:lnSpc>
                <a:spcPct val="150000"/>
              </a:lnSpc>
            </a:pPr>
            <a:r>
              <a:rPr lang="en-US" sz="2400" dirty="0">
                <a:solidFill>
                  <a:srgbClr val="1E03BD"/>
                </a:solidFill>
                <a:latin typeface="Comic Sans MS" panose="030F0702030302020204" pitchFamily="66" charset="0"/>
              </a:rPr>
              <a:t>It is essential that you answer all of the questions.</a:t>
            </a:r>
          </a:p>
          <a:p>
            <a:pPr>
              <a:lnSpc>
                <a:spcPct val="150000"/>
              </a:lnSpc>
            </a:pPr>
            <a:r>
              <a:rPr lang="en-US" sz="2400" dirty="0">
                <a:solidFill>
                  <a:srgbClr val="C00000"/>
                </a:solidFill>
                <a:latin typeface="Comic Sans MS" panose="030F0702030302020204" pitchFamily="66" charset="0"/>
              </a:rPr>
              <a:t>I recommend that you ask them questions, too.</a:t>
            </a:r>
          </a:p>
          <a:p>
            <a:pPr>
              <a:lnSpc>
                <a:spcPct val="150000"/>
              </a:lnSpc>
            </a:pPr>
            <a:r>
              <a:rPr lang="en-US" sz="2400" dirty="0">
                <a:solidFill>
                  <a:srgbClr val="1E03BD"/>
                </a:solidFill>
                <a:latin typeface="Comic Sans MS" panose="030F0702030302020204" pitchFamily="66" charset="0"/>
              </a:rPr>
              <a:t>I suggest that you write a thank-you note afterwards</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441095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56B3FF2-D872-4F86-8E74-D575714F9C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0795" y="130926"/>
            <a:ext cx="5920823" cy="6596150"/>
          </a:xfrm>
          <a:prstGeom prst="rect">
            <a:avLst/>
          </a:prstGeom>
        </p:spPr>
      </p:pic>
      <p:sp>
        <p:nvSpPr>
          <p:cNvPr id="5" name="مربع نص 4">
            <a:extLst>
              <a:ext uri="{FF2B5EF4-FFF2-40B4-BE49-F238E27FC236}">
                <a16:creationId xmlns:a16="http://schemas.microsoft.com/office/drawing/2014/main" id="{69E765F0-FE7C-48EF-8CDC-A7B71C4DB78E}"/>
              </a:ext>
            </a:extLst>
          </p:cNvPr>
          <p:cNvSpPr txBox="1"/>
          <p:nvPr/>
        </p:nvSpPr>
        <p:spPr>
          <a:xfrm>
            <a:off x="6180132" y="2212223"/>
            <a:ext cx="2786447" cy="4460260"/>
          </a:xfrm>
          <a:prstGeom prst="rect">
            <a:avLst/>
          </a:prstGeom>
          <a:solidFill>
            <a:schemeClr val="accent3">
              <a:lumMod val="40000"/>
              <a:lumOff val="60000"/>
            </a:schemeClr>
          </a:solidFill>
        </p:spPr>
        <p:txBody>
          <a:bodyPr wrap="square" rtlCol="1">
            <a:spAutoFit/>
          </a:bodyPr>
          <a:lstStyle/>
          <a:p>
            <a:pPr>
              <a:lnSpc>
                <a:spcPct val="150000"/>
              </a:lnSpc>
            </a:pPr>
            <a:r>
              <a:rPr lang="en-US" sz="2400" dirty="0">
                <a:solidFill>
                  <a:srgbClr val="1E03BD"/>
                </a:solidFill>
                <a:latin typeface="Comic Sans MS" panose="030F0702030302020204" pitchFamily="66" charset="0"/>
              </a:rPr>
              <a:t>that you put</a:t>
            </a:r>
          </a:p>
          <a:p>
            <a:pPr>
              <a:lnSpc>
                <a:spcPct val="150000"/>
              </a:lnSpc>
            </a:pPr>
            <a:r>
              <a:rPr lang="en-US" sz="2400" dirty="0">
                <a:solidFill>
                  <a:srgbClr val="C00000"/>
                </a:solidFill>
                <a:latin typeface="Comic Sans MS" panose="030F0702030302020204" pitchFamily="66" charset="0"/>
              </a:rPr>
              <a:t>give </a:t>
            </a:r>
          </a:p>
          <a:p>
            <a:pPr>
              <a:lnSpc>
                <a:spcPct val="150000"/>
              </a:lnSpc>
            </a:pPr>
            <a:r>
              <a:rPr lang="en-US" sz="2400" dirty="0">
                <a:solidFill>
                  <a:srgbClr val="1E03BD"/>
                </a:solidFill>
                <a:latin typeface="Comic Sans MS" panose="030F0702030302020204" pitchFamily="66" charset="0"/>
              </a:rPr>
              <a:t>that you give </a:t>
            </a:r>
          </a:p>
          <a:p>
            <a:pPr>
              <a:lnSpc>
                <a:spcPct val="150000"/>
              </a:lnSpc>
            </a:pPr>
            <a:r>
              <a:rPr lang="en-US" sz="2400" dirty="0">
                <a:solidFill>
                  <a:srgbClr val="C00000"/>
                </a:solidFill>
                <a:latin typeface="Comic Sans MS" panose="030F0702030302020204" pitchFamily="66" charset="0"/>
              </a:rPr>
              <a:t>that you list</a:t>
            </a:r>
          </a:p>
          <a:p>
            <a:pPr>
              <a:lnSpc>
                <a:spcPct val="150000"/>
              </a:lnSpc>
            </a:pPr>
            <a:r>
              <a:rPr lang="en-US" sz="2400" dirty="0">
                <a:solidFill>
                  <a:srgbClr val="1E03BD"/>
                </a:solidFill>
                <a:latin typeface="Comic Sans MS" panose="030F0702030302020204" pitchFamily="66" charset="0"/>
              </a:rPr>
              <a:t>that you be clear </a:t>
            </a:r>
          </a:p>
          <a:p>
            <a:pPr>
              <a:lnSpc>
                <a:spcPct val="150000"/>
              </a:lnSpc>
            </a:pPr>
            <a:r>
              <a:rPr lang="en-US" sz="2400" dirty="0">
                <a:solidFill>
                  <a:srgbClr val="C00000"/>
                </a:solidFill>
                <a:latin typeface="Comic Sans MS" panose="030F0702030302020204" pitchFamily="66" charset="0"/>
              </a:rPr>
              <a:t>talk </a:t>
            </a:r>
          </a:p>
          <a:p>
            <a:pPr>
              <a:lnSpc>
                <a:spcPct val="150000"/>
              </a:lnSpc>
            </a:pPr>
            <a:r>
              <a:rPr lang="en-US" sz="2400" dirty="0">
                <a:solidFill>
                  <a:srgbClr val="1E03BD"/>
                </a:solidFill>
                <a:latin typeface="Comic Sans MS" panose="030F0702030302020204" pitchFamily="66" charset="0"/>
              </a:rPr>
              <a:t>that you include</a:t>
            </a:r>
          </a:p>
          <a:p>
            <a:pPr>
              <a:lnSpc>
                <a:spcPct val="150000"/>
              </a:lnSpc>
            </a:pPr>
            <a:r>
              <a:rPr lang="en-US" sz="2400" dirty="0">
                <a:solidFill>
                  <a:srgbClr val="C00000"/>
                </a:solidFill>
                <a:latin typeface="Comic Sans MS" panose="030F0702030302020204" pitchFamily="66" charset="0"/>
              </a:rPr>
              <a:t>want you to call</a:t>
            </a:r>
            <a:endParaRPr lang="ar-SA" sz="2400" dirty="0">
              <a:solidFill>
                <a:srgbClr val="C00000"/>
              </a:solidFill>
              <a:latin typeface="Comic Sans MS" panose="030F0702030302020204" pitchFamily="66" charset="0"/>
            </a:endParaRPr>
          </a:p>
        </p:txBody>
      </p:sp>
      <p:cxnSp>
        <p:nvCxnSpPr>
          <p:cNvPr id="7" name="رابط مستقيم 6">
            <a:extLst>
              <a:ext uri="{FF2B5EF4-FFF2-40B4-BE49-F238E27FC236}">
                <a16:creationId xmlns:a16="http://schemas.microsoft.com/office/drawing/2014/main" id="{F5504B98-DBA6-45DD-9220-94C353386A69}"/>
              </a:ext>
            </a:extLst>
          </p:cNvPr>
          <p:cNvCxnSpPr>
            <a:cxnSpLocks/>
          </p:cNvCxnSpPr>
          <p:nvPr/>
        </p:nvCxnSpPr>
        <p:spPr>
          <a:xfrm>
            <a:off x="2265527" y="2743200"/>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a:extLst>
              <a:ext uri="{FF2B5EF4-FFF2-40B4-BE49-F238E27FC236}">
                <a16:creationId xmlns:a16="http://schemas.microsoft.com/office/drawing/2014/main" id="{4FC560D0-DB68-4C73-957B-4C8D64CC6BAD}"/>
              </a:ext>
            </a:extLst>
          </p:cNvPr>
          <p:cNvCxnSpPr>
            <a:cxnSpLocks/>
          </p:cNvCxnSpPr>
          <p:nvPr/>
        </p:nvCxnSpPr>
        <p:spPr>
          <a:xfrm>
            <a:off x="2540759" y="3264092"/>
            <a:ext cx="5572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a:extLst>
              <a:ext uri="{FF2B5EF4-FFF2-40B4-BE49-F238E27FC236}">
                <a16:creationId xmlns:a16="http://schemas.microsoft.com/office/drawing/2014/main" id="{F61AB57A-83F1-469E-9356-9D96213A348E}"/>
              </a:ext>
            </a:extLst>
          </p:cNvPr>
          <p:cNvCxnSpPr>
            <a:cxnSpLocks/>
          </p:cNvCxnSpPr>
          <p:nvPr/>
        </p:nvCxnSpPr>
        <p:spPr>
          <a:xfrm>
            <a:off x="1967552" y="3796360"/>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a:extLst>
              <a:ext uri="{FF2B5EF4-FFF2-40B4-BE49-F238E27FC236}">
                <a16:creationId xmlns:a16="http://schemas.microsoft.com/office/drawing/2014/main" id="{BE3B4704-0D74-43F0-885F-128152912C21}"/>
              </a:ext>
            </a:extLst>
          </p:cNvPr>
          <p:cNvCxnSpPr>
            <a:cxnSpLocks/>
          </p:cNvCxnSpPr>
          <p:nvPr/>
        </p:nvCxnSpPr>
        <p:spPr>
          <a:xfrm>
            <a:off x="2229136" y="4344551"/>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a:extLst>
              <a:ext uri="{FF2B5EF4-FFF2-40B4-BE49-F238E27FC236}">
                <a16:creationId xmlns:a16="http://schemas.microsoft.com/office/drawing/2014/main" id="{0468BFCA-DF5B-4202-8741-AE0EC4B738A0}"/>
              </a:ext>
            </a:extLst>
          </p:cNvPr>
          <p:cNvCxnSpPr>
            <a:cxnSpLocks/>
          </p:cNvCxnSpPr>
          <p:nvPr/>
        </p:nvCxnSpPr>
        <p:spPr>
          <a:xfrm>
            <a:off x="2381536" y="4865442"/>
            <a:ext cx="1371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a:extLst>
              <a:ext uri="{FF2B5EF4-FFF2-40B4-BE49-F238E27FC236}">
                <a16:creationId xmlns:a16="http://schemas.microsoft.com/office/drawing/2014/main" id="{989423C5-2BE4-4328-8114-6CBF660FAEF0}"/>
              </a:ext>
            </a:extLst>
          </p:cNvPr>
          <p:cNvCxnSpPr>
            <a:cxnSpLocks/>
          </p:cNvCxnSpPr>
          <p:nvPr/>
        </p:nvCxnSpPr>
        <p:spPr>
          <a:xfrm>
            <a:off x="2950191" y="5438652"/>
            <a:ext cx="4412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a:extLst>
              <a:ext uri="{FF2B5EF4-FFF2-40B4-BE49-F238E27FC236}">
                <a16:creationId xmlns:a16="http://schemas.microsoft.com/office/drawing/2014/main" id="{9446211F-543A-492E-8E96-2427A7FB25C2}"/>
              </a:ext>
            </a:extLst>
          </p:cNvPr>
          <p:cNvCxnSpPr>
            <a:cxnSpLocks/>
          </p:cNvCxnSpPr>
          <p:nvPr/>
        </p:nvCxnSpPr>
        <p:spPr>
          <a:xfrm>
            <a:off x="2272352" y="5957269"/>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رابط مستقيم 17">
            <a:extLst>
              <a:ext uri="{FF2B5EF4-FFF2-40B4-BE49-F238E27FC236}">
                <a16:creationId xmlns:a16="http://schemas.microsoft.com/office/drawing/2014/main" id="{619C4EFB-6BBD-4016-856E-AE2C567C50DE}"/>
              </a:ext>
            </a:extLst>
          </p:cNvPr>
          <p:cNvCxnSpPr>
            <a:cxnSpLocks/>
          </p:cNvCxnSpPr>
          <p:nvPr/>
        </p:nvCxnSpPr>
        <p:spPr>
          <a:xfrm>
            <a:off x="1551292" y="6478161"/>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993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500"/>
                                        <p:tgtEl>
                                          <p:spTgt spid="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fade">
                                      <p:cBhvr>
                                        <p:cTn id="62" dur="500"/>
                                        <p:tgtEl>
                                          <p:spTgt spid="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5" end="5"/>
                                            </p:txEl>
                                          </p:spTgt>
                                        </p:tgtEl>
                                        <p:attrNameLst>
                                          <p:attrName>style.visibility</p:attrName>
                                        </p:attrNameLst>
                                      </p:cBhvr>
                                      <p:to>
                                        <p:strVal val="visible"/>
                                      </p:to>
                                    </p:set>
                                    <p:animEffect transition="in" filter="fade">
                                      <p:cBhvr>
                                        <p:cTn id="72" dur="500"/>
                                        <p:tgtEl>
                                          <p:spTgt spid="5">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6" end="6"/>
                                            </p:txEl>
                                          </p:spTgt>
                                        </p:tgtEl>
                                        <p:attrNameLst>
                                          <p:attrName>style.visibility</p:attrName>
                                        </p:attrNameLst>
                                      </p:cBhvr>
                                      <p:to>
                                        <p:strVal val="visible"/>
                                      </p:to>
                                    </p:set>
                                    <p:animEffect transition="in" filter="fade">
                                      <p:cBhvr>
                                        <p:cTn id="82" dur="500"/>
                                        <p:tgtEl>
                                          <p:spTgt spid="5">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7" end="7"/>
                                            </p:txEl>
                                          </p:spTgt>
                                        </p:tgtEl>
                                        <p:attrNameLst>
                                          <p:attrName>style.visibility</p:attrName>
                                        </p:attrNameLst>
                                      </p:cBhvr>
                                      <p:to>
                                        <p:strVal val="visible"/>
                                      </p:to>
                                    </p:set>
                                    <p:animEffect transition="in" filter="fade">
                                      <p:cBhvr>
                                        <p:cTn id="9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99EEA23-586A-426A-A40A-B47BFC91E2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3067" y="204717"/>
            <a:ext cx="8719743" cy="6509982"/>
          </a:xfrm>
          <a:prstGeom prst="rect">
            <a:avLst/>
          </a:prstGeom>
        </p:spPr>
      </p:pic>
      <p:sp>
        <p:nvSpPr>
          <p:cNvPr id="5" name="مربع نص 4">
            <a:extLst>
              <a:ext uri="{FF2B5EF4-FFF2-40B4-BE49-F238E27FC236}">
                <a16:creationId xmlns:a16="http://schemas.microsoft.com/office/drawing/2014/main" id="{FD503DD8-D4B9-4F6F-8B73-FC7692D48D53}"/>
              </a:ext>
            </a:extLst>
          </p:cNvPr>
          <p:cNvSpPr txBox="1"/>
          <p:nvPr/>
        </p:nvSpPr>
        <p:spPr>
          <a:xfrm>
            <a:off x="5006921" y="832776"/>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a:t>
            </a:r>
          </a:p>
        </p:txBody>
      </p:sp>
      <p:sp>
        <p:nvSpPr>
          <p:cNvPr id="6" name="مربع نص 5">
            <a:extLst>
              <a:ext uri="{FF2B5EF4-FFF2-40B4-BE49-F238E27FC236}">
                <a16:creationId xmlns:a16="http://schemas.microsoft.com/office/drawing/2014/main" id="{8C890280-7C4E-4AFD-8E0F-722DA7F30DDF}"/>
              </a:ext>
            </a:extLst>
          </p:cNvPr>
          <p:cNvSpPr txBox="1"/>
          <p:nvPr/>
        </p:nvSpPr>
        <p:spPr>
          <a:xfrm>
            <a:off x="2224587" y="1705968"/>
            <a:ext cx="6455392" cy="4924874"/>
          </a:xfrm>
          <a:prstGeom prst="rect">
            <a:avLst/>
          </a:prstGeom>
          <a:noFill/>
        </p:spPr>
        <p:txBody>
          <a:bodyPr wrap="square" rtlCol="1">
            <a:spAutoFit/>
          </a:bodyPr>
          <a:lstStyle/>
          <a:p>
            <a:pPr>
              <a:lnSpc>
                <a:spcPct val="200000"/>
              </a:lnSpc>
            </a:pPr>
            <a:r>
              <a:rPr lang="en-US" sz="2000" dirty="0">
                <a:solidFill>
                  <a:srgbClr val="1E03BD"/>
                </a:solidFill>
                <a:latin typeface="Comic Sans MS" panose="030F0702030302020204" pitchFamily="66" charset="0"/>
              </a:rPr>
              <a:t>It is important that they know how to sew.</a:t>
            </a:r>
          </a:p>
          <a:p>
            <a:pPr>
              <a:lnSpc>
                <a:spcPct val="200000"/>
              </a:lnSpc>
            </a:pPr>
            <a:r>
              <a:rPr lang="en-US" sz="2000" dirty="0">
                <a:solidFill>
                  <a:srgbClr val="C00000"/>
                </a:solidFill>
                <a:latin typeface="Comic Sans MS" panose="030F0702030302020204" pitchFamily="66" charset="0"/>
              </a:rPr>
              <a:t>It is necessary that they go to medical school.</a:t>
            </a:r>
          </a:p>
          <a:p>
            <a:pPr>
              <a:lnSpc>
                <a:spcPct val="200000"/>
              </a:lnSpc>
            </a:pPr>
            <a:r>
              <a:rPr lang="en-US" sz="2000" dirty="0">
                <a:solidFill>
                  <a:srgbClr val="1E03BD"/>
                </a:solidFill>
                <a:latin typeface="Comic Sans MS" panose="030F0702030302020204" pitchFamily="66" charset="0"/>
              </a:rPr>
              <a:t>It is essential that they like to cook.</a:t>
            </a:r>
          </a:p>
          <a:p>
            <a:pPr>
              <a:lnSpc>
                <a:spcPct val="200000"/>
              </a:lnSpc>
            </a:pPr>
            <a:r>
              <a:rPr lang="en-US" sz="2000" dirty="0">
                <a:solidFill>
                  <a:srgbClr val="C00000"/>
                </a:solidFill>
                <a:latin typeface="Comic Sans MS" panose="030F0702030302020204" pitchFamily="66" charset="0"/>
              </a:rPr>
              <a:t>I recommend that they like talking to people.</a:t>
            </a:r>
          </a:p>
          <a:p>
            <a:pPr>
              <a:lnSpc>
                <a:spcPct val="200000"/>
              </a:lnSpc>
            </a:pPr>
            <a:r>
              <a:rPr lang="en-US" sz="2000" dirty="0">
                <a:solidFill>
                  <a:srgbClr val="1E03BD"/>
                </a:solidFill>
                <a:latin typeface="Comic Sans MS" panose="030F0702030302020204" pitchFamily="66" charset="0"/>
              </a:rPr>
              <a:t>It is important that they are good at math.</a:t>
            </a:r>
          </a:p>
          <a:p>
            <a:pPr>
              <a:lnSpc>
                <a:spcPct val="200000"/>
              </a:lnSpc>
            </a:pPr>
            <a:r>
              <a:rPr lang="en-US" sz="2000" dirty="0">
                <a:solidFill>
                  <a:srgbClr val="C00000"/>
                </a:solidFill>
                <a:latin typeface="Comic Sans MS" panose="030F0702030302020204" pitchFamily="66" charset="0"/>
              </a:rPr>
              <a:t>It is important that they like working outside.</a:t>
            </a:r>
          </a:p>
          <a:p>
            <a:pPr>
              <a:lnSpc>
                <a:spcPct val="200000"/>
              </a:lnSpc>
            </a:pPr>
            <a:r>
              <a:rPr lang="en-US" sz="2000" dirty="0">
                <a:solidFill>
                  <a:srgbClr val="1E03BD"/>
                </a:solidFill>
                <a:latin typeface="Comic Sans MS" panose="030F0702030302020204" pitchFamily="66" charset="0"/>
              </a:rPr>
              <a:t>It is essential that they be good with children.</a:t>
            </a:r>
          </a:p>
          <a:p>
            <a:pPr>
              <a:lnSpc>
                <a:spcPct val="200000"/>
              </a:lnSpc>
            </a:pPr>
            <a:r>
              <a:rPr lang="en-US" sz="2000" dirty="0">
                <a:solidFill>
                  <a:srgbClr val="C00000"/>
                </a:solidFill>
                <a:latin typeface="Comic Sans MS" panose="030F0702030302020204" pitchFamily="66" charset="0"/>
              </a:rPr>
              <a:t>It is necessary that they be healthy and strong</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40337850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1489D26-8019-437A-A639-9908AE8FD119}"/>
              </a:ext>
            </a:extLst>
          </p:cNvPr>
          <p:cNvPicPr>
            <a:picLocks noChangeAspect="1"/>
          </p:cNvPicPr>
          <p:nvPr/>
        </p:nvPicPr>
        <p:blipFill>
          <a:blip r:embed="rId2"/>
          <a:stretch>
            <a:fillRect/>
          </a:stretch>
        </p:blipFill>
        <p:spPr>
          <a:xfrm>
            <a:off x="204717" y="232013"/>
            <a:ext cx="8720919" cy="5902394"/>
          </a:xfrm>
          <a:prstGeom prst="rect">
            <a:avLst/>
          </a:prstGeom>
        </p:spPr>
      </p:pic>
      <p:sp>
        <p:nvSpPr>
          <p:cNvPr id="5" name="مربع نص 4">
            <a:extLst>
              <a:ext uri="{FF2B5EF4-FFF2-40B4-BE49-F238E27FC236}">
                <a16:creationId xmlns:a16="http://schemas.microsoft.com/office/drawing/2014/main" id="{F06E5AE5-930E-4892-BFD3-D02992DDD32A}"/>
              </a:ext>
            </a:extLst>
          </p:cNvPr>
          <p:cNvSpPr txBox="1"/>
          <p:nvPr/>
        </p:nvSpPr>
        <p:spPr>
          <a:xfrm>
            <a:off x="5129751" y="723594"/>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a:t>
            </a:r>
          </a:p>
        </p:txBody>
      </p:sp>
      <p:sp>
        <p:nvSpPr>
          <p:cNvPr id="6" name="مربع نص 5">
            <a:extLst>
              <a:ext uri="{FF2B5EF4-FFF2-40B4-BE49-F238E27FC236}">
                <a16:creationId xmlns:a16="http://schemas.microsoft.com/office/drawing/2014/main" id="{6786ABFB-D308-4713-8F65-A75E75B49FED}"/>
              </a:ext>
            </a:extLst>
          </p:cNvPr>
          <p:cNvSpPr txBox="1"/>
          <p:nvPr/>
        </p:nvSpPr>
        <p:spPr>
          <a:xfrm>
            <a:off x="3916907" y="2729549"/>
            <a:ext cx="4940490" cy="646331"/>
          </a:xfrm>
          <a:prstGeom prst="rect">
            <a:avLst/>
          </a:prstGeom>
          <a:noFill/>
        </p:spPr>
        <p:txBody>
          <a:bodyPr wrap="square" rtlCol="1">
            <a:spAutoFit/>
          </a:bodyPr>
          <a:lstStyle/>
          <a:p>
            <a:r>
              <a:rPr lang="en-US" dirty="0">
                <a:solidFill>
                  <a:srgbClr val="1E03BD"/>
                </a:solidFill>
                <a:latin typeface="Comic Sans MS" panose="030F0702030302020204" pitchFamily="66" charset="0"/>
              </a:rPr>
              <a:t>I want you to clean your teeth.</a:t>
            </a:r>
          </a:p>
          <a:p>
            <a:r>
              <a:rPr lang="en-US" dirty="0">
                <a:solidFill>
                  <a:srgbClr val="C00000"/>
                </a:solidFill>
                <a:latin typeface="Comic Sans MS" panose="030F0702030302020204" pitchFamily="66" charset="0"/>
              </a:rPr>
              <a:t>It is important that you don't eat sweets.</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FA25225-F301-4142-800C-4204524E6010}"/>
              </a:ext>
            </a:extLst>
          </p:cNvPr>
          <p:cNvSpPr txBox="1"/>
          <p:nvPr/>
        </p:nvSpPr>
        <p:spPr>
          <a:xfrm>
            <a:off x="3891884" y="4396853"/>
            <a:ext cx="4940490" cy="646331"/>
          </a:xfrm>
          <a:prstGeom prst="rect">
            <a:avLst/>
          </a:prstGeom>
          <a:noFill/>
        </p:spPr>
        <p:txBody>
          <a:bodyPr wrap="square" rtlCol="1">
            <a:spAutoFit/>
          </a:bodyPr>
          <a:lstStyle/>
          <a:p>
            <a:r>
              <a:rPr lang="en-US" dirty="0">
                <a:solidFill>
                  <a:srgbClr val="1E03BD"/>
                </a:solidFill>
                <a:latin typeface="Comic Sans MS" panose="030F0702030302020204" pitchFamily="66" charset="0"/>
              </a:rPr>
              <a:t>It is necessary to wear a seatbelt.</a:t>
            </a:r>
          </a:p>
          <a:p>
            <a:r>
              <a:rPr lang="en-US" dirty="0">
                <a:solidFill>
                  <a:srgbClr val="C00000"/>
                </a:solidFill>
                <a:latin typeface="Comic Sans MS" panose="030F0702030302020204" pitchFamily="66" charset="0"/>
              </a:rPr>
              <a:t>It is important that you not use a phone</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075932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3A2A380-B66A-4AB4-81E7-ACEBB20BBF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968" y="259307"/>
            <a:ext cx="8767316" cy="6400799"/>
          </a:xfrm>
          <a:prstGeom prst="rect">
            <a:avLst/>
          </a:prstGeom>
        </p:spPr>
      </p:pic>
      <p:sp>
        <p:nvSpPr>
          <p:cNvPr id="5" name="مربع نص 4">
            <a:extLst>
              <a:ext uri="{FF2B5EF4-FFF2-40B4-BE49-F238E27FC236}">
                <a16:creationId xmlns:a16="http://schemas.microsoft.com/office/drawing/2014/main" id="{05039EB4-BF6B-40B3-9426-B6701527C2E5}"/>
              </a:ext>
            </a:extLst>
          </p:cNvPr>
          <p:cNvSpPr txBox="1"/>
          <p:nvPr/>
        </p:nvSpPr>
        <p:spPr>
          <a:xfrm>
            <a:off x="1815149" y="3043451"/>
            <a:ext cx="301615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Keep it to yourself</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048BA2B-7047-497B-9C7A-D62E2CDA6B64}"/>
              </a:ext>
            </a:extLst>
          </p:cNvPr>
          <p:cNvSpPr txBox="1"/>
          <p:nvPr/>
        </p:nvSpPr>
        <p:spPr>
          <a:xfrm>
            <a:off x="2649942" y="4301324"/>
            <a:ext cx="2181364"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jumped ship</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344DD85-AFF8-4CAD-93EF-F1D2355C2C8F}"/>
              </a:ext>
            </a:extLst>
          </p:cNvPr>
          <p:cNvSpPr txBox="1"/>
          <p:nvPr/>
        </p:nvSpPr>
        <p:spPr>
          <a:xfrm>
            <a:off x="2058061" y="5163410"/>
            <a:ext cx="178557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take off</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77606A6-41BF-4F45-B9B0-CC8862AE560A}"/>
              </a:ext>
            </a:extLst>
          </p:cNvPr>
          <p:cNvSpPr txBox="1"/>
          <p:nvPr/>
        </p:nvSpPr>
        <p:spPr>
          <a:xfrm>
            <a:off x="5682023" y="2583977"/>
            <a:ext cx="178557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in a bind</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AED6EC1-A65A-412A-97C7-395BCE54C1AF}"/>
              </a:ext>
            </a:extLst>
          </p:cNvPr>
          <p:cNvSpPr txBox="1"/>
          <p:nvPr/>
        </p:nvSpPr>
        <p:spPr>
          <a:xfrm>
            <a:off x="5436364" y="3825927"/>
            <a:ext cx="178557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will do</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589FA20-54BF-4D4F-8927-58CB78FF36FD}"/>
              </a:ext>
            </a:extLst>
          </p:cNvPr>
          <p:cNvSpPr txBox="1"/>
          <p:nvPr/>
        </p:nvSpPr>
        <p:spPr>
          <a:xfrm>
            <a:off x="6350769" y="5095169"/>
            <a:ext cx="137386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cover</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1BB98BB-0F20-4816-A756-79431128784C}"/>
              </a:ext>
            </a:extLst>
          </p:cNvPr>
          <p:cNvSpPr txBox="1"/>
          <p:nvPr/>
        </p:nvSpPr>
        <p:spPr>
          <a:xfrm>
            <a:off x="5395420" y="5982278"/>
            <a:ext cx="178557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No kidding </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559640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3253283-C6A8-4F84-9357-CC407BA130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2955" y="218364"/>
            <a:ext cx="8693624" cy="6469786"/>
          </a:xfrm>
          <a:prstGeom prst="rect">
            <a:avLst/>
          </a:prstGeom>
        </p:spPr>
      </p:pic>
    </p:spTree>
    <p:extLst>
      <p:ext uri="{BB962C8B-B14F-4D97-AF65-F5344CB8AC3E}">
        <p14:creationId xmlns:p14="http://schemas.microsoft.com/office/powerpoint/2010/main" val="4022457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12DD304-D506-495F-AB8A-D7FE2BB687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7541" y="118702"/>
            <a:ext cx="7974106" cy="6636051"/>
          </a:xfrm>
          <a:prstGeom prst="rect">
            <a:avLst/>
          </a:prstGeom>
        </p:spPr>
      </p:pic>
    </p:spTree>
    <p:extLst>
      <p:ext uri="{BB962C8B-B14F-4D97-AF65-F5344CB8AC3E}">
        <p14:creationId xmlns:p14="http://schemas.microsoft.com/office/powerpoint/2010/main" val="3975255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30631D-1AED-4B8B-8ABB-1E855F6F2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3768" y="573206"/>
            <a:ext cx="8640550" cy="4776716"/>
          </a:xfrm>
          <a:prstGeom prst="rect">
            <a:avLst/>
          </a:prstGeom>
        </p:spPr>
      </p:pic>
      <p:sp>
        <p:nvSpPr>
          <p:cNvPr id="5" name="مربع نص 4">
            <a:extLst>
              <a:ext uri="{FF2B5EF4-FFF2-40B4-BE49-F238E27FC236}">
                <a16:creationId xmlns:a16="http://schemas.microsoft.com/office/drawing/2014/main" id="{6ECA16A7-ACDE-48A2-88FB-CEFE7BC48A2B}"/>
              </a:ext>
            </a:extLst>
          </p:cNvPr>
          <p:cNvSpPr txBox="1"/>
          <p:nvPr/>
        </p:nvSpPr>
        <p:spPr>
          <a:xfrm>
            <a:off x="941696" y="491318"/>
            <a:ext cx="682388" cy="4524315"/>
          </a:xfrm>
          <a:prstGeom prst="rect">
            <a:avLst/>
          </a:prstGeom>
          <a:noFill/>
        </p:spPr>
        <p:txBody>
          <a:bodyPr wrap="square" rtlCol="1">
            <a:spAutoFit/>
          </a:bodyPr>
          <a:lstStyle/>
          <a:p>
            <a:r>
              <a:rPr lang="en-US" sz="4800" dirty="0">
                <a:solidFill>
                  <a:srgbClr val="C00000"/>
                </a:solidFill>
                <a:latin typeface="Comic Sans MS" panose="030F0702030302020204" pitchFamily="66" charset="0"/>
              </a:rPr>
              <a:t>F </a:t>
            </a:r>
          </a:p>
          <a:p>
            <a:r>
              <a:rPr lang="en-US" sz="4800" dirty="0">
                <a:solidFill>
                  <a:srgbClr val="1E03BD"/>
                </a:solidFill>
                <a:latin typeface="Comic Sans MS" panose="030F0702030302020204" pitchFamily="66" charset="0"/>
              </a:rPr>
              <a:t>T</a:t>
            </a:r>
            <a:r>
              <a:rPr lang="en-US" sz="4800" dirty="0">
                <a:solidFill>
                  <a:srgbClr val="C00000"/>
                </a:solidFill>
                <a:latin typeface="Comic Sans MS" panose="030F0702030302020204" pitchFamily="66" charset="0"/>
              </a:rPr>
              <a:t> </a:t>
            </a:r>
          </a:p>
          <a:p>
            <a:r>
              <a:rPr lang="en-US" sz="4800" dirty="0">
                <a:solidFill>
                  <a:srgbClr val="1E03BD"/>
                </a:solidFill>
                <a:latin typeface="Comic Sans MS" panose="030F0702030302020204" pitchFamily="66" charset="0"/>
              </a:rPr>
              <a:t>T</a:t>
            </a:r>
            <a:r>
              <a:rPr lang="en-US" sz="4800" dirty="0">
                <a:solidFill>
                  <a:srgbClr val="C00000"/>
                </a:solidFill>
                <a:latin typeface="Comic Sans MS" panose="030F0702030302020204" pitchFamily="66" charset="0"/>
              </a:rPr>
              <a:t> </a:t>
            </a:r>
          </a:p>
          <a:p>
            <a:r>
              <a:rPr lang="en-US" sz="4800" dirty="0">
                <a:solidFill>
                  <a:srgbClr val="C00000"/>
                </a:solidFill>
                <a:latin typeface="Comic Sans MS" panose="030F0702030302020204" pitchFamily="66" charset="0"/>
              </a:rPr>
              <a:t>F </a:t>
            </a:r>
          </a:p>
          <a:p>
            <a:r>
              <a:rPr lang="en-US" sz="4800" dirty="0">
                <a:solidFill>
                  <a:srgbClr val="1E03BD"/>
                </a:solidFill>
                <a:latin typeface="Comic Sans MS" panose="030F0702030302020204" pitchFamily="66" charset="0"/>
              </a:rPr>
              <a:t>T</a:t>
            </a:r>
            <a:r>
              <a:rPr lang="en-US" sz="4800" dirty="0">
                <a:solidFill>
                  <a:srgbClr val="C00000"/>
                </a:solidFill>
                <a:latin typeface="Comic Sans MS" panose="030F0702030302020204" pitchFamily="66" charset="0"/>
              </a:rPr>
              <a:t> </a:t>
            </a:r>
          </a:p>
          <a:p>
            <a:r>
              <a:rPr lang="en-US" sz="4800" dirty="0">
                <a:solidFill>
                  <a:srgbClr val="C00000"/>
                </a:solidFill>
                <a:latin typeface="Comic Sans MS" panose="030F0702030302020204" pitchFamily="66" charset="0"/>
              </a:rPr>
              <a:t>F </a:t>
            </a:r>
            <a:endParaRPr lang="ar-SA" sz="4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8572050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B8B5070-0479-4CF9-8C0B-01019BF366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7421" y="232012"/>
            <a:ext cx="8805626" cy="6441743"/>
          </a:xfrm>
          <a:prstGeom prst="rect">
            <a:avLst/>
          </a:prstGeom>
        </p:spPr>
      </p:pic>
      <p:sp>
        <p:nvSpPr>
          <p:cNvPr id="5" name="مربع نص 4">
            <a:extLst>
              <a:ext uri="{FF2B5EF4-FFF2-40B4-BE49-F238E27FC236}">
                <a16:creationId xmlns:a16="http://schemas.microsoft.com/office/drawing/2014/main" id="{86B27BDD-EF0A-405D-B7AE-5A410699DF34}"/>
              </a:ext>
            </a:extLst>
          </p:cNvPr>
          <p:cNvSpPr txBox="1"/>
          <p:nvPr/>
        </p:nvSpPr>
        <p:spPr>
          <a:xfrm>
            <a:off x="900752" y="3289110"/>
            <a:ext cx="8038531"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accountants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necessary that they keep records meticulously</a:t>
            </a:r>
            <a:endParaRPr lang="ar-SA"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3FE0E2E-13EF-490D-8D08-BF5C6F0CABCC}"/>
              </a:ext>
            </a:extLst>
          </p:cNvPr>
          <p:cNvSpPr txBox="1"/>
          <p:nvPr/>
        </p:nvSpPr>
        <p:spPr>
          <a:xfrm>
            <a:off x="903025" y="4355911"/>
            <a:ext cx="4774762"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medical doctors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We expect them to cure us</a:t>
            </a:r>
            <a:endParaRPr lang="ar-SA"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764AE8A-585D-45D1-94B6-AD64D14CC92A}"/>
              </a:ext>
            </a:extLst>
          </p:cNvPr>
          <p:cNvSpPr txBox="1"/>
          <p:nvPr/>
        </p:nvSpPr>
        <p:spPr>
          <a:xfrm>
            <a:off x="504968" y="5463657"/>
            <a:ext cx="8478080"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architect</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essential that they have an eye for style and design</a:t>
            </a:r>
            <a:endParaRPr lang="ar-SA"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7604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DB8143F-A1DC-485F-AC6B-1879884F89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4072" y="163773"/>
            <a:ext cx="8661563" cy="6482778"/>
          </a:xfrm>
          <a:prstGeom prst="rect">
            <a:avLst/>
          </a:prstGeom>
        </p:spPr>
      </p:pic>
      <p:sp>
        <p:nvSpPr>
          <p:cNvPr id="5" name="مربع نص 4">
            <a:extLst>
              <a:ext uri="{FF2B5EF4-FFF2-40B4-BE49-F238E27FC236}">
                <a16:creationId xmlns:a16="http://schemas.microsoft.com/office/drawing/2014/main" id="{1B019C13-6B8D-48E3-AF19-CFCC9F33F382}"/>
              </a:ext>
            </a:extLst>
          </p:cNvPr>
          <p:cNvSpPr txBox="1"/>
          <p:nvPr/>
        </p:nvSpPr>
        <p:spPr>
          <a:xfrm>
            <a:off x="747809" y="150125"/>
            <a:ext cx="6157961"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teachers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necessary that they take work home</a:t>
            </a:r>
            <a:endParaRPr lang="ar-SA"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E72C0D4-B39C-4CA5-99C5-B0D34181734F}"/>
              </a:ext>
            </a:extLst>
          </p:cNvPr>
          <p:cNvSpPr txBox="1"/>
          <p:nvPr/>
        </p:nvSpPr>
        <p:spPr>
          <a:xfrm>
            <a:off x="640900" y="1216929"/>
            <a:ext cx="8239028"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flight attendants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imperative that they be courteous and efficient</a:t>
            </a:r>
            <a:endParaRPr lang="ar-SA"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56025B6-5D39-450D-9DF5-C96EAE721617}"/>
              </a:ext>
            </a:extLst>
          </p:cNvPr>
          <p:cNvSpPr txBox="1"/>
          <p:nvPr/>
        </p:nvSpPr>
        <p:spPr>
          <a:xfrm>
            <a:off x="656820" y="2297375"/>
            <a:ext cx="8239028"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TV presenters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They need to pay attention to the way they look</a:t>
            </a:r>
            <a:endParaRPr lang="ar-SA"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E90EAFB-60DE-4603-928D-727EFBF9B64C}"/>
              </a:ext>
            </a:extLst>
          </p:cNvPr>
          <p:cNvSpPr txBox="1"/>
          <p:nvPr/>
        </p:nvSpPr>
        <p:spPr>
          <a:xfrm>
            <a:off x="590854" y="3364177"/>
            <a:ext cx="8239028"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consultants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important that they listen carefully</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6502325-070E-4D0C-9FA6-B279188A7811}"/>
              </a:ext>
            </a:extLst>
          </p:cNvPr>
          <p:cNvSpPr txBox="1"/>
          <p:nvPr/>
        </p:nvSpPr>
        <p:spPr>
          <a:xfrm>
            <a:off x="661366" y="4430982"/>
            <a:ext cx="8239028"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photographers</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necessary that they have an eye for details</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B0B144C-982A-4B63-8EB5-B45BB47F6B38}"/>
              </a:ext>
            </a:extLst>
          </p:cNvPr>
          <p:cNvSpPr txBox="1"/>
          <p:nvPr/>
        </p:nvSpPr>
        <p:spPr>
          <a:xfrm>
            <a:off x="141240" y="5525082"/>
            <a:ext cx="8879928" cy="113877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reporters</a:t>
            </a:r>
          </a:p>
          <a:p>
            <a:endParaRPr lang="en-US"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It is imperative that they check information before using it</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6697254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2" end="2"/>
                                            </p:txEl>
                                          </p:spTgt>
                                        </p:tgtEl>
                                        <p:attrNameLst>
                                          <p:attrName>style.visibility</p:attrName>
                                        </p:attrNameLst>
                                      </p:cBhvr>
                                      <p:to>
                                        <p:strVal val="visible"/>
                                      </p:to>
                                    </p:set>
                                    <p:animEffect transition="in" filter="fade">
                                      <p:cBhvr>
                                        <p:cTn id="6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B621318-FC12-4F19-A27D-35BFAA16AE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0648" y="382138"/>
            <a:ext cx="8833541" cy="6250674"/>
          </a:xfrm>
          <a:prstGeom prst="rect">
            <a:avLst/>
          </a:prstGeom>
        </p:spPr>
      </p:pic>
    </p:spTree>
    <p:extLst>
      <p:ext uri="{BB962C8B-B14F-4D97-AF65-F5344CB8AC3E}">
        <p14:creationId xmlns:p14="http://schemas.microsoft.com/office/powerpoint/2010/main" val="24466556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277CD2F-16ED-4A4B-989D-40EB7C2739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7194" y="354842"/>
            <a:ext cx="8638442" cy="5379545"/>
          </a:xfrm>
          <a:prstGeom prst="rect">
            <a:avLst/>
          </a:prstGeom>
        </p:spPr>
      </p:pic>
      <p:sp>
        <p:nvSpPr>
          <p:cNvPr id="5" name="مربع نص 4">
            <a:extLst>
              <a:ext uri="{FF2B5EF4-FFF2-40B4-BE49-F238E27FC236}">
                <a16:creationId xmlns:a16="http://schemas.microsoft.com/office/drawing/2014/main" id="{7AF61A7F-4239-4A50-A182-6C29833079E4}"/>
              </a:ext>
            </a:extLst>
          </p:cNvPr>
          <p:cNvSpPr txBox="1"/>
          <p:nvPr/>
        </p:nvSpPr>
        <p:spPr>
          <a:xfrm>
            <a:off x="2898638" y="6133826"/>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a:t>
            </a:r>
          </a:p>
        </p:txBody>
      </p:sp>
      <p:sp>
        <p:nvSpPr>
          <p:cNvPr id="6" name="مربع نص 5">
            <a:extLst>
              <a:ext uri="{FF2B5EF4-FFF2-40B4-BE49-F238E27FC236}">
                <a16:creationId xmlns:a16="http://schemas.microsoft.com/office/drawing/2014/main" id="{26D4BEE0-FDD9-4295-B49D-9F969EE487C1}"/>
              </a:ext>
            </a:extLst>
          </p:cNvPr>
          <p:cNvSpPr txBox="1"/>
          <p:nvPr/>
        </p:nvSpPr>
        <p:spPr>
          <a:xfrm>
            <a:off x="641445" y="1105469"/>
            <a:ext cx="3521122" cy="2616101"/>
          </a:xfrm>
          <a:prstGeom prst="rect">
            <a:avLst/>
          </a:prstGeom>
          <a:noFill/>
        </p:spPr>
        <p:txBody>
          <a:bodyPr wrap="square" rtlCol="1">
            <a:spAutoFit/>
          </a:bodyPr>
          <a:lstStyle/>
          <a:p>
            <a:r>
              <a:rPr lang="en-US" sz="4000" dirty="0">
                <a:solidFill>
                  <a:srgbClr val="1E03BD"/>
                </a:solidFill>
                <a:latin typeface="Comic Sans MS" panose="030F0702030302020204" pitchFamily="66" charset="0"/>
              </a:rPr>
              <a:t>First name </a:t>
            </a:r>
          </a:p>
          <a:p>
            <a:endParaRPr lang="en-US" sz="2000" dirty="0">
              <a:solidFill>
                <a:srgbClr val="1E03BD"/>
              </a:solidFill>
              <a:latin typeface="Comic Sans MS" panose="030F0702030302020204" pitchFamily="66" charset="0"/>
            </a:endParaRPr>
          </a:p>
          <a:p>
            <a:r>
              <a:rPr lang="en-US" sz="4000" dirty="0">
                <a:solidFill>
                  <a:srgbClr val="1E03BD"/>
                </a:solidFill>
                <a:latin typeface="Comic Sans MS" panose="030F0702030302020204" pitchFamily="66" charset="0"/>
              </a:rPr>
              <a:t>Family name </a:t>
            </a:r>
          </a:p>
          <a:p>
            <a:endParaRPr lang="en-US" sz="2000" dirty="0">
              <a:solidFill>
                <a:srgbClr val="1E03BD"/>
              </a:solidFill>
              <a:latin typeface="Comic Sans MS" panose="030F0702030302020204" pitchFamily="66" charset="0"/>
            </a:endParaRPr>
          </a:p>
          <a:p>
            <a:r>
              <a:rPr lang="en-US" sz="4000" dirty="0">
                <a:solidFill>
                  <a:srgbClr val="1E03BD"/>
                </a:solidFill>
                <a:latin typeface="Comic Sans MS" panose="030F0702030302020204" pitchFamily="66" charset="0"/>
              </a:rPr>
              <a:t>Address </a:t>
            </a:r>
            <a:endParaRPr lang="ar-SA" sz="4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A55BE3C-7CD4-45E4-B3EE-5C5009635012}"/>
              </a:ext>
            </a:extLst>
          </p:cNvPr>
          <p:cNvSpPr txBox="1"/>
          <p:nvPr/>
        </p:nvSpPr>
        <p:spPr>
          <a:xfrm>
            <a:off x="641444" y="4121009"/>
            <a:ext cx="8284191" cy="1631216"/>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Have you ever worked in this kind of area before?</a:t>
            </a:r>
          </a:p>
          <a:p>
            <a:endParaRPr lang="en-US" sz="16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Where were you trained?</a:t>
            </a:r>
          </a:p>
          <a:p>
            <a:endParaRPr lang="en-US" sz="12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Why did you leave your last job?</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0097294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FD261E7-9183-422A-A6EC-9F2B22872A8C}"/>
              </a:ext>
            </a:extLst>
          </p:cNvPr>
          <p:cNvPicPr>
            <a:picLocks noChangeAspect="1"/>
          </p:cNvPicPr>
          <p:nvPr/>
        </p:nvPicPr>
        <p:blipFill>
          <a:blip r:embed="rId2"/>
          <a:stretch>
            <a:fillRect/>
          </a:stretch>
        </p:blipFill>
        <p:spPr>
          <a:xfrm>
            <a:off x="240522" y="586854"/>
            <a:ext cx="8767000" cy="4816196"/>
          </a:xfrm>
          <a:prstGeom prst="rect">
            <a:avLst/>
          </a:prstGeom>
        </p:spPr>
      </p:pic>
      <p:sp>
        <p:nvSpPr>
          <p:cNvPr id="5" name="مربع نص 4">
            <a:extLst>
              <a:ext uri="{FF2B5EF4-FFF2-40B4-BE49-F238E27FC236}">
                <a16:creationId xmlns:a16="http://schemas.microsoft.com/office/drawing/2014/main" id="{2A16514A-2960-4279-87C6-CC1FCE01E3AB}"/>
              </a:ext>
            </a:extLst>
          </p:cNvPr>
          <p:cNvSpPr txBox="1"/>
          <p:nvPr/>
        </p:nvSpPr>
        <p:spPr>
          <a:xfrm>
            <a:off x="2916245" y="3991127"/>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تحدث عن أحلامك المهنية </a:t>
            </a:r>
          </a:p>
        </p:txBody>
      </p:sp>
    </p:spTree>
    <p:extLst>
      <p:ext uri="{BB962C8B-B14F-4D97-AF65-F5344CB8AC3E}">
        <p14:creationId xmlns:p14="http://schemas.microsoft.com/office/powerpoint/2010/main" val="1911828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F5D7BFC-64A9-4D3D-A681-0C7D283D4C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2955" y="143647"/>
            <a:ext cx="8707272" cy="6516311"/>
          </a:xfrm>
          <a:prstGeom prst="rect">
            <a:avLst/>
          </a:prstGeom>
        </p:spPr>
      </p:pic>
      <p:sp>
        <p:nvSpPr>
          <p:cNvPr id="5" name="مربع نص 4">
            <a:extLst>
              <a:ext uri="{FF2B5EF4-FFF2-40B4-BE49-F238E27FC236}">
                <a16:creationId xmlns:a16="http://schemas.microsoft.com/office/drawing/2014/main" id="{755B3FDF-E8DF-430C-98E0-672425151799}"/>
              </a:ext>
            </a:extLst>
          </p:cNvPr>
          <p:cNvSpPr txBox="1"/>
          <p:nvPr/>
        </p:nvSpPr>
        <p:spPr>
          <a:xfrm>
            <a:off x="2916245" y="3991127"/>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قم بكتابة مقال عن أهدافك في الحياة</a:t>
            </a:r>
          </a:p>
        </p:txBody>
      </p:sp>
    </p:spTree>
    <p:extLst>
      <p:ext uri="{BB962C8B-B14F-4D97-AF65-F5344CB8AC3E}">
        <p14:creationId xmlns:p14="http://schemas.microsoft.com/office/powerpoint/2010/main" val="3485415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44DBD5-EE2B-4F4D-AD44-B60890BDBD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481" y="791571"/>
            <a:ext cx="8869269" cy="5199796"/>
          </a:xfrm>
          <a:prstGeom prst="rect">
            <a:avLst/>
          </a:prstGeom>
        </p:spPr>
      </p:pic>
      <p:sp>
        <p:nvSpPr>
          <p:cNvPr id="5" name="مربع نص 4">
            <a:extLst>
              <a:ext uri="{FF2B5EF4-FFF2-40B4-BE49-F238E27FC236}">
                <a16:creationId xmlns:a16="http://schemas.microsoft.com/office/drawing/2014/main" id="{D880BB82-D6F9-4177-839E-BA108C338C63}"/>
              </a:ext>
            </a:extLst>
          </p:cNvPr>
          <p:cNvSpPr txBox="1"/>
          <p:nvPr/>
        </p:nvSpPr>
        <p:spPr>
          <a:xfrm>
            <a:off x="2511188" y="1719618"/>
            <a:ext cx="189703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wasn’t it</a:t>
            </a:r>
            <a:endParaRPr lang="ar-SA" sz="32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A3961B4-45F1-441C-AE23-6519A35AAD26}"/>
              </a:ext>
            </a:extLst>
          </p:cNvPr>
          <p:cNvSpPr txBox="1"/>
          <p:nvPr/>
        </p:nvSpPr>
        <p:spPr>
          <a:xfrm>
            <a:off x="2267801" y="2281454"/>
            <a:ext cx="224960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doesn’t he</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64D9525-BA9D-4A4B-A3F4-F22F0110DF2F}"/>
              </a:ext>
            </a:extLst>
          </p:cNvPr>
          <p:cNvSpPr txBox="1"/>
          <p:nvPr/>
        </p:nvSpPr>
        <p:spPr>
          <a:xfrm>
            <a:off x="3991446" y="2815992"/>
            <a:ext cx="1952158"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are you</a:t>
            </a:r>
            <a:endParaRPr lang="ar-SA" sz="32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2357601-B352-4C8E-AEC4-EFFC38C13E31}"/>
              </a:ext>
            </a:extLst>
          </p:cNvPr>
          <p:cNvSpPr txBox="1"/>
          <p:nvPr/>
        </p:nvSpPr>
        <p:spPr>
          <a:xfrm>
            <a:off x="2941086" y="3418772"/>
            <a:ext cx="224960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didn’t they </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C710E08-0FAC-4EFF-99DE-EA00AEF8286F}"/>
              </a:ext>
            </a:extLst>
          </p:cNvPr>
          <p:cNvSpPr txBox="1"/>
          <p:nvPr/>
        </p:nvSpPr>
        <p:spPr>
          <a:xfrm>
            <a:off x="3284558" y="3994253"/>
            <a:ext cx="224960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isn’t there</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E3A60A5-4E1D-46FB-ADDE-2D3D5B4C0195}"/>
              </a:ext>
            </a:extLst>
          </p:cNvPr>
          <p:cNvSpPr txBox="1"/>
          <p:nvPr/>
        </p:nvSpPr>
        <p:spPr>
          <a:xfrm>
            <a:off x="3764511" y="4501497"/>
            <a:ext cx="2030234"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will we</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3365594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B8C4877-4D21-4B27-B06D-464B66B503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550" y="409433"/>
            <a:ext cx="8793395" cy="5773003"/>
          </a:xfrm>
          <a:prstGeom prst="rect">
            <a:avLst/>
          </a:prstGeom>
        </p:spPr>
      </p:pic>
      <p:sp>
        <p:nvSpPr>
          <p:cNvPr id="6" name="مربع نص 5">
            <a:extLst>
              <a:ext uri="{FF2B5EF4-FFF2-40B4-BE49-F238E27FC236}">
                <a16:creationId xmlns:a16="http://schemas.microsoft.com/office/drawing/2014/main" id="{713FA5B6-AA38-4522-BA5B-A622D0D4C180}"/>
              </a:ext>
            </a:extLst>
          </p:cNvPr>
          <p:cNvSpPr txBox="1"/>
          <p:nvPr/>
        </p:nvSpPr>
        <p:spPr>
          <a:xfrm>
            <a:off x="5318251" y="1220631"/>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a:t>
            </a:r>
          </a:p>
        </p:txBody>
      </p:sp>
      <p:sp>
        <p:nvSpPr>
          <p:cNvPr id="7" name="مربع نص 6">
            <a:extLst>
              <a:ext uri="{FF2B5EF4-FFF2-40B4-BE49-F238E27FC236}">
                <a16:creationId xmlns:a16="http://schemas.microsoft.com/office/drawing/2014/main" id="{F5610A79-C046-485A-8A90-50439A3EBBE1}"/>
              </a:ext>
            </a:extLst>
          </p:cNvPr>
          <p:cNvSpPr txBox="1"/>
          <p:nvPr/>
        </p:nvSpPr>
        <p:spPr>
          <a:xfrm>
            <a:off x="82055" y="2497540"/>
            <a:ext cx="8979890" cy="3724096"/>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           Could I have an application form?</a:t>
            </a:r>
          </a:p>
          <a:p>
            <a:endParaRPr lang="en-US" sz="28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           Could/Can I take a short break?</a:t>
            </a:r>
          </a:p>
          <a:p>
            <a:endParaRPr lang="en-US" sz="28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     Excuse me, can you tell me where the manager’s office is?</a:t>
            </a:r>
          </a:p>
          <a:p>
            <a:endParaRPr lang="en-US" sz="32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   Would you mind telling me your address, and phone number?</a:t>
            </a:r>
          </a:p>
          <a:p>
            <a:endParaRPr lang="en-US" sz="28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        Would you be able to lend me your phone to send a text?</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267483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3FEC4E8-9893-4FCD-AA65-52E318C51F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8975" y="300251"/>
            <a:ext cx="8703013" cy="6346209"/>
          </a:xfrm>
          <a:prstGeom prst="rect">
            <a:avLst/>
          </a:prstGeom>
        </p:spPr>
      </p:pic>
      <p:sp>
        <p:nvSpPr>
          <p:cNvPr id="5" name="شكل بيضاوي 4">
            <a:extLst>
              <a:ext uri="{FF2B5EF4-FFF2-40B4-BE49-F238E27FC236}">
                <a16:creationId xmlns:a16="http://schemas.microsoft.com/office/drawing/2014/main" id="{10F143FA-9DF8-4816-B042-9D4803B47F78}"/>
              </a:ext>
            </a:extLst>
          </p:cNvPr>
          <p:cNvSpPr/>
          <p:nvPr/>
        </p:nvSpPr>
        <p:spPr>
          <a:xfrm>
            <a:off x="3630305" y="1269242"/>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C352BD7C-E5E3-4E83-8716-3F189E033BE6}"/>
              </a:ext>
            </a:extLst>
          </p:cNvPr>
          <p:cNvSpPr/>
          <p:nvPr/>
        </p:nvSpPr>
        <p:spPr>
          <a:xfrm>
            <a:off x="5666098" y="1981202"/>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E2C502DC-6CAB-4188-ACDD-12F6021DB684}"/>
              </a:ext>
            </a:extLst>
          </p:cNvPr>
          <p:cNvSpPr/>
          <p:nvPr/>
        </p:nvSpPr>
        <p:spPr>
          <a:xfrm>
            <a:off x="5682019" y="2665868"/>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4A7DC30-A252-4BDE-B4F3-CCBFB22B9820}"/>
              </a:ext>
            </a:extLst>
          </p:cNvPr>
          <p:cNvSpPr/>
          <p:nvPr/>
        </p:nvSpPr>
        <p:spPr>
          <a:xfrm>
            <a:off x="1030394" y="3350533"/>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0A3B47C7-D334-4870-9B3B-84CE5286B9FA}"/>
              </a:ext>
            </a:extLst>
          </p:cNvPr>
          <p:cNvSpPr/>
          <p:nvPr/>
        </p:nvSpPr>
        <p:spPr>
          <a:xfrm>
            <a:off x="5659268" y="4062493"/>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525A844C-7651-4EBB-B7A2-4DCD4D6F86A4}"/>
              </a:ext>
            </a:extLst>
          </p:cNvPr>
          <p:cNvSpPr/>
          <p:nvPr/>
        </p:nvSpPr>
        <p:spPr>
          <a:xfrm>
            <a:off x="3641670" y="4774452"/>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شكل بيضاوي 10">
            <a:extLst>
              <a:ext uri="{FF2B5EF4-FFF2-40B4-BE49-F238E27FC236}">
                <a16:creationId xmlns:a16="http://schemas.microsoft.com/office/drawing/2014/main" id="{1DB08760-4669-4023-ACF8-B98B18A99DC1}"/>
              </a:ext>
            </a:extLst>
          </p:cNvPr>
          <p:cNvSpPr/>
          <p:nvPr/>
        </p:nvSpPr>
        <p:spPr>
          <a:xfrm>
            <a:off x="5636522" y="5486412"/>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A231DE39-1944-49B2-83E3-8513041DCE8B}"/>
              </a:ext>
            </a:extLst>
          </p:cNvPr>
          <p:cNvSpPr/>
          <p:nvPr/>
        </p:nvSpPr>
        <p:spPr>
          <a:xfrm>
            <a:off x="1039488" y="6171075"/>
            <a:ext cx="341194"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086460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2BA1197-3327-47D0-8BA5-F15C3A55DA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3008" y="1465729"/>
            <a:ext cx="8569022" cy="3133165"/>
          </a:xfrm>
          <a:prstGeom prst="rect">
            <a:avLst/>
          </a:prstGeom>
        </p:spPr>
      </p:pic>
      <p:sp>
        <p:nvSpPr>
          <p:cNvPr id="5" name="مربع نص 4">
            <a:extLst>
              <a:ext uri="{FF2B5EF4-FFF2-40B4-BE49-F238E27FC236}">
                <a16:creationId xmlns:a16="http://schemas.microsoft.com/office/drawing/2014/main" id="{573D9EC6-87F1-4E78-BEA6-DD39FC77C4A3}"/>
              </a:ext>
            </a:extLst>
          </p:cNvPr>
          <p:cNvSpPr txBox="1"/>
          <p:nvPr/>
        </p:nvSpPr>
        <p:spPr>
          <a:xfrm>
            <a:off x="1021976" y="2339788"/>
            <a:ext cx="2057400" cy="1569660"/>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Like a real conversation </a:t>
            </a:r>
          </a:p>
          <a:p>
            <a:endParaRPr lang="en-US" sz="24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More private </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7B4769F-2962-4475-9E57-B6B1180550BD}"/>
              </a:ext>
            </a:extLst>
          </p:cNvPr>
          <p:cNvSpPr txBox="1"/>
          <p:nvPr/>
        </p:nvSpPr>
        <p:spPr>
          <a:xfrm>
            <a:off x="3648629" y="2196354"/>
            <a:ext cx="2057400" cy="2154436"/>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Everybody knows when you’re online</a:t>
            </a:r>
          </a:p>
          <a:p>
            <a:endParaRPr lang="en-US" sz="1400" dirty="0">
              <a:solidFill>
                <a:srgbClr val="1E03BD"/>
              </a:solidFill>
              <a:latin typeface="Comic Sans MS" panose="030F0702030302020204" pitchFamily="66" charset="0"/>
            </a:endParaRPr>
          </a:p>
          <a:p>
            <a:r>
              <a:rPr lang="en-US" sz="2400" dirty="0">
                <a:solidFill>
                  <a:srgbClr val="C00000"/>
                </a:solidFill>
                <a:latin typeface="Comic Sans MS" panose="030F0702030302020204" pitchFamily="66" charset="0"/>
              </a:rPr>
              <a:t>It can be dangerous </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6474330-F709-4AEA-85C3-55F162C7682D}"/>
              </a:ext>
            </a:extLst>
          </p:cNvPr>
          <p:cNvSpPr txBox="1"/>
          <p:nvPr/>
        </p:nvSpPr>
        <p:spPr>
          <a:xfrm>
            <a:off x="6409755" y="2200837"/>
            <a:ext cx="2236704" cy="2154436"/>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Don’t give personal information</a:t>
            </a:r>
          </a:p>
          <a:p>
            <a:endParaRPr lang="en-US" sz="14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Don’t open unknown files </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437525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9F6B7A-5A50-4039-BAD7-FF5693FED3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4028" y="150125"/>
            <a:ext cx="8601608" cy="6523630"/>
          </a:xfrm>
          <a:prstGeom prst="rect">
            <a:avLst/>
          </a:prstGeom>
        </p:spPr>
      </p:pic>
      <p:sp>
        <p:nvSpPr>
          <p:cNvPr id="5" name="مربع نص 4">
            <a:extLst>
              <a:ext uri="{FF2B5EF4-FFF2-40B4-BE49-F238E27FC236}">
                <a16:creationId xmlns:a16="http://schemas.microsoft.com/office/drawing/2014/main" id="{4FA27946-9E90-4856-98E8-FF8C9810DC35}"/>
              </a:ext>
            </a:extLst>
          </p:cNvPr>
          <p:cNvSpPr txBox="1"/>
          <p:nvPr/>
        </p:nvSpPr>
        <p:spPr>
          <a:xfrm>
            <a:off x="1255592" y="3357349"/>
            <a:ext cx="1897039"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doesn’t have to </a:t>
            </a:r>
            <a:endParaRPr lang="ar-SA"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6EFD640-28D9-4352-8582-35785208E0D0}"/>
              </a:ext>
            </a:extLst>
          </p:cNvPr>
          <p:cNvSpPr txBox="1"/>
          <p:nvPr/>
        </p:nvSpPr>
        <p:spPr>
          <a:xfrm>
            <a:off x="1285161" y="3850945"/>
            <a:ext cx="1321562"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mustn’t </a:t>
            </a:r>
            <a:endParaRPr lang="ar-SA"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D8568E0-EEF2-4E9C-8D2D-F675AAAFC1F9}"/>
              </a:ext>
            </a:extLst>
          </p:cNvPr>
          <p:cNvSpPr txBox="1"/>
          <p:nvPr/>
        </p:nvSpPr>
        <p:spPr>
          <a:xfrm>
            <a:off x="1298808" y="4260378"/>
            <a:ext cx="113049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has to </a:t>
            </a:r>
            <a:endParaRPr lang="ar-SA"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45A054F-C1B9-4FC8-8F91-221D086DFFA9}"/>
              </a:ext>
            </a:extLst>
          </p:cNvPr>
          <p:cNvSpPr txBox="1"/>
          <p:nvPr/>
        </p:nvSpPr>
        <p:spPr>
          <a:xfrm>
            <a:off x="2185914" y="4642517"/>
            <a:ext cx="1075901"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must</a:t>
            </a:r>
            <a:endParaRPr lang="ar-SA"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4E68794-E800-40EF-A3E7-76596E765FD2}"/>
              </a:ext>
            </a:extLst>
          </p:cNvPr>
          <p:cNvSpPr txBox="1"/>
          <p:nvPr/>
        </p:nvSpPr>
        <p:spPr>
          <a:xfrm>
            <a:off x="1312454" y="5011008"/>
            <a:ext cx="113049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mustn’t</a:t>
            </a:r>
            <a:endParaRPr lang="ar-SA"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160171B-66E7-47F0-B17D-A4D438C0D75A}"/>
              </a:ext>
            </a:extLst>
          </p:cNvPr>
          <p:cNvSpPr txBox="1"/>
          <p:nvPr/>
        </p:nvSpPr>
        <p:spPr>
          <a:xfrm>
            <a:off x="2745472" y="5434090"/>
            <a:ext cx="1171435"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have to</a:t>
            </a:r>
            <a:endParaRPr lang="ar-SA"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701869D-F1FD-4676-9F0E-D827CDE16C9A}"/>
              </a:ext>
            </a:extLst>
          </p:cNvPr>
          <p:cNvSpPr txBox="1"/>
          <p:nvPr/>
        </p:nvSpPr>
        <p:spPr>
          <a:xfrm>
            <a:off x="2010767" y="5804856"/>
            <a:ext cx="1171435"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has to</a:t>
            </a:r>
            <a:endParaRPr lang="ar-SA"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8379A00-57C1-43C4-8339-2006F90FD548}"/>
              </a:ext>
            </a:extLst>
          </p:cNvPr>
          <p:cNvSpPr txBox="1"/>
          <p:nvPr/>
        </p:nvSpPr>
        <p:spPr>
          <a:xfrm>
            <a:off x="2995684" y="6230213"/>
            <a:ext cx="1171435"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mustn’t</a:t>
            </a:r>
            <a:endParaRPr lang="ar-SA"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5371946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90E8B6-60A2-4B96-8694-2D2655A6A2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5918" y="177421"/>
            <a:ext cx="8844279" cy="6482686"/>
          </a:xfrm>
          <a:prstGeom prst="rect">
            <a:avLst/>
          </a:prstGeom>
        </p:spPr>
      </p:pic>
      <p:sp>
        <p:nvSpPr>
          <p:cNvPr id="5" name="مربع نص 4">
            <a:extLst>
              <a:ext uri="{FF2B5EF4-FFF2-40B4-BE49-F238E27FC236}">
                <a16:creationId xmlns:a16="http://schemas.microsoft.com/office/drawing/2014/main" id="{43EDA786-51E8-4B6B-A04E-3074DAAB8A26}"/>
              </a:ext>
            </a:extLst>
          </p:cNvPr>
          <p:cNvSpPr txBox="1"/>
          <p:nvPr/>
        </p:nvSpPr>
        <p:spPr>
          <a:xfrm>
            <a:off x="2841006" y="1135047"/>
            <a:ext cx="1730994"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didn’t have to</a:t>
            </a:r>
            <a:endParaRPr lang="ar-SA"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C561E03-1E6E-46DE-B099-C9B7D7EE5D8A}"/>
              </a:ext>
            </a:extLst>
          </p:cNvPr>
          <p:cNvSpPr txBox="1"/>
          <p:nvPr/>
        </p:nvSpPr>
        <p:spPr>
          <a:xfrm>
            <a:off x="1232842" y="1655942"/>
            <a:ext cx="1264698"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had to</a:t>
            </a:r>
            <a:endParaRPr lang="ar-SA"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32BFE3A-3F30-4B5F-8DA0-54BC06D9BC1B}"/>
              </a:ext>
            </a:extLst>
          </p:cNvPr>
          <p:cNvSpPr txBox="1"/>
          <p:nvPr/>
        </p:nvSpPr>
        <p:spPr>
          <a:xfrm>
            <a:off x="1123658" y="2188207"/>
            <a:ext cx="1730994"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didn’t have to</a:t>
            </a:r>
            <a:endParaRPr lang="ar-SA"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4CDF2C7-3B1B-4C7A-98C1-97C50F6874DD}"/>
              </a:ext>
            </a:extLst>
          </p:cNvPr>
          <p:cNvSpPr txBox="1"/>
          <p:nvPr/>
        </p:nvSpPr>
        <p:spPr>
          <a:xfrm>
            <a:off x="1207291" y="2665880"/>
            <a:ext cx="1305647"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needn’t</a:t>
            </a:r>
            <a:endParaRPr lang="ar-SA"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226DB05-D216-4BEC-BCE6-4AE7B6F83890}"/>
              </a:ext>
            </a:extLst>
          </p:cNvPr>
          <p:cNvSpPr txBox="1"/>
          <p:nvPr/>
        </p:nvSpPr>
        <p:spPr>
          <a:xfrm>
            <a:off x="1018494" y="3200420"/>
            <a:ext cx="1203712"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had to</a:t>
            </a:r>
            <a:endParaRPr lang="ar-SA"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4C8038F-CFEF-4C9F-80D0-69575434FA1C}"/>
              </a:ext>
            </a:extLst>
          </p:cNvPr>
          <p:cNvSpPr txBox="1"/>
          <p:nvPr/>
        </p:nvSpPr>
        <p:spPr>
          <a:xfrm>
            <a:off x="1152644" y="3721312"/>
            <a:ext cx="1305647"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needn’t</a:t>
            </a:r>
            <a:endParaRPr lang="ar-SA"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CBF0C16-A7B4-467D-AF19-22EF3B2022FA}"/>
              </a:ext>
            </a:extLst>
          </p:cNvPr>
          <p:cNvSpPr txBox="1"/>
          <p:nvPr/>
        </p:nvSpPr>
        <p:spPr>
          <a:xfrm>
            <a:off x="1882852" y="4242203"/>
            <a:ext cx="1096379"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had to</a:t>
            </a:r>
            <a:endParaRPr lang="ar-SA"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0DB4AAE-25A6-45F3-A593-B0E3BFDCC099}"/>
              </a:ext>
            </a:extLst>
          </p:cNvPr>
          <p:cNvSpPr txBox="1"/>
          <p:nvPr/>
        </p:nvSpPr>
        <p:spPr>
          <a:xfrm>
            <a:off x="1337465" y="4776741"/>
            <a:ext cx="1312472"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needn’t</a:t>
            </a:r>
            <a:endParaRPr lang="ar-SA"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B7B5696E-A3DB-4FEC-A68C-027C339D5EC4}"/>
              </a:ext>
            </a:extLst>
          </p:cNvPr>
          <p:cNvSpPr txBox="1"/>
          <p:nvPr/>
        </p:nvSpPr>
        <p:spPr>
          <a:xfrm>
            <a:off x="821119" y="5256689"/>
            <a:ext cx="1760577"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didn’t need to</a:t>
            </a:r>
            <a:endParaRPr lang="ar-SA"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0065967-0F5A-4185-8C70-8F834ACE0192}"/>
              </a:ext>
            </a:extLst>
          </p:cNvPr>
          <p:cNvSpPr txBox="1"/>
          <p:nvPr/>
        </p:nvSpPr>
        <p:spPr>
          <a:xfrm>
            <a:off x="1164590" y="5777580"/>
            <a:ext cx="121012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needn’t</a:t>
            </a:r>
            <a:endParaRPr lang="ar-SA"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9680613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2064123" y="1700683"/>
            <a:ext cx="5015753" cy="2215991"/>
          </a:xfrm>
          <a:prstGeom prst="rect">
            <a:avLst/>
          </a:prstGeom>
          <a:noFill/>
        </p:spPr>
        <p:txBody>
          <a:bodyPr wrap="square" rtlCol="1">
            <a:spAutoFit/>
          </a:bodyPr>
          <a:lstStyle/>
          <a:p>
            <a:pPr algn="ctr"/>
            <a:r>
              <a:rPr lang="en-US" sz="13800" dirty="0">
                <a:latin typeface="Rockwell Condensed" panose="02060603050405020104" pitchFamily="18" charset="0"/>
              </a:rPr>
              <a:t>UNIT 6</a:t>
            </a:r>
            <a:endParaRPr lang="ar-SA" sz="13800" dirty="0">
              <a:latin typeface="Rockwell Condensed" panose="02060603050405020104" pitchFamily="18" charset="0"/>
            </a:endParaRPr>
          </a:p>
        </p:txBody>
      </p:sp>
    </p:spTree>
    <p:extLst>
      <p:ext uri="{BB962C8B-B14F-4D97-AF65-F5344CB8AC3E}">
        <p14:creationId xmlns:p14="http://schemas.microsoft.com/office/powerpoint/2010/main" val="39843554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477BF9-9741-4BE9-8032-1C287FFEE6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5659" y="138173"/>
            <a:ext cx="8707271" cy="6498603"/>
          </a:xfrm>
          <a:prstGeom prst="rect">
            <a:avLst/>
          </a:prstGeom>
        </p:spPr>
      </p:pic>
      <p:sp>
        <p:nvSpPr>
          <p:cNvPr id="5" name="مربع نص 4">
            <a:extLst>
              <a:ext uri="{FF2B5EF4-FFF2-40B4-BE49-F238E27FC236}">
                <a16:creationId xmlns:a16="http://schemas.microsoft.com/office/drawing/2014/main" id="{BA989C97-AF50-4D24-8CCA-CCE852D777AD}"/>
              </a:ext>
            </a:extLst>
          </p:cNvPr>
          <p:cNvSpPr txBox="1"/>
          <p:nvPr/>
        </p:nvSpPr>
        <p:spPr>
          <a:xfrm>
            <a:off x="5233905" y="2326962"/>
            <a:ext cx="2026704"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tap water</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F7118A5-7C4D-4BD3-8E13-BDC08D23A0AF}"/>
              </a:ext>
            </a:extLst>
          </p:cNvPr>
          <p:cNvSpPr txBox="1"/>
          <p:nvPr/>
        </p:nvSpPr>
        <p:spPr>
          <a:xfrm>
            <a:off x="1019012" y="3120807"/>
            <a:ext cx="2026704"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crank up</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E44FA39-4A8F-4273-9B29-AA808AB902AC}"/>
              </a:ext>
            </a:extLst>
          </p:cNvPr>
          <p:cNvSpPr txBox="1"/>
          <p:nvPr/>
        </p:nvSpPr>
        <p:spPr>
          <a:xfrm>
            <a:off x="2916056" y="3844142"/>
            <a:ext cx="2026704"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pesticides</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7288D0C-EDA8-4485-BE47-D69CFA867D6C}"/>
              </a:ext>
            </a:extLst>
          </p:cNvPr>
          <p:cNvSpPr txBox="1"/>
          <p:nvPr/>
        </p:nvSpPr>
        <p:spPr>
          <a:xfrm>
            <a:off x="1674105" y="4635711"/>
            <a:ext cx="2406575"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thermostat</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1384794-2EC7-441F-8BC7-F4FE6FE0E0AE}"/>
              </a:ext>
            </a:extLst>
          </p:cNvPr>
          <p:cNvSpPr txBox="1"/>
          <p:nvPr/>
        </p:nvSpPr>
        <p:spPr>
          <a:xfrm>
            <a:off x="5959513" y="5372695"/>
            <a:ext cx="2026704"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conserve</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F386657-B7BD-4AAF-A61B-0A19482F930D}"/>
              </a:ext>
            </a:extLst>
          </p:cNvPr>
          <p:cNvSpPr txBox="1"/>
          <p:nvPr/>
        </p:nvSpPr>
        <p:spPr>
          <a:xfrm>
            <a:off x="1578572" y="6123325"/>
            <a:ext cx="176005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plastic</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6156930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990F28-19EF-411A-8CFD-8D661CEF49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4500" y="204716"/>
            <a:ext cx="8848431" cy="6469039"/>
          </a:xfrm>
          <a:prstGeom prst="rect">
            <a:avLst/>
          </a:prstGeom>
        </p:spPr>
      </p:pic>
      <p:sp>
        <p:nvSpPr>
          <p:cNvPr id="5" name="مربع نص 4">
            <a:extLst>
              <a:ext uri="{FF2B5EF4-FFF2-40B4-BE49-F238E27FC236}">
                <a16:creationId xmlns:a16="http://schemas.microsoft.com/office/drawing/2014/main" id="{DFBB6547-B379-489D-AC24-55F7C5694B7F}"/>
              </a:ext>
            </a:extLst>
          </p:cNvPr>
          <p:cNvSpPr txBox="1"/>
          <p:nvPr/>
        </p:nvSpPr>
        <p:spPr>
          <a:xfrm>
            <a:off x="6728347" y="116005"/>
            <a:ext cx="233844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consumption</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068DAC3-FBA7-426B-817F-DB5B1BA7C6D0}"/>
              </a:ext>
            </a:extLst>
          </p:cNvPr>
          <p:cNvSpPr txBox="1"/>
          <p:nvPr/>
        </p:nvSpPr>
        <p:spPr>
          <a:xfrm>
            <a:off x="4956410" y="609602"/>
            <a:ext cx="177193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source</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5000319-4734-41C2-8BE5-420448D5AFBD}"/>
              </a:ext>
            </a:extLst>
          </p:cNvPr>
          <p:cNvSpPr txBox="1"/>
          <p:nvPr/>
        </p:nvSpPr>
        <p:spPr>
          <a:xfrm>
            <a:off x="6596418" y="1075904"/>
            <a:ext cx="202658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efficient</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88CD5BF-BC18-4C44-B0F6-EC6CBACD5EC3}"/>
              </a:ext>
            </a:extLst>
          </p:cNvPr>
          <p:cNvSpPr txBox="1"/>
          <p:nvPr/>
        </p:nvSpPr>
        <p:spPr>
          <a:xfrm>
            <a:off x="5791202" y="1594518"/>
            <a:ext cx="1885506"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recycle</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6B03B05-D35F-4290-9B3C-98E849DE9802}"/>
              </a:ext>
            </a:extLst>
          </p:cNvPr>
          <p:cNvSpPr txBox="1"/>
          <p:nvPr/>
        </p:nvSpPr>
        <p:spPr>
          <a:xfrm>
            <a:off x="409436" y="3518857"/>
            <a:ext cx="854349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Pesticides keep bugs and animals away. They can hurt the environment</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D1AA367-1379-4D1F-AC9D-84B00FBF5E18}"/>
              </a:ext>
            </a:extLst>
          </p:cNvPr>
          <p:cNvSpPr txBox="1"/>
          <p:nvPr/>
        </p:nvSpPr>
        <p:spPr>
          <a:xfrm>
            <a:off x="3111691" y="4012453"/>
            <a:ext cx="4883994"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You can crank up the radio, the TV</a:t>
            </a:r>
            <a:endParaRPr lang="ar-SA" sz="20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CC4F4DD-0AA5-42A1-9694-BB69715B06E9}"/>
              </a:ext>
            </a:extLst>
          </p:cNvPr>
          <p:cNvSpPr txBox="1"/>
          <p:nvPr/>
        </p:nvSpPr>
        <p:spPr>
          <a:xfrm>
            <a:off x="818863" y="4860892"/>
            <a:ext cx="789763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Bottles, silverware, and furniture are commonly made of plastic</a:t>
            </a:r>
            <a:endParaRPr lang="ar-SA" sz="20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6EEA2589-1909-4F86-9299-1E3AC2DAE702}"/>
              </a:ext>
            </a:extLst>
          </p:cNvPr>
          <p:cNvSpPr txBox="1"/>
          <p:nvPr/>
        </p:nvSpPr>
        <p:spPr>
          <a:xfrm>
            <a:off x="4408226" y="5340840"/>
            <a:ext cx="446067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plastic and glass bottles, tin cans</a:t>
            </a:r>
            <a:endParaRPr lang="ar-SA" sz="20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7BB9E14A-0C74-4D52-935F-459470A1C6D7}"/>
              </a:ext>
            </a:extLst>
          </p:cNvPr>
          <p:cNvSpPr txBox="1"/>
          <p:nvPr/>
        </p:nvSpPr>
        <p:spPr>
          <a:xfrm>
            <a:off x="889369" y="6216576"/>
            <a:ext cx="446067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They want to save money on gas</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4375408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2322F1D-4C89-4640-A1D0-9897D046B8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7646" y="300252"/>
            <a:ext cx="8791424" cy="5691116"/>
          </a:xfrm>
          <a:prstGeom prst="rect">
            <a:avLst/>
          </a:prstGeom>
        </p:spPr>
      </p:pic>
      <p:sp>
        <p:nvSpPr>
          <p:cNvPr id="5" name="شكل بيضاوي 4">
            <a:extLst>
              <a:ext uri="{FF2B5EF4-FFF2-40B4-BE49-F238E27FC236}">
                <a16:creationId xmlns:a16="http://schemas.microsoft.com/office/drawing/2014/main" id="{044F81EF-BCA3-4381-B8CD-1AD123DA33E5}"/>
              </a:ext>
            </a:extLst>
          </p:cNvPr>
          <p:cNvSpPr/>
          <p:nvPr/>
        </p:nvSpPr>
        <p:spPr>
          <a:xfrm>
            <a:off x="1735542" y="2336044"/>
            <a:ext cx="898476"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0ABCE62B-C7FB-4BFA-A64C-C2BDDE0D832E}"/>
              </a:ext>
            </a:extLst>
          </p:cNvPr>
          <p:cNvSpPr/>
          <p:nvPr/>
        </p:nvSpPr>
        <p:spPr>
          <a:xfrm>
            <a:off x="6959220" y="2313300"/>
            <a:ext cx="898476"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F2B7F6B4-FA6E-4ADC-9012-08A3A52B05C1}"/>
              </a:ext>
            </a:extLst>
          </p:cNvPr>
          <p:cNvSpPr/>
          <p:nvPr/>
        </p:nvSpPr>
        <p:spPr>
          <a:xfrm>
            <a:off x="6588456" y="2677238"/>
            <a:ext cx="549323"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A806EDF0-4992-4224-AB67-73172FE7A1FA}"/>
              </a:ext>
            </a:extLst>
          </p:cNvPr>
          <p:cNvSpPr/>
          <p:nvPr/>
        </p:nvSpPr>
        <p:spPr>
          <a:xfrm>
            <a:off x="4036326" y="3353939"/>
            <a:ext cx="549323"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BE125E4C-251F-44F3-AE2F-F87C9BFD6AF6}"/>
              </a:ext>
            </a:extLst>
          </p:cNvPr>
          <p:cNvSpPr/>
          <p:nvPr/>
        </p:nvSpPr>
        <p:spPr>
          <a:xfrm>
            <a:off x="681251" y="3695133"/>
            <a:ext cx="549323"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F1E2ED0F-EC2B-4086-AB94-6DD514E5C2A1}"/>
              </a:ext>
            </a:extLst>
          </p:cNvPr>
          <p:cNvSpPr/>
          <p:nvPr/>
        </p:nvSpPr>
        <p:spPr>
          <a:xfrm>
            <a:off x="3128955" y="3695133"/>
            <a:ext cx="787952"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230A9F95-6E06-492A-A130-8AB93F66D7B2}"/>
              </a:ext>
            </a:extLst>
          </p:cNvPr>
          <p:cNvSpPr/>
          <p:nvPr/>
        </p:nvSpPr>
        <p:spPr>
          <a:xfrm>
            <a:off x="4490112" y="3708781"/>
            <a:ext cx="787952"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2" name="شكل بيضاوي 11">
            <a:extLst>
              <a:ext uri="{FF2B5EF4-FFF2-40B4-BE49-F238E27FC236}">
                <a16:creationId xmlns:a16="http://schemas.microsoft.com/office/drawing/2014/main" id="{3B1478DC-C6EF-4418-A124-874B23AD3C7D}"/>
              </a:ext>
            </a:extLst>
          </p:cNvPr>
          <p:cNvSpPr/>
          <p:nvPr/>
        </p:nvSpPr>
        <p:spPr>
          <a:xfrm>
            <a:off x="5773208" y="4063623"/>
            <a:ext cx="668535" cy="341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4174748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44573A0-920C-4539-A478-5C1B2EA881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7050" y="136478"/>
            <a:ext cx="8901416" cy="6591867"/>
          </a:xfrm>
          <a:prstGeom prst="rect">
            <a:avLst/>
          </a:prstGeom>
        </p:spPr>
      </p:pic>
      <p:sp>
        <p:nvSpPr>
          <p:cNvPr id="5" name="مربع نص 4">
            <a:extLst>
              <a:ext uri="{FF2B5EF4-FFF2-40B4-BE49-F238E27FC236}">
                <a16:creationId xmlns:a16="http://schemas.microsoft.com/office/drawing/2014/main" id="{18B408BD-4446-4BAB-8A11-7D81058FAF7C}"/>
              </a:ext>
            </a:extLst>
          </p:cNvPr>
          <p:cNvSpPr txBox="1"/>
          <p:nvPr/>
        </p:nvSpPr>
        <p:spPr>
          <a:xfrm>
            <a:off x="941696" y="3916906"/>
            <a:ext cx="7724632" cy="2677656"/>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consider 			can’t stand 		agree</a:t>
            </a:r>
          </a:p>
          <a:p>
            <a:r>
              <a:rPr lang="en-US" sz="2800" dirty="0">
                <a:solidFill>
                  <a:srgbClr val="C00000"/>
                </a:solidFill>
                <a:latin typeface="Comic Sans MS" panose="030F0702030302020204" pitchFamily="66" charset="0"/>
              </a:rPr>
              <a:t>finish 				continue 			decide</a:t>
            </a:r>
          </a:p>
          <a:p>
            <a:r>
              <a:rPr lang="en-US" sz="2800" dirty="0">
                <a:solidFill>
                  <a:srgbClr val="1E03BD"/>
                </a:solidFill>
                <a:latin typeface="Comic Sans MS" panose="030F0702030302020204" pitchFamily="66" charset="0"/>
              </a:rPr>
              <a:t>imagine 				hate 					offer</a:t>
            </a:r>
          </a:p>
          <a:p>
            <a:r>
              <a:rPr lang="en-US" sz="2800" dirty="0">
                <a:solidFill>
                  <a:srgbClr val="C00000"/>
                </a:solidFill>
                <a:latin typeface="Comic Sans MS" panose="030F0702030302020204" pitchFamily="66" charset="0"/>
              </a:rPr>
              <a:t>keep 					love 					plan</a:t>
            </a:r>
          </a:p>
          <a:p>
            <a:r>
              <a:rPr lang="en-US" sz="2800" dirty="0">
                <a:solidFill>
                  <a:srgbClr val="1E03BD"/>
                </a:solidFill>
                <a:latin typeface="Comic Sans MS" panose="030F0702030302020204" pitchFamily="66" charset="0"/>
              </a:rPr>
              <a:t>recommend 		prefer 				promise</a:t>
            </a:r>
          </a:p>
          <a:p>
            <a:r>
              <a:rPr lang="en-US" sz="2800" dirty="0">
                <a:solidFill>
                  <a:srgbClr val="C00000"/>
                </a:solidFill>
                <a:latin typeface="Comic Sans MS" panose="030F0702030302020204" pitchFamily="66" charset="0"/>
              </a:rPr>
              <a:t>suggest 			start 				want</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919245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C5A0C85-C012-460E-B110-AA94EAFC2B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8303" y="368490"/>
            <a:ext cx="8694628" cy="6305265"/>
          </a:xfrm>
          <a:prstGeom prst="rect">
            <a:avLst/>
          </a:prstGeom>
        </p:spPr>
      </p:pic>
      <p:sp>
        <p:nvSpPr>
          <p:cNvPr id="5" name="مربع نص 4">
            <a:extLst>
              <a:ext uri="{FF2B5EF4-FFF2-40B4-BE49-F238E27FC236}">
                <a16:creationId xmlns:a16="http://schemas.microsoft.com/office/drawing/2014/main" id="{32A557C8-A9BC-494B-B686-C3318DA48EB4}"/>
              </a:ext>
            </a:extLst>
          </p:cNvPr>
          <p:cNvSpPr txBox="1"/>
          <p:nvPr/>
        </p:nvSpPr>
        <p:spPr>
          <a:xfrm>
            <a:off x="3880516" y="1771940"/>
            <a:ext cx="202896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getting</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9198A85-83B0-4287-B847-A33A6659D668}"/>
              </a:ext>
            </a:extLst>
          </p:cNvPr>
          <p:cNvSpPr txBox="1"/>
          <p:nvPr/>
        </p:nvSpPr>
        <p:spPr>
          <a:xfrm>
            <a:off x="1958452" y="2347424"/>
            <a:ext cx="202896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watering</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DA23269-09CF-4413-8F01-FC9D374BEE27}"/>
              </a:ext>
            </a:extLst>
          </p:cNvPr>
          <p:cNvSpPr txBox="1"/>
          <p:nvPr/>
        </p:nvSpPr>
        <p:spPr>
          <a:xfrm>
            <a:off x="3432411" y="2975222"/>
            <a:ext cx="1745645"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to get</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E942C84-BD26-408B-AA23-24694A6922DF}"/>
              </a:ext>
            </a:extLst>
          </p:cNvPr>
          <p:cNvSpPr txBox="1"/>
          <p:nvPr/>
        </p:nvSpPr>
        <p:spPr>
          <a:xfrm>
            <a:off x="1903862" y="3589368"/>
            <a:ext cx="202896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separating</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9B31AEC-A2DF-442D-9F94-FEA473C27209}"/>
              </a:ext>
            </a:extLst>
          </p:cNvPr>
          <p:cNvSpPr txBox="1"/>
          <p:nvPr/>
        </p:nvSpPr>
        <p:spPr>
          <a:xfrm>
            <a:off x="3555241" y="4189870"/>
            <a:ext cx="235424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to conserve</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7D9D5B5-EAEB-4599-B301-7314D79BD52D}"/>
              </a:ext>
            </a:extLst>
          </p:cNvPr>
          <p:cNvSpPr txBox="1"/>
          <p:nvPr/>
        </p:nvSpPr>
        <p:spPr>
          <a:xfrm>
            <a:off x="1878839" y="4806295"/>
            <a:ext cx="202896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to have</a:t>
            </a:r>
            <a:endParaRPr lang="ar-SA" sz="28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E059D9B-DCB1-4C4E-828F-C87A63FBEB3B}"/>
              </a:ext>
            </a:extLst>
          </p:cNvPr>
          <p:cNvSpPr txBox="1"/>
          <p:nvPr/>
        </p:nvSpPr>
        <p:spPr>
          <a:xfrm>
            <a:off x="2809164" y="5422720"/>
            <a:ext cx="2028967"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insulting</a:t>
            </a:r>
            <a:endParaRPr lang="ar-SA" sz="28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1355A215-53A2-478F-81DA-DA4C3B160684}"/>
              </a:ext>
            </a:extLst>
          </p:cNvPr>
          <p:cNvSpPr txBox="1"/>
          <p:nvPr/>
        </p:nvSpPr>
        <p:spPr>
          <a:xfrm>
            <a:off x="2249605" y="5995928"/>
            <a:ext cx="163091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to eat</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573289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6180A2F9-81E5-4022-8637-31280E369E2D}"/>
              </a:ext>
            </a:extLst>
          </p:cNvPr>
          <p:cNvPicPr>
            <a:picLocks noChangeAspect="1"/>
          </p:cNvPicPr>
          <p:nvPr/>
        </p:nvPicPr>
        <p:blipFill>
          <a:blip r:embed="rId2"/>
          <a:stretch>
            <a:fillRect/>
          </a:stretch>
        </p:blipFill>
        <p:spPr>
          <a:xfrm>
            <a:off x="204718" y="191069"/>
            <a:ext cx="8797368" cy="6509982"/>
          </a:xfrm>
          <a:prstGeom prst="rect">
            <a:avLst/>
          </a:prstGeom>
        </p:spPr>
      </p:pic>
      <p:sp>
        <p:nvSpPr>
          <p:cNvPr id="7" name="مربع نص 6">
            <a:extLst>
              <a:ext uri="{FF2B5EF4-FFF2-40B4-BE49-F238E27FC236}">
                <a16:creationId xmlns:a16="http://schemas.microsoft.com/office/drawing/2014/main" id="{6CD8C87E-430D-422F-8029-B46DCF8D4EA0}"/>
              </a:ext>
            </a:extLst>
          </p:cNvPr>
          <p:cNvSpPr txBox="1"/>
          <p:nvPr/>
        </p:nvSpPr>
        <p:spPr>
          <a:xfrm>
            <a:off x="2579428" y="1705968"/>
            <a:ext cx="6359856" cy="875240"/>
          </a:xfrm>
          <a:prstGeom prst="rect">
            <a:avLst/>
          </a:prstGeom>
          <a:noFill/>
        </p:spPr>
        <p:txBody>
          <a:bodyPr wrap="square" rtlCol="1">
            <a:spAutoFit/>
          </a:bodyPr>
          <a:lstStyle/>
          <a:p>
            <a:pPr>
              <a:lnSpc>
                <a:spcPct val="150000"/>
              </a:lnSpc>
            </a:pPr>
            <a:r>
              <a:rPr lang="en-US" dirty="0">
                <a:solidFill>
                  <a:srgbClr val="1E03BD"/>
                </a:solidFill>
                <a:latin typeface="Comic Sans MS" panose="030F0702030302020204" pitchFamily="66" charset="0"/>
              </a:rPr>
              <a:t>I recommend eating fruits and vegetables every day.</a:t>
            </a:r>
          </a:p>
          <a:p>
            <a:pPr>
              <a:lnSpc>
                <a:spcPct val="150000"/>
              </a:lnSpc>
            </a:pPr>
            <a:r>
              <a:rPr lang="en-US" dirty="0">
                <a:solidFill>
                  <a:srgbClr val="C00000"/>
                </a:solidFill>
                <a:latin typeface="Comic Sans MS" panose="030F0702030302020204" pitchFamily="66" charset="0"/>
              </a:rPr>
              <a:t>I hate eating old vegetables from the supermarket.</a:t>
            </a:r>
            <a:endParaRPr lang="ar-SA"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7D0C836-0A0B-4A2C-895F-4C69828F45A8}"/>
              </a:ext>
            </a:extLst>
          </p:cNvPr>
          <p:cNvSpPr txBox="1"/>
          <p:nvPr/>
        </p:nvSpPr>
        <p:spPr>
          <a:xfrm>
            <a:off x="2554408" y="3277737"/>
            <a:ext cx="6359856" cy="1200329"/>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 attempt to recycle everything possible.</a:t>
            </a:r>
          </a:p>
          <a:p>
            <a:r>
              <a:rPr lang="en-US" sz="2400" dirty="0">
                <a:solidFill>
                  <a:srgbClr val="C00000"/>
                </a:solidFill>
                <a:latin typeface="Comic Sans MS" panose="030F0702030302020204" pitchFamily="66" charset="0"/>
              </a:rPr>
              <a:t>I recommend getting two recycle bins.</a:t>
            </a:r>
          </a:p>
          <a:p>
            <a:r>
              <a:rPr lang="en-US" sz="2400" dirty="0">
                <a:solidFill>
                  <a:srgbClr val="1E03BD"/>
                </a:solidFill>
                <a:latin typeface="Comic Sans MS" panose="030F0702030302020204" pitchFamily="66" charset="0"/>
              </a:rPr>
              <a:t>I like knowing that I’m helping the earth.</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EB98FAF-B444-429C-B523-DFE7CC93364C}"/>
              </a:ext>
            </a:extLst>
          </p:cNvPr>
          <p:cNvSpPr txBox="1"/>
          <p:nvPr/>
        </p:nvSpPr>
        <p:spPr>
          <a:xfrm>
            <a:off x="2488442" y="5190699"/>
            <a:ext cx="6359856" cy="1200329"/>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We like biking to work </a:t>
            </a:r>
          </a:p>
          <a:p>
            <a:r>
              <a:rPr lang="en-US" sz="2400" dirty="0">
                <a:solidFill>
                  <a:srgbClr val="1E03BD"/>
                </a:solidFill>
                <a:latin typeface="Comic Sans MS" panose="030F0702030302020204" pitchFamily="66" charset="0"/>
              </a:rPr>
              <a:t>We hate paying for parking in the city.</a:t>
            </a:r>
          </a:p>
          <a:p>
            <a:r>
              <a:rPr lang="en-US" sz="2400" dirty="0">
                <a:solidFill>
                  <a:srgbClr val="C00000"/>
                </a:solidFill>
                <a:latin typeface="Comic Sans MS" panose="030F0702030302020204" pitchFamily="66" charset="0"/>
              </a:rPr>
              <a:t>We prefer to bike to work on rainy days</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95E1F34-F4A0-4C21-8235-B765108C5A41}"/>
              </a:ext>
            </a:extLst>
          </p:cNvPr>
          <p:cNvSpPr txBox="1"/>
          <p:nvPr/>
        </p:nvSpPr>
        <p:spPr>
          <a:xfrm>
            <a:off x="4881522" y="749614"/>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a:t>
            </a:r>
          </a:p>
        </p:txBody>
      </p:sp>
    </p:spTree>
    <p:extLst>
      <p:ext uri="{BB962C8B-B14F-4D97-AF65-F5344CB8AC3E}">
        <p14:creationId xmlns:p14="http://schemas.microsoft.com/office/powerpoint/2010/main" val="12393743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62F7228-B9DF-452F-AE6D-F25CA31084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7505" y="163773"/>
            <a:ext cx="8876370" cy="6496333"/>
          </a:xfrm>
          <a:prstGeom prst="rect">
            <a:avLst/>
          </a:prstGeom>
        </p:spPr>
      </p:pic>
      <p:sp>
        <p:nvSpPr>
          <p:cNvPr id="5" name="مربع نص 4">
            <a:extLst>
              <a:ext uri="{FF2B5EF4-FFF2-40B4-BE49-F238E27FC236}">
                <a16:creationId xmlns:a16="http://schemas.microsoft.com/office/drawing/2014/main" id="{4966D5DA-4F04-4E3D-B65E-2D8F66D61715}"/>
              </a:ext>
            </a:extLst>
          </p:cNvPr>
          <p:cNvSpPr txBox="1"/>
          <p:nvPr/>
        </p:nvSpPr>
        <p:spPr>
          <a:xfrm>
            <a:off x="1542197" y="2074455"/>
            <a:ext cx="7287904" cy="4272580"/>
          </a:xfrm>
          <a:prstGeom prst="rect">
            <a:avLst/>
          </a:prstGeom>
          <a:noFill/>
        </p:spPr>
        <p:txBody>
          <a:bodyPr wrap="square" rtlCol="1">
            <a:spAutoFit/>
          </a:bodyPr>
          <a:lstStyle/>
          <a:p>
            <a:pPr>
              <a:lnSpc>
                <a:spcPct val="200000"/>
              </a:lnSpc>
            </a:pPr>
            <a:r>
              <a:rPr lang="en-US" sz="2800" dirty="0">
                <a:solidFill>
                  <a:srgbClr val="1E03BD"/>
                </a:solidFill>
                <a:latin typeface="Comic Sans MS" panose="030F0702030302020204" pitchFamily="66" charset="0"/>
              </a:rPr>
              <a:t>The farmer began using organic methods. </a:t>
            </a:r>
          </a:p>
          <a:p>
            <a:pPr>
              <a:lnSpc>
                <a:spcPct val="200000"/>
              </a:lnSpc>
            </a:pPr>
            <a:r>
              <a:rPr lang="en-US" sz="2800" dirty="0">
                <a:solidFill>
                  <a:srgbClr val="1E03BD"/>
                </a:solidFill>
                <a:latin typeface="Comic Sans MS" panose="030F0702030302020204" pitchFamily="66" charset="0"/>
              </a:rPr>
              <a:t>We decided to get solar panels.</a:t>
            </a:r>
          </a:p>
          <a:p>
            <a:pPr>
              <a:lnSpc>
                <a:spcPct val="200000"/>
              </a:lnSpc>
            </a:pPr>
            <a:r>
              <a:rPr lang="en-US" sz="2800" dirty="0">
                <a:solidFill>
                  <a:srgbClr val="1E03BD"/>
                </a:solidFill>
                <a:latin typeface="Comic Sans MS" panose="030F0702030302020204" pitchFamily="66" charset="0"/>
              </a:rPr>
              <a:t>I prefer to eat organic food.</a:t>
            </a:r>
          </a:p>
          <a:p>
            <a:pPr>
              <a:lnSpc>
                <a:spcPct val="200000"/>
              </a:lnSpc>
            </a:pPr>
            <a:r>
              <a:rPr lang="en-US" sz="2800" dirty="0">
                <a:solidFill>
                  <a:srgbClr val="1E03BD"/>
                </a:solidFill>
                <a:latin typeface="Comic Sans MS" panose="030F0702030302020204" pitchFamily="66" charset="0"/>
              </a:rPr>
              <a:t>We expect to see her soon.</a:t>
            </a:r>
          </a:p>
          <a:p>
            <a:pPr>
              <a:lnSpc>
                <a:spcPct val="200000"/>
              </a:lnSpc>
            </a:pPr>
            <a:r>
              <a:rPr lang="en-US" sz="2800" dirty="0">
                <a:solidFill>
                  <a:srgbClr val="1E03BD"/>
                </a:solidFill>
                <a:latin typeface="Comic Sans MS" panose="030F0702030302020204" pitchFamily="66" charset="0"/>
              </a:rPr>
              <a:t>She quit smoking.</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0042678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ACBDD36-BB69-451D-94EA-44225E7A2D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2395" y="268941"/>
            <a:ext cx="8699557" cy="5903259"/>
          </a:xfrm>
          <a:prstGeom prst="rect">
            <a:avLst/>
          </a:prstGeom>
        </p:spPr>
      </p:pic>
      <p:sp>
        <p:nvSpPr>
          <p:cNvPr id="5" name="مربع نص 4">
            <a:extLst>
              <a:ext uri="{FF2B5EF4-FFF2-40B4-BE49-F238E27FC236}">
                <a16:creationId xmlns:a16="http://schemas.microsoft.com/office/drawing/2014/main" id="{B79DA282-82CB-4886-ABF9-176D3B4AFE91}"/>
              </a:ext>
            </a:extLst>
          </p:cNvPr>
          <p:cNvSpPr txBox="1"/>
          <p:nvPr/>
        </p:nvSpPr>
        <p:spPr>
          <a:xfrm>
            <a:off x="4881281" y="860612"/>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 </a:t>
            </a:r>
          </a:p>
        </p:txBody>
      </p:sp>
      <p:sp>
        <p:nvSpPr>
          <p:cNvPr id="6" name="مربع نص 5">
            <a:extLst>
              <a:ext uri="{FF2B5EF4-FFF2-40B4-BE49-F238E27FC236}">
                <a16:creationId xmlns:a16="http://schemas.microsoft.com/office/drawing/2014/main" id="{7ED59804-B8A6-49E8-9BA4-64B0C243C38F}"/>
              </a:ext>
            </a:extLst>
          </p:cNvPr>
          <p:cNvSpPr txBox="1"/>
          <p:nvPr/>
        </p:nvSpPr>
        <p:spPr>
          <a:xfrm>
            <a:off x="1021977" y="1707776"/>
            <a:ext cx="4485688"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WRU ? WU B ovr sn ? </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1DB4B88-1F32-4FC4-8CCA-774258981652}"/>
              </a:ext>
            </a:extLst>
          </p:cNvPr>
          <p:cNvSpPr txBox="1"/>
          <p:nvPr/>
        </p:nvSpPr>
        <p:spPr>
          <a:xfrm>
            <a:off x="1039907" y="2680443"/>
            <a:ext cx="5715000" cy="523220"/>
          </a:xfrm>
          <a:prstGeom prst="rect">
            <a:avLst/>
          </a:prstGeom>
          <a:noFill/>
        </p:spPr>
        <p:txBody>
          <a:bodyPr wrap="square" rtlCol="1">
            <a:spAutoFit/>
          </a:bodyPr>
          <a:lstStyle/>
          <a:p>
            <a:r>
              <a:rPr lang="en-US" sz="2800" dirty="0" err="1">
                <a:solidFill>
                  <a:srgbClr val="C00000"/>
                </a:solidFill>
                <a:latin typeface="Comic Sans MS" panose="030F0702030302020204" pitchFamily="66" charset="0"/>
              </a:rPr>
              <a:t>HzNGT</a:t>
            </a:r>
            <a:r>
              <a:rPr lang="en-US" sz="2800" dirty="0">
                <a:solidFill>
                  <a:srgbClr val="C00000"/>
                </a:solidFill>
                <a:latin typeface="Comic Sans MS" panose="030F0702030302020204" pitchFamily="66" charset="0"/>
              </a:rPr>
              <a:t> meet us . Hz </a:t>
            </a:r>
            <a:r>
              <a:rPr lang="en-US" sz="2800" dirty="0" err="1">
                <a:solidFill>
                  <a:srgbClr val="C00000"/>
                </a:solidFill>
                <a:latin typeface="Comic Sans MS" panose="030F0702030302020204" pitchFamily="66" charset="0"/>
              </a:rPr>
              <a:t>Bzy</a:t>
            </a:r>
            <a:r>
              <a:rPr lang="en-US" sz="2800" dirty="0">
                <a:solidFill>
                  <a:srgbClr val="C00000"/>
                </a:solidFill>
                <a:latin typeface="Comic Sans MS" panose="030F0702030302020204" pitchFamily="66" charset="0"/>
              </a:rPr>
              <a:t> ? </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C35C647-4AA1-4440-ACED-F3AC0F190C9C}"/>
              </a:ext>
            </a:extLst>
          </p:cNvPr>
          <p:cNvSpPr txBox="1"/>
          <p:nvPr/>
        </p:nvSpPr>
        <p:spPr>
          <a:xfrm>
            <a:off x="1026460" y="3688971"/>
            <a:ext cx="4991568" cy="523220"/>
          </a:xfrm>
          <a:prstGeom prst="rect">
            <a:avLst/>
          </a:prstGeom>
          <a:noFill/>
        </p:spPr>
        <p:txBody>
          <a:bodyPr wrap="square" rtlCol="1">
            <a:spAutoFit/>
          </a:bodyPr>
          <a:lstStyle/>
          <a:p>
            <a:r>
              <a:rPr lang="en-US" sz="2800" dirty="0" err="1">
                <a:solidFill>
                  <a:srgbClr val="1E03BD"/>
                </a:solidFill>
                <a:latin typeface="Comic Sans MS" panose="030F0702030302020204" pitchFamily="66" charset="0"/>
              </a:rPr>
              <a:t>Wz</a:t>
            </a:r>
            <a:r>
              <a:rPr lang="en-US" sz="2800" dirty="0">
                <a:solidFill>
                  <a:srgbClr val="1E03BD"/>
                </a:solidFill>
                <a:latin typeface="Comic Sans MS" panose="030F0702030302020204" pitchFamily="66" charset="0"/>
              </a:rPr>
              <a:t> </a:t>
            </a:r>
            <a:r>
              <a:rPr lang="en-US" sz="2800" dirty="0" err="1">
                <a:solidFill>
                  <a:srgbClr val="1E03BD"/>
                </a:solidFill>
                <a:latin typeface="Comic Sans MS" panose="030F0702030302020204" pitchFamily="66" charset="0"/>
              </a:rPr>
              <a:t>gvn</a:t>
            </a:r>
            <a:r>
              <a:rPr lang="en-US" sz="2800" dirty="0">
                <a:solidFill>
                  <a:srgbClr val="1E03BD"/>
                </a:solidFill>
                <a:latin typeface="Comic Sans MS" panose="030F0702030302020204" pitchFamily="66" charset="0"/>
              </a:rPr>
              <a:t> UL T </a:t>
            </a:r>
            <a:r>
              <a:rPr lang="en-US" sz="2800" dirty="0" err="1">
                <a:solidFill>
                  <a:srgbClr val="1E03BD"/>
                </a:solidFill>
                <a:latin typeface="Comic Sans MS" panose="030F0702030302020204" pitchFamily="66" charset="0"/>
              </a:rPr>
              <a:t>Informtn</a:t>
            </a:r>
            <a:r>
              <a:rPr lang="en-US" sz="2800" dirty="0">
                <a:solidFill>
                  <a:srgbClr val="1E03BD"/>
                </a:solidFill>
                <a:latin typeface="Comic Sans MS" panose="030F0702030302020204" pitchFamily="66" charset="0"/>
              </a:rPr>
              <a:t> ? </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71F6727-BF48-49D7-B7DD-186E58319089}"/>
              </a:ext>
            </a:extLst>
          </p:cNvPr>
          <p:cNvSpPr txBox="1"/>
          <p:nvPr/>
        </p:nvSpPr>
        <p:spPr>
          <a:xfrm>
            <a:off x="1017495" y="4621297"/>
            <a:ext cx="7306233"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OC, ILDI4U. UV </a:t>
            </a:r>
            <a:r>
              <a:rPr lang="en-US" sz="2800" dirty="0" err="1">
                <a:solidFill>
                  <a:srgbClr val="C00000"/>
                </a:solidFill>
                <a:latin typeface="Comic Sans MS" panose="030F0702030302020204" pitchFamily="66" charset="0"/>
              </a:rPr>
              <a:t>helpt</a:t>
            </a:r>
            <a:r>
              <a:rPr lang="en-US" sz="2800" dirty="0">
                <a:solidFill>
                  <a:srgbClr val="C00000"/>
                </a:solidFill>
                <a:latin typeface="Comic Sans MS" panose="030F0702030302020204" pitchFamily="66" charset="0"/>
              </a:rPr>
              <a:t> me SM </a:t>
            </a:r>
            <a:r>
              <a:rPr lang="en-US" sz="2800" dirty="0" err="1">
                <a:solidFill>
                  <a:srgbClr val="C00000"/>
                </a:solidFill>
                <a:latin typeface="Comic Sans MS" panose="030F0702030302020204" pitchFamily="66" charset="0"/>
              </a:rPr>
              <a:t>Tmz</a:t>
            </a:r>
            <a:endParaRPr lang="ar-SA" sz="28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718D942-BF72-4954-AB94-D1498689724A}"/>
              </a:ext>
            </a:extLst>
          </p:cNvPr>
          <p:cNvSpPr txBox="1"/>
          <p:nvPr/>
        </p:nvSpPr>
        <p:spPr>
          <a:xfrm>
            <a:off x="1021978" y="5674646"/>
            <a:ext cx="571499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 T Str OT </a:t>
            </a:r>
            <a:r>
              <a:rPr lang="en-US" sz="2800" dirty="0" err="1">
                <a:solidFill>
                  <a:srgbClr val="1E03BD"/>
                </a:solidFill>
                <a:latin typeface="Comic Sans MS" panose="030F0702030302020204" pitchFamily="66" charset="0"/>
              </a:rPr>
              <a:t>Crnr</a:t>
            </a:r>
            <a:r>
              <a:rPr lang="en-US" sz="2800" dirty="0">
                <a:solidFill>
                  <a:srgbClr val="1E03BD"/>
                </a:solidFill>
                <a:latin typeface="Comic Sans MS" panose="030F0702030302020204" pitchFamily="66" charset="0"/>
              </a:rPr>
              <a:t>. It’s </a:t>
            </a:r>
            <a:r>
              <a:rPr lang="en-US" sz="2800" dirty="0" err="1">
                <a:solidFill>
                  <a:srgbClr val="1E03BD"/>
                </a:solidFill>
                <a:latin typeface="Comic Sans MS" panose="030F0702030302020204" pitchFamily="66" charset="0"/>
              </a:rPr>
              <a:t>Chpr</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989100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63BD74F-1269-44EF-88E8-9E646F36FC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4714" y="113369"/>
            <a:ext cx="8789160" cy="6557813"/>
          </a:xfrm>
          <a:prstGeom prst="rect">
            <a:avLst/>
          </a:prstGeom>
        </p:spPr>
      </p:pic>
      <p:sp>
        <p:nvSpPr>
          <p:cNvPr id="5" name="مربع نص 4">
            <a:extLst>
              <a:ext uri="{FF2B5EF4-FFF2-40B4-BE49-F238E27FC236}">
                <a16:creationId xmlns:a16="http://schemas.microsoft.com/office/drawing/2014/main" id="{CD2FF278-BA64-4FCA-8300-C5A63892B513}"/>
              </a:ext>
            </a:extLst>
          </p:cNvPr>
          <p:cNvSpPr txBox="1"/>
          <p:nvPr/>
        </p:nvSpPr>
        <p:spPr>
          <a:xfrm>
            <a:off x="3771334" y="2181373"/>
            <a:ext cx="1974373"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 hassle</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EDE4B4B-31B3-4C21-9357-220D0A9C393C}"/>
              </a:ext>
            </a:extLst>
          </p:cNvPr>
          <p:cNvSpPr txBox="1"/>
          <p:nvPr/>
        </p:nvSpPr>
        <p:spPr>
          <a:xfrm>
            <a:off x="2654488" y="2770504"/>
            <a:ext cx="272272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 piece of cake</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F2861CC-607B-4111-81F7-48300B5054C4}"/>
              </a:ext>
            </a:extLst>
          </p:cNvPr>
          <p:cNvSpPr txBox="1"/>
          <p:nvPr/>
        </p:nvSpPr>
        <p:spPr>
          <a:xfrm>
            <a:off x="5468209" y="3073032"/>
            <a:ext cx="1519446"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chuck</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E8F2ABB-F04A-4EFD-82E1-7F54C8B9F384}"/>
              </a:ext>
            </a:extLst>
          </p:cNvPr>
          <p:cNvSpPr txBox="1"/>
          <p:nvPr/>
        </p:nvSpPr>
        <p:spPr>
          <a:xfrm>
            <a:off x="5427265" y="3632592"/>
            <a:ext cx="1519446"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lame</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C4F9DAF-F289-4AF8-A1A7-73296E10E60B}"/>
              </a:ext>
            </a:extLst>
          </p:cNvPr>
          <p:cNvSpPr txBox="1"/>
          <p:nvPr/>
        </p:nvSpPr>
        <p:spPr>
          <a:xfrm>
            <a:off x="1812875" y="4194427"/>
            <a:ext cx="2144976"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I guess</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E58BC7B-9839-45A4-905E-49430D871076}"/>
              </a:ext>
            </a:extLst>
          </p:cNvPr>
          <p:cNvSpPr txBox="1"/>
          <p:nvPr/>
        </p:nvSpPr>
        <p:spPr>
          <a:xfrm>
            <a:off x="4856330" y="5668388"/>
            <a:ext cx="2527110"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 no-brainer</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148269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5D27A4A-EBA4-414E-BA7C-05FB1ADC40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7038" y="163774"/>
            <a:ext cx="8803189" cy="6537278"/>
          </a:xfrm>
          <a:prstGeom prst="rect">
            <a:avLst/>
          </a:prstGeom>
        </p:spPr>
      </p:pic>
    </p:spTree>
    <p:extLst>
      <p:ext uri="{BB962C8B-B14F-4D97-AF65-F5344CB8AC3E}">
        <p14:creationId xmlns:p14="http://schemas.microsoft.com/office/powerpoint/2010/main" val="3268592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99AB1A5-A1A7-458B-8762-90A9B641BC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0066" y="122831"/>
            <a:ext cx="8718222" cy="6564572"/>
          </a:xfrm>
          <a:prstGeom prst="rect">
            <a:avLst/>
          </a:prstGeom>
        </p:spPr>
      </p:pic>
      <p:sp>
        <p:nvSpPr>
          <p:cNvPr id="5" name="مربع نص 4">
            <a:extLst>
              <a:ext uri="{FF2B5EF4-FFF2-40B4-BE49-F238E27FC236}">
                <a16:creationId xmlns:a16="http://schemas.microsoft.com/office/drawing/2014/main" id="{9D705002-B0A4-4A8E-98AA-46C7527D0481}"/>
              </a:ext>
            </a:extLst>
          </p:cNvPr>
          <p:cNvSpPr txBox="1"/>
          <p:nvPr/>
        </p:nvSpPr>
        <p:spPr>
          <a:xfrm>
            <a:off x="4790249" y="3167390"/>
            <a:ext cx="66885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b</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5809650-CECA-449C-96CB-DB31423EB0CD}"/>
              </a:ext>
            </a:extLst>
          </p:cNvPr>
          <p:cNvSpPr txBox="1"/>
          <p:nvPr/>
        </p:nvSpPr>
        <p:spPr>
          <a:xfrm>
            <a:off x="2267679" y="4971172"/>
            <a:ext cx="66885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b</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13D0B0F-0B35-43A3-AFF1-796D160F39B4}"/>
              </a:ext>
            </a:extLst>
          </p:cNvPr>
          <p:cNvSpPr txBox="1"/>
          <p:nvPr/>
        </p:nvSpPr>
        <p:spPr>
          <a:xfrm>
            <a:off x="2649823" y="3783817"/>
            <a:ext cx="66885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32093C0-7517-4AB7-9A50-3C7161862AE8}"/>
              </a:ext>
            </a:extLst>
          </p:cNvPr>
          <p:cNvSpPr txBox="1"/>
          <p:nvPr/>
        </p:nvSpPr>
        <p:spPr>
          <a:xfrm>
            <a:off x="2802223" y="4359299"/>
            <a:ext cx="66885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C897A76-25C6-495B-9088-CB729A926C1F}"/>
              </a:ext>
            </a:extLst>
          </p:cNvPr>
          <p:cNvSpPr txBox="1"/>
          <p:nvPr/>
        </p:nvSpPr>
        <p:spPr>
          <a:xfrm>
            <a:off x="6175501" y="5849181"/>
            <a:ext cx="66885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169242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34FDD54-1368-4330-B8C0-9E9B814AB0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2436" y="232012"/>
            <a:ext cx="8693625" cy="6428095"/>
          </a:xfrm>
          <a:prstGeom prst="rect">
            <a:avLst/>
          </a:prstGeom>
        </p:spPr>
      </p:pic>
      <p:sp>
        <p:nvSpPr>
          <p:cNvPr id="5" name="مربع نص 4">
            <a:extLst>
              <a:ext uri="{FF2B5EF4-FFF2-40B4-BE49-F238E27FC236}">
                <a16:creationId xmlns:a16="http://schemas.microsoft.com/office/drawing/2014/main" id="{5FD5829E-CCF4-421E-9D16-6F165AED883F}"/>
              </a:ext>
            </a:extLst>
          </p:cNvPr>
          <p:cNvSpPr txBox="1"/>
          <p:nvPr/>
        </p:nvSpPr>
        <p:spPr>
          <a:xfrm>
            <a:off x="917626" y="1270349"/>
            <a:ext cx="8076252" cy="954107"/>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To protect them from damage, make packing and transport easier</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5C7EBE8-A328-403D-A20F-4F1723CDD2BD}"/>
              </a:ext>
            </a:extLst>
          </p:cNvPr>
          <p:cNvSpPr txBox="1"/>
          <p:nvPr/>
        </p:nvSpPr>
        <p:spPr>
          <a:xfrm>
            <a:off x="1070025" y="2459985"/>
            <a:ext cx="601125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Only certain types of packaging</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C113820-6C8B-440E-96EC-B0A8071C7541}"/>
              </a:ext>
            </a:extLst>
          </p:cNvPr>
          <p:cNvSpPr txBox="1"/>
          <p:nvPr/>
        </p:nvSpPr>
        <p:spPr>
          <a:xfrm>
            <a:off x="1015433" y="3510865"/>
            <a:ext cx="6990883"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Packaging is used to promote products</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9F59AFE-6201-42EE-88EF-61B4BED20595}"/>
              </a:ext>
            </a:extLst>
          </p:cNvPr>
          <p:cNvSpPr txBox="1"/>
          <p:nvPr/>
        </p:nvSpPr>
        <p:spPr>
          <a:xfrm>
            <a:off x="919898" y="4575393"/>
            <a:ext cx="626771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To avoid polluting the environment</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F3486E4-CD0C-455A-894F-9655EF434ED7}"/>
              </a:ext>
            </a:extLst>
          </p:cNvPr>
          <p:cNvSpPr txBox="1"/>
          <p:nvPr/>
        </p:nvSpPr>
        <p:spPr>
          <a:xfrm>
            <a:off x="3158133" y="6119871"/>
            <a:ext cx="3595237" cy="400110"/>
          </a:xfrm>
          <a:prstGeom prst="rect">
            <a:avLst/>
          </a:prstGeom>
          <a:solidFill>
            <a:srgbClr val="FF0000"/>
          </a:solidFill>
        </p:spPr>
        <p:txBody>
          <a:bodyPr wrap="square" rtlCol="1">
            <a:spAutoFit/>
          </a:bodyPr>
          <a:lstStyle/>
          <a:p>
            <a:pPr algn="ctr"/>
            <a:r>
              <a:rPr lang="ar-SA" sz="2000" b="1" dirty="0">
                <a:solidFill>
                  <a:schemeClr val="bg1"/>
                </a:solidFill>
                <a:latin typeface="Comic Sans MS" panose="030F0702030302020204" pitchFamily="66" charset="0"/>
              </a:rPr>
              <a:t>كل طالب يجيب عن نفسه </a:t>
            </a:r>
          </a:p>
        </p:txBody>
      </p:sp>
    </p:spTree>
    <p:extLst>
      <p:ext uri="{BB962C8B-B14F-4D97-AF65-F5344CB8AC3E}">
        <p14:creationId xmlns:p14="http://schemas.microsoft.com/office/powerpoint/2010/main" val="13646632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498ED7-E6F1-4C8C-90A1-0D9FC59BBC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1726" y="272955"/>
            <a:ext cx="8781616" cy="6428096"/>
          </a:xfrm>
          <a:prstGeom prst="rect">
            <a:avLst/>
          </a:prstGeom>
        </p:spPr>
      </p:pic>
      <p:sp>
        <p:nvSpPr>
          <p:cNvPr id="5" name="مربع نص 4">
            <a:extLst>
              <a:ext uri="{FF2B5EF4-FFF2-40B4-BE49-F238E27FC236}">
                <a16:creationId xmlns:a16="http://schemas.microsoft.com/office/drawing/2014/main" id="{F4DACE92-F0C4-435A-93D0-A251246A4762}"/>
              </a:ext>
            </a:extLst>
          </p:cNvPr>
          <p:cNvSpPr txBox="1"/>
          <p:nvPr/>
        </p:nvSpPr>
        <p:spPr>
          <a:xfrm>
            <a:off x="2994360" y="5260062"/>
            <a:ext cx="3595237" cy="400110"/>
          </a:xfrm>
          <a:prstGeom prst="rect">
            <a:avLst/>
          </a:prstGeom>
          <a:solidFill>
            <a:srgbClr val="FF0000"/>
          </a:solidFill>
        </p:spPr>
        <p:txBody>
          <a:bodyPr wrap="square" rtlCol="1">
            <a:spAutoFit/>
          </a:bodyPr>
          <a:lstStyle/>
          <a:p>
            <a:pPr algn="ctr"/>
            <a:r>
              <a:rPr lang="ar-SA" sz="2000" b="1" dirty="0">
                <a:solidFill>
                  <a:schemeClr val="bg1"/>
                </a:solidFill>
                <a:latin typeface="Comic Sans MS" panose="030F0702030302020204" pitchFamily="66" charset="0"/>
              </a:rPr>
              <a:t>كل طالب يجيب عن نفسه </a:t>
            </a:r>
          </a:p>
        </p:txBody>
      </p:sp>
    </p:spTree>
    <p:extLst>
      <p:ext uri="{BB962C8B-B14F-4D97-AF65-F5344CB8AC3E}">
        <p14:creationId xmlns:p14="http://schemas.microsoft.com/office/powerpoint/2010/main" val="2166677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791DD1D-3CAF-42EA-9819-29E6A4ECE8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2595" y="218364"/>
            <a:ext cx="8826099" cy="6428095"/>
          </a:xfrm>
          <a:prstGeom prst="rect">
            <a:avLst/>
          </a:prstGeom>
        </p:spPr>
      </p:pic>
    </p:spTree>
    <p:extLst>
      <p:ext uri="{BB962C8B-B14F-4D97-AF65-F5344CB8AC3E}">
        <p14:creationId xmlns:p14="http://schemas.microsoft.com/office/powerpoint/2010/main" val="14019807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D6A0711-E745-4EB9-B587-193D531CD1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6058" y="354842"/>
            <a:ext cx="8705930" cy="5704764"/>
          </a:xfrm>
          <a:prstGeom prst="rect">
            <a:avLst/>
          </a:prstGeom>
        </p:spPr>
      </p:pic>
      <p:sp>
        <p:nvSpPr>
          <p:cNvPr id="5" name="مربع نص 4">
            <a:extLst>
              <a:ext uri="{FF2B5EF4-FFF2-40B4-BE49-F238E27FC236}">
                <a16:creationId xmlns:a16="http://schemas.microsoft.com/office/drawing/2014/main" id="{F451CFEB-FF2F-479B-98A1-0A41563C5C7C}"/>
              </a:ext>
            </a:extLst>
          </p:cNvPr>
          <p:cNvSpPr txBox="1"/>
          <p:nvPr/>
        </p:nvSpPr>
        <p:spPr>
          <a:xfrm>
            <a:off x="436728" y="1132764"/>
            <a:ext cx="8175009" cy="2489208"/>
          </a:xfrm>
          <a:prstGeom prst="rect">
            <a:avLst/>
          </a:prstGeom>
          <a:noFill/>
        </p:spPr>
        <p:txBody>
          <a:bodyPr wrap="square" rtlCol="1">
            <a:spAutoFit/>
          </a:bodyPr>
          <a:lstStyle/>
          <a:p>
            <a:pPr>
              <a:lnSpc>
                <a:spcPct val="150000"/>
              </a:lnSpc>
            </a:pPr>
            <a:r>
              <a:rPr lang="en-US" sz="3600" dirty="0">
                <a:solidFill>
                  <a:srgbClr val="1E03BD"/>
                </a:solidFill>
                <a:latin typeface="Comic Sans MS" panose="030F0702030302020204" pitchFamily="66" charset="0"/>
              </a:rPr>
              <a:t>Boys 					Carry 				Friendly </a:t>
            </a:r>
          </a:p>
          <a:p>
            <a:pPr>
              <a:lnSpc>
                <a:spcPct val="150000"/>
              </a:lnSpc>
            </a:pPr>
            <a:r>
              <a:rPr lang="en-US" sz="3600" dirty="0">
                <a:solidFill>
                  <a:srgbClr val="C00000"/>
                </a:solidFill>
                <a:latin typeface="Comic Sans MS" panose="030F0702030302020204" pitchFamily="66" charset="0"/>
              </a:rPr>
              <a:t>Children 			Collect 			Happy </a:t>
            </a:r>
          </a:p>
          <a:p>
            <a:pPr>
              <a:lnSpc>
                <a:spcPct val="150000"/>
              </a:lnSpc>
            </a:pPr>
            <a:r>
              <a:rPr lang="en-US" sz="3600" dirty="0">
                <a:solidFill>
                  <a:srgbClr val="1E03BD"/>
                </a:solidFill>
                <a:latin typeface="Comic Sans MS" panose="030F0702030302020204" pitchFamily="66" charset="0"/>
              </a:rPr>
              <a:t>Gloves 				Sort 				Active </a:t>
            </a:r>
            <a:endParaRPr lang="ar-SA" sz="36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89FDFB9-EBA1-4C99-A199-F680EC4B0E44}"/>
              </a:ext>
            </a:extLst>
          </p:cNvPr>
          <p:cNvSpPr txBox="1"/>
          <p:nvPr/>
        </p:nvSpPr>
        <p:spPr>
          <a:xfrm>
            <a:off x="655094" y="4506041"/>
            <a:ext cx="7547212" cy="954107"/>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They are proud to be active participants in “green” projects.</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They often participate in “clean the forest” campaigns</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055308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92BAC5C-2086-4C4D-9B38-B79F86E26B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1069" y="245660"/>
            <a:ext cx="8802805" cy="6414447"/>
          </a:xfrm>
          <a:prstGeom prst="rect">
            <a:avLst/>
          </a:prstGeom>
        </p:spPr>
      </p:pic>
      <p:sp>
        <p:nvSpPr>
          <p:cNvPr id="5" name="مربع نص 4">
            <a:extLst>
              <a:ext uri="{FF2B5EF4-FFF2-40B4-BE49-F238E27FC236}">
                <a16:creationId xmlns:a16="http://schemas.microsoft.com/office/drawing/2014/main" id="{93C0048A-12B3-451E-99BA-A66487479A87}"/>
              </a:ext>
            </a:extLst>
          </p:cNvPr>
          <p:cNvSpPr txBox="1"/>
          <p:nvPr/>
        </p:nvSpPr>
        <p:spPr>
          <a:xfrm>
            <a:off x="4076304" y="3806713"/>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تحدث عن الطعام ومصدره </a:t>
            </a:r>
          </a:p>
        </p:txBody>
      </p:sp>
    </p:spTree>
    <p:extLst>
      <p:ext uri="{BB962C8B-B14F-4D97-AF65-F5344CB8AC3E}">
        <p14:creationId xmlns:p14="http://schemas.microsoft.com/office/powerpoint/2010/main" val="7614410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093FD9-F178-4480-8404-453401CBCC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5771" y="395786"/>
            <a:ext cx="8774455" cy="5489328"/>
          </a:xfrm>
          <a:prstGeom prst="rect">
            <a:avLst/>
          </a:prstGeom>
        </p:spPr>
      </p:pic>
      <p:sp>
        <p:nvSpPr>
          <p:cNvPr id="5" name="مربع نص 4">
            <a:extLst>
              <a:ext uri="{FF2B5EF4-FFF2-40B4-BE49-F238E27FC236}">
                <a16:creationId xmlns:a16="http://schemas.microsoft.com/office/drawing/2014/main" id="{4E43754B-DCEB-4BB0-B990-AE7FBDFAC1E4}"/>
              </a:ext>
            </a:extLst>
          </p:cNvPr>
          <p:cNvSpPr txBox="1"/>
          <p:nvPr/>
        </p:nvSpPr>
        <p:spPr>
          <a:xfrm>
            <a:off x="2885221" y="3244334"/>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قم بكتابة مقال عن الطعام</a:t>
            </a:r>
          </a:p>
        </p:txBody>
      </p:sp>
    </p:spTree>
    <p:extLst>
      <p:ext uri="{BB962C8B-B14F-4D97-AF65-F5344CB8AC3E}">
        <p14:creationId xmlns:p14="http://schemas.microsoft.com/office/powerpoint/2010/main" val="2586643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F9D08E7-D6B6-4BD3-B6A5-567B7AB598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4588" y="232012"/>
            <a:ext cx="8761048" cy="6414448"/>
          </a:xfrm>
          <a:prstGeom prst="rect">
            <a:avLst/>
          </a:prstGeom>
        </p:spPr>
      </p:pic>
      <p:sp>
        <p:nvSpPr>
          <p:cNvPr id="5" name="مربع نص 4">
            <a:extLst>
              <a:ext uri="{FF2B5EF4-FFF2-40B4-BE49-F238E27FC236}">
                <a16:creationId xmlns:a16="http://schemas.microsoft.com/office/drawing/2014/main" id="{D8262FD3-8F2B-427E-898E-00051D56C668}"/>
              </a:ext>
            </a:extLst>
          </p:cNvPr>
          <p:cNvSpPr txBox="1"/>
          <p:nvPr/>
        </p:nvSpPr>
        <p:spPr>
          <a:xfrm>
            <a:off x="1419367" y="941696"/>
            <a:ext cx="152854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grow</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DBFA969-3A03-4145-AF34-4E7E5DF910F2}"/>
              </a:ext>
            </a:extLst>
          </p:cNvPr>
          <p:cNvSpPr txBox="1"/>
          <p:nvPr/>
        </p:nvSpPr>
        <p:spPr>
          <a:xfrm>
            <a:off x="3687175" y="1476234"/>
            <a:ext cx="205853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is changing</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71285FB-4E50-465C-813B-E0EB996A2311}"/>
              </a:ext>
            </a:extLst>
          </p:cNvPr>
          <p:cNvSpPr txBox="1"/>
          <p:nvPr/>
        </p:nvSpPr>
        <p:spPr>
          <a:xfrm>
            <a:off x="1912967" y="2049441"/>
            <a:ext cx="117142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goes</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4E936C7-1DE9-493F-B559-27A7C9181030}"/>
              </a:ext>
            </a:extLst>
          </p:cNvPr>
          <p:cNvSpPr txBox="1"/>
          <p:nvPr/>
        </p:nvSpPr>
        <p:spPr>
          <a:xfrm>
            <a:off x="1735542" y="2609000"/>
            <a:ext cx="126696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work</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AEA7435-2674-452A-B3E6-81E49A2B73ED}"/>
              </a:ext>
            </a:extLst>
          </p:cNvPr>
          <p:cNvSpPr txBox="1"/>
          <p:nvPr/>
        </p:nvSpPr>
        <p:spPr>
          <a:xfrm>
            <a:off x="1640004" y="3032078"/>
            <a:ext cx="274092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are considering</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C9FF60C-38E6-48C8-9007-A913BE4D72BC}"/>
              </a:ext>
            </a:extLst>
          </p:cNvPr>
          <p:cNvSpPr txBox="1"/>
          <p:nvPr/>
        </p:nvSpPr>
        <p:spPr>
          <a:xfrm>
            <a:off x="1135038" y="3728116"/>
            <a:ext cx="237016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does he work</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5DD34C0-6601-4965-A28D-7378B9B54696}"/>
              </a:ext>
            </a:extLst>
          </p:cNvPr>
          <p:cNvSpPr txBox="1"/>
          <p:nvPr/>
        </p:nvSpPr>
        <p:spPr>
          <a:xfrm>
            <a:off x="2281455" y="4314979"/>
            <a:ext cx="2085831"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are melting</a:t>
            </a:r>
            <a:endParaRPr lang="ar-SA" sz="24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4130016-FA1E-4FED-8422-30FAA8AC3FA2}"/>
              </a:ext>
            </a:extLst>
          </p:cNvPr>
          <p:cNvSpPr txBox="1"/>
          <p:nvPr/>
        </p:nvSpPr>
        <p:spPr>
          <a:xfrm>
            <a:off x="1492153" y="4876813"/>
            <a:ext cx="237016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doesn’t have</a:t>
            </a:r>
            <a:endParaRPr lang="ar-SA" sz="24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39C258A4-39C2-4DDA-8D54-BE5DF15FB95F}"/>
              </a:ext>
            </a:extLst>
          </p:cNvPr>
          <p:cNvSpPr txBox="1"/>
          <p:nvPr/>
        </p:nvSpPr>
        <p:spPr>
          <a:xfrm>
            <a:off x="429891" y="5302167"/>
            <a:ext cx="4278580"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are currently researching</a:t>
            </a:r>
            <a:endParaRPr lang="ar-SA" sz="24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1D06C6B-6A3D-4180-B1BE-AA3776EFE43C}"/>
              </a:ext>
            </a:extLst>
          </p:cNvPr>
          <p:cNvSpPr txBox="1"/>
          <p:nvPr/>
        </p:nvSpPr>
        <p:spPr>
          <a:xfrm>
            <a:off x="582291" y="6177904"/>
            <a:ext cx="255669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 you believe</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919808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DD0E89-C6E9-4E90-8B7E-67FDC09BCE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294" y="295835"/>
            <a:ext cx="8765802" cy="6387353"/>
          </a:xfrm>
          <a:prstGeom prst="rect">
            <a:avLst/>
          </a:prstGeom>
        </p:spPr>
      </p:pic>
      <p:sp>
        <p:nvSpPr>
          <p:cNvPr id="5" name="مربع نص 4">
            <a:extLst>
              <a:ext uri="{FF2B5EF4-FFF2-40B4-BE49-F238E27FC236}">
                <a16:creationId xmlns:a16="http://schemas.microsoft.com/office/drawing/2014/main" id="{96F53BBB-B325-4F48-A537-AF05CEBAF08B}"/>
              </a:ext>
            </a:extLst>
          </p:cNvPr>
          <p:cNvSpPr txBox="1"/>
          <p:nvPr/>
        </p:nvSpPr>
        <p:spPr>
          <a:xfrm>
            <a:off x="5126131" y="121024"/>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 </a:t>
            </a:r>
          </a:p>
        </p:txBody>
      </p:sp>
      <p:sp>
        <p:nvSpPr>
          <p:cNvPr id="6" name="مربع نص 5">
            <a:extLst>
              <a:ext uri="{FF2B5EF4-FFF2-40B4-BE49-F238E27FC236}">
                <a16:creationId xmlns:a16="http://schemas.microsoft.com/office/drawing/2014/main" id="{E5D3E83F-0253-4841-A3CE-5A114374371B}"/>
              </a:ext>
            </a:extLst>
          </p:cNvPr>
          <p:cNvSpPr txBox="1"/>
          <p:nvPr/>
        </p:nvSpPr>
        <p:spPr>
          <a:xfrm>
            <a:off x="820270" y="1358153"/>
            <a:ext cx="821615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 would text message because the shop is busy and noisy</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5656BD3-6292-486A-8D42-94CE8F5F60DB}"/>
              </a:ext>
            </a:extLst>
          </p:cNvPr>
          <p:cNvSpPr txBox="1"/>
          <p:nvPr/>
        </p:nvSpPr>
        <p:spPr>
          <a:xfrm>
            <a:off x="349625" y="2666995"/>
            <a:ext cx="866438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would text message because he might not hear the phone</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AE877F3-E580-4DDB-813F-555B766BBDF1}"/>
              </a:ext>
            </a:extLst>
          </p:cNvPr>
          <p:cNvSpPr txBox="1"/>
          <p:nvPr/>
        </p:nvSpPr>
        <p:spPr>
          <a:xfrm>
            <a:off x="874059" y="4016178"/>
            <a:ext cx="8027892"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I would text message because you’re not supposed to make noise</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B7B0118F-F3B9-4972-8FC7-BDFA11CBAF1F}"/>
              </a:ext>
            </a:extLst>
          </p:cNvPr>
          <p:cNvSpPr txBox="1"/>
          <p:nvPr/>
        </p:nvSpPr>
        <p:spPr>
          <a:xfrm>
            <a:off x="1160927" y="4890237"/>
            <a:ext cx="45406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would call to apologize</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6801020-A8DC-4F79-ADA2-D1D0B108D9D2}"/>
              </a:ext>
            </a:extLst>
          </p:cNvPr>
          <p:cNvSpPr txBox="1"/>
          <p:nvPr/>
        </p:nvSpPr>
        <p:spPr>
          <a:xfrm>
            <a:off x="1165411" y="6172185"/>
            <a:ext cx="717176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 would call him because he is in his car driving</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604347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FF8737-6F1F-42B3-B06B-111A126390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2102" y="327546"/>
            <a:ext cx="8625336" cy="5868538"/>
          </a:xfrm>
          <a:prstGeom prst="rect">
            <a:avLst/>
          </a:prstGeom>
        </p:spPr>
      </p:pic>
      <p:sp>
        <p:nvSpPr>
          <p:cNvPr id="5" name="مربع نص 4">
            <a:extLst>
              <a:ext uri="{FF2B5EF4-FFF2-40B4-BE49-F238E27FC236}">
                <a16:creationId xmlns:a16="http://schemas.microsoft.com/office/drawing/2014/main" id="{F6089AF5-D7D2-4D6B-9012-C43DEBAB8F5A}"/>
              </a:ext>
            </a:extLst>
          </p:cNvPr>
          <p:cNvSpPr txBox="1"/>
          <p:nvPr/>
        </p:nvSpPr>
        <p:spPr>
          <a:xfrm>
            <a:off x="1364773" y="1146411"/>
            <a:ext cx="528168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  boils						   is boiling</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C8C02F2-1C24-42B7-BE2B-CCDB83778BE4}"/>
              </a:ext>
            </a:extLst>
          </p:cNvPr>
          <p:cNvSpPr txBox="1"/>
          <p:nvPr/>
        </p:nvSpPr>
        <p:spPr>
          <a:xfrm>
            <a:off x="1407989" y="1735541"/>
            <a:ext cx="528168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studies				    is studying</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3F094B9-EB5F-40DD-857C-10FDE8160FED}"/>
              </a:ext>
            </a:extLst>
          </p:cNvPr>
          <p:cNvSpPr txBox="1"/>
          <p:nvPr/>
        </p:nvSpPr>
        <p:spPr>
          <a:xfrm>
            <a:off x="2270074" y="2788696"/>
            <a:ext cx="179695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are living	</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382FB3C-C853-499E-9F1D-3870BC65B035}"/>
              </a:ext>
            </a:extLst>
          </p:cNvPr>
          <p:cNvSpPr txBox="1"/>
          <p:nvPr/>
        </p:nvSpPr>
        <p:spPr>
          <a:xfrm>
            <a:off x="1139586" y="3487009"/>
            <a:ext cx="9644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live</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50C842C-F682-4E30-AFC4-658BA39EC841}"/>
              </a:ext>
            </a:extLst>
          </p:cNvPr>
          <p:cNvSpPr txBox="1"/>
          <p:nvPr/>
        </p:nvSpPr>
        <p:spPr>
          <a:xfrm>
            <a:off x="1589953" y="3896440"/>
            <a:ext cx="204034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is depleting</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CBE39B1-510B-4C91-985E-A501D90D0983}"/>
              </a:ext>
            </a:extLst>
          </p:cNvPr>
          <p:cNvSpPr txBox="1"/>
          <p:nvPr/>
        </p:nvSpPr>
        <p:spPr>
          <a:xfrm>
            <a:off x="514056" y="4567458"/>
            <a:ext cx="1740100"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depletes</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F8199A4-DCF2-43D1-B049-D354A61672EC}"/>
              </a:ext>
            </a:extLst>
          </p:cNvPr>
          <p:cNvSpPr txBox="1"/>
          <p:nvPr/>
        </p:nvSpPr>
        <p:spPr>
          <a:xfrm>
            <a:off x="2110844" y="4963242"/>
            <a:ext cx="510882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doesn’t look				are looking</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729827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09FFE4E-20AD-4F8D-89D9-14765E04B296}"/>
              </a:ext>
            </a:extLst>
          </p:cNvPr>
          <p:cNvPicPr>
            <a:picLocks noChangeAspect="1"/>
          </p:cNvPicPr>
          <p:nvPr/>
        </p:nvPicPr>
        <p:blipFill>
          <a:blip r:embed="rId2"/>
          <a:stretch>
            <a:fillRect/>
          </a:stretch>
        </p:blipFill>
        <p:spPr>
          <a:xfrm>
            <a:off x="188583" y="136474"/>
            <a:ext cx="8627871" cy="4909601"/>
          </a:xfrm>
          <a:prstGeom prst="rect">
            <a:avLst/>
          </a:prstGeom>
        </p:spPr>
      </p:pic>
      <p:pic>
        <p:nvPicPr>
          <p:cNvPr id="5" name="صورة 4">
            <a:extLst>
              <a:ext uri="{FF2B5EF4-FFF2-40B4-BE49-F238E27FC236}">
                <a16:creationId xmlns:a16="http://schemas.microsoft.com/office/drawing/2014/main" id="{79A2C3A3-1BC4-440B-B9CD-BE0F5AE88912}"/>
              </a:ext>
            </a:extLst>
          </p:cNvPr>
          <p:cNvPicPr>
            <a:picLocks noChangeAspect="1"/>
          </p:cNvPicPr>
          <p:nvPr/>
        </p:nvPicPr>
        <p:blipFill>
          <a:blip r:embed="rId3"/>
          <a:stretch>
            <a:fillRect/>
          </a:stretch>
        </p:blipFill>
        <p:spPr>
          <a:xfrm>
            <a:off x="3254955" y="5046075"/>
            <a:ext cx="2634090" cy="1744354"/>
          </a:xfrm>
          <a:prstGeom prst="rect">
            <a:avLst/>
          </a:prstGeom>
        </p:spPr>
      </p:pic>
      <p:sp>
        <p:nvSpPr>
          <p:cNvPr id="6" name="مربع نص 5">
            <a:extLst>
              <a:ext uri="{FF2B5EF4-FFF2-40B4-BE49-F238E27FC236}">
                <a16:creationId xmlns:a16="http://schemas.microsoft.com/office/drawing/2014/main" id="{530A4D55-352F-4B5E-8A76-81FD1E94742E}"/>
              </a:ext>
            </a:extLst>
          </p:cNvPr>
          <p:cNvSpPr txBox="1"/>
          <p:nvPr/>
        </p:nvSpPr>
        <p:spPr>
          <a:xfrm>
            <a:off x="1332922" y="841618"/>
            <a:ext cx="3728176"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heat			 will melt</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AD32808-74BF-46E6-8970-76D7A4D0E368}"/>
              </a:ext>
            </a:extLst>
          </p:cNvPr>
          <p:cNvSpPr txBox="1"/>
          <p:nvPr/>
        </p:nvSpPr>
        <p:spPr>
          <a:xfrm>
            <a:off x="1280602" y="1335212"/>
            <a:ext cx="460844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 replant			   will take</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6A7BD06-B419-4C52-844A-F9A8E7F9974C}"/>
              </a:ext>
            </a:extLst>
          </p:cNvPr>
          <p:cNvSpPr txBox="1"/>
          <p:nvPr/>
        </p:nvSpPr>
        <p:spPr>
          <a:xfrm>
            <a:off x="2235945" y="1649106"/>
            <a:ext cx="474511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won’t improve	   don’t stop</a:t>
            </a:r>
            <a:endParaRPr lang="ar-SA" sz="24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6991B48-872B-4E70-842D-4DCC19AA9651}"/>
              </a:ext>
            </a:extLst>
          </p:cNvPr>
          <p:cNvSpPr txBox="1"/>
          <p:nvPr/>
        </p:nvSpPr>
        <p:spPr>
          <a:xfrm>
            <a:off x="1226011" y="2263258"/>
            <a:ext cx="567975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 install			 		  will 		cut</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DC3C73E-EF1C-438F-985E-198EF23F8B88}"/>
              </a:ext>
            </a:extLst>
          </p:cNvPr>
          <p:cNvSpPr txBox="1"/>
          <p:nvPr/>
        </p:nvSpPr>
        <p:spPr>
          <a:xfrm>
            <a:off x="1105452" y="2565783"/>
            <a:ext cx="500874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don’t water			won’t grow</a:t>
            </a:r>
            <a:endParaRPr lang="ar-SA" sz="24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0687CE40-AFF1-45BB-8ED3-A034F9DFEBDE}"/>
              </a:ext>
            </a:extLst>
          </p:cNvPr>
          <p:cNvSpPr txBox="1"/>
          <p:nvPr/>
        </p:nvSpPr>
        <p:spPr>
          <a:xfrm>
            <a:off x="1624072" y="3057104"/>
            <a:ext cx="4744830"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 will ask			 	don’t obey</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7F8A0C7-2304-4D0E-81C4-EE710BEBA535}"/>
              </a:ext>
            </a:extLst>
          </p:cNvPr>
          <p:cNvSpPr txBox="1"/>
          <p:nvPr/>
        </p:nvSpPr>
        <p:spPr>
          <a:xfrm>
            <a:off x="1189614" y="3591641"/>
            <a:ext cx="7121871"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teach			 							will treat</a:t>
            </a:r>
            <a:endParaRPr lang="ar-SA" sz="24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94D84B9A-602A-4270-8DA0-EA39D53F35E6}"/>
              </a:ext>
            </a:extLst>
          </p:cNvPr>
          <p:cNvSpPr txBox="1"/>
          <p:nvPr/>
        </p:nvSpPr>
        <p:spPr>
          <a:xfrm>
            <a:off x="2336034" y="4506042"/>
            <a:ext cx="4645030"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 will be			  don’t reduce</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351748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2AF3277-4DA8-4635-A9F4-571708491E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0886" y="491319"/>
            <a:ext cx="8632045" cy="5418161"/>
          </a:xfrm>
          <a:prstGeom prst="rect">
            <a:avLst/>
          </a:prstGeom>
        </p:spPr>
      </p:pic>
      <p:sp>
        <p:nvSpPr>
          <p:cNvPr id="5" name="مربع نص 4">
            <a:extLst>
              <a:ext uri="{FF2B5EF4-FFF2-40B4-BE49-F238E27FC236}">
                <a16:creationId xmlns:a16="http://schemas.microsoft.com/office/drawing/2014/main" id="{BCE6D094-9B58-4E79-984E-94A92EA79B6A}"/>
              </a:ext>
            </a:extLst>
          </p:cNvPr>
          <p:cNvSpPr txBox="1"/>
          <p:nvPr/>
        </p:nvSpPr>
        <p:spPr>
          <a:xfrm>
            <a:off x="2864223" y="5909480"/>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كل طالب يجيب عن نفسه</a:t>
            </a:r>
          </a:p>
        </p:txBody>
      </p:sp>
    </p:spTree>
    <p:extLst>
      <p:ext uri="{BB962C8B-B14F-4D97-AF65-F5344CB8AC3E}">
        <p14:creationId xmlns:p14="http://schemas.microsoft.com/office/powerpoint/2010/main" val="11566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539086" y="2110116"/>
            <a:ext cx="8065827" cy="1569660"/>
          </a:xfrm>
          <a:prstGeom prst="rect">
            <a:avLst/>
          </a:prstGeom>
          <a:noFill/>
        </p:spPr>
        <p:txBody>
          <a:bodyPr wrap="square" rtlCol="1">
            <a:spAutoFit/>
          </a:bodyPr>
          <a:lstStyle/>
          <a:p>
            <a:pPr algn="ctr"/>
            <a:r>
              <a:rPr lang="en-US" sz="9600" dirty="0">
                <a:latin typeface="Rockwell Condensed" panose="02060603050405020104" pitchFamily="18" charset="0"/>
              </a:rPr>
              <a:t>EXPANSION 4 – 6 </a:t>
            </a:r>
            <a:endParaRPr lang="ar-SA" sz="9600" dirty="0">
              <a:latin typeface="Rockwell Condensed" panose="02060603050405020104" pitchFamily="18" charset="0"/>
            </a:endParaRPr>
          </a:p>
        </p:txBody>
      </p:sp>
    </p:spTree>
    <p:extLst>
      <p:ext uri="{BB962C8B-B14F-4D97-AF65-F5344CB8AC3E}">
        <p14:creationId xmlns:p14="http://schemas.microsoft.com/office/powerpoint/2010/main" val="4163903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9CDBED-5AEE-4EFB-94A4-01E4592CDA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4243" y="174577"/>
            <a:ext cx="4572000" cy="4953000"/>
          </a:xfrm>
          <a:prstGeom prst="rect">
            <a:avLst/>
          </a:prstGeom>
        </p:spPr>
      </p:pic>
      <p:pic>
        <p:nvPicPr>
          <p:cNvPr id="5" name="صورة 4">
            <a:extLst>
              <a:ext uri="{FF2B5EF4-FFF2-40B4-BE49-F238E27FC236}">
                <a16:creationId xmlns:a16="http://schemas.microsoft.com/office/drawing/2014/main" id="{9E682355-76C5-43C1-9082-0FD469461436}"/>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972676" y="2333768"/>
            <a:ext cx="3987081" cy="3682194"/>
          </a:xfrm>
          <a:prstGeom prst="rect">
            <a:avLst/>
          </a:prstGeom>
        </p:spPr>
      </p:pic>
      <p:sp>
        <p:nvSpPr>
          <p:cNvPr id="6" name="سهم: لليمين 5">
            <a:extLst>
              <a:ext uri="{FF2B5EF4-FFF2-40B4-BE49-F238E27FC236}">
                <a16:creationId xmlns:a16="http://schemas.microsoft.com/office/drawing/2014/main" id="{1209A383-F428-4AF4-8B67-5CE16F98E765}"/>
              </a:ext>
            </a:extLst>
          </p:cNvPr>
          <p:cNvSpPr/>
          <p:nvPr/>
        </p:nvSpPr>
        <p:spPr>
          <a:xfrm>
            <a:off x="4972676" y="2101755"/>
            <a:ext cx="1264351" cy="232013"/>
          </a:xfrm>
          <a:prstGeom prst="rightArrow">
            <a:avLst/>
          </a:prstGeom>
          <a:solidFill>
            <a:srgbClr val="FF0000"/>
          </a:solidFill>
          <a:ln>
            <a:solidFill>
              <a:srgbClr val="FF0000"/>
            </a:solidFill>
          </a:ln>
        </p:spPr>
        <p:style>
          <a:lnRef idx="3">
            <a:schemeClr val="lt1"/>
          </a:lnRef>
          <a:fillRef idx="1">
            <a:schemeClr val="dk1"/>
          </a:fillRef>
          <a:effectRef idx="1">
            <a:schemeClr val="dk1"/>
          </a:effectRef>
          <a:fontRef idx="minor">
            <a:schemeClr val="lt1"/>
          </a:fontRef>
        </p:style>
        <p:txBody>
          <a:bodyPr rtlCol="1" anchor="ctr"/>
          <a:lstStyle/>
          <a:p>
            <a:pPr algn="ctr"/>
            <a:endParaRPr lang="ar-SA"/>
          </a:p>
        </p:txBody>
      </p:sp>
      <p:sp>
        <p:nvSpPr>
          <p:cNvPr id="7" name="سهم: لليمين 6">
            <a:extLst>
              <a:ext uri="{FF2B5EF4-FFF2-40B4-BE49-F238E27FC236}">
                <a16:creationId xmlns:a16="http://schemas.microsoft.com/office/drawing/2014/main" id="{8C604539-4CB4-467B-9725-D1F63C0716D9}"/>
              </a:ext>
            </a:extLst>
          </p:cNvPr>
          <p:cNvSpPr/>
          <p:nvPr/>
        </p:nvSpPr>
        <p:spPr>
          <a:xfrm rot="5400000">
            <a:off x="6450047" y="2931823"/>
            <a:ext cx="1264351" cy="232013"/>
          </a:xfrm>
          <a:prstGeom prst="rightArrow">
            <a:avLst/>
          </a:prstGeom>
          <a:solidFill>
            <a:srgbClr val="FF0000"/>
          </a:solidFill>
          <a:ln>
            <a:solidFill>
              <a:srgbClr val="FF0000"/>
            </a:solidFill>
          </a:ln>
        </p:spPr>
        <p:style>
          <a:lnRef idx="3">
            <a:schemeClr val="lt1"/>
          </a:lnRef>
          <a:fillRef idx="1">
            <a:schemeClr val="dk1"/>
          </a:fillRef>
          <a:effectRef idx="1">
            <a:schemeClr val="dk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44537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DBB6818-0171-4420-8445-4F2F822206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3704" y="409433"/>
            <a:ext cx="8746815" cy="5322627"/>
          </a:xfrm>
          <a:prstGeom prst="rect">
            <a:avLst/>
          </a:prstGeom>
        </p:spPr>
      </p:pic>
      <p:sp>
        <p:nvSpPr>
          <p:cNvPr id="5" name="مربع نص 4">
            <a:extLst>
              <a:ext uri="{FF2B5EF4-FFF2-40B4-BE49-F238E27FC236}">
                <a16:creationId xmlns:a16="http://schemas.microsoft.com/office/drawing/2014/main" id="{0B2FE75D-C650-4EF4-8D07-0A3EAD6CC708}"/>
              </a:ext>
            </a:extLst>
          </p:cNvPr>
          <p:cNvSpPr txBox="1"/>
          <p:nvPr/>
        </p:nvSpPr>
        <p:spPr>
          <a:xfrm>
            <a:off x="4326341" y="1787857"/>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for</a:t>
            </a:r>
            <a:endParaRPr lang="ar-SA" sz="32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55BE4BB-6232-4D34-BC89-FF2FD337B4A7}"/>
              </a:ext>
            </a:extLst>
          </p:cNvPr>
          <p:cNvSpPr txBox="1"/>
          <p:nvPr/>
        </p:nvSpPr>
        <p:spPr>
          <a:xfrm>
            <a:off x="5106540" y="2854661"/>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for</a:t>
            </a:r>
            <a:endParaRPr lang="ar-SA" sz="32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B7FAD8B-CE69-47EF-A1F0-F4E8163C8256}"/>
              </a:ext>
            </a:extLst>
          </p:cNvPr>
          <p:cNvSpPr txBox="1"/>
          <p:nvPr/>
        </p:nvSpPr>
        <p:spPr>
          <a:xfrm>
            <a:off x="5627431" y="4467374"/>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for</a:t>
            </a:r>
            <a:endParaRPr lang="ar-SA" sz="32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B4E7EA6-1685-4CBF-BA10-CF5D6AD85182}"/>
              </a:ext>
            </a:extLst>
          </p:cNvPr>
          <p:cNvSpPr txBox="1"/>
          <p:nvPr/>
        </p:nvSpPr>
        <p:spPr>
          <a:xfrm>
            <a:off x="5561465" y="2340596"/>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a:t>
            </a:r>
            <a:endParaRPr lang="ar-SA" sz="32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6C7FB23-C056-40C8-B3E4-12346630E73E}"/>
              </a:ext>
            </a:extLst>
          </p:cNvPr>
          <p:cNvSpPr txBox="1"/>
          <p:nvPr/>
        </p:nvSpPr>
        <p:spPr>
          <a:xfrm>
            <a:off x="5345374" y="3421048"/>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a:t>
            </a:r>
            <a:endParaRPr lang="ar-SA" sz="32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164CE44-5FBD-431A-B939-56FBA9FD2720}"/>
              </a:ext>
            </a:extLst>
          </p:cNvPr>
          <p:cNvSpPr txBox="1"/>
          <p:nvPr/>
        </p:nvSpPr>
        <p:spPr>
          <a:xfrm>
            <a:off x="4528780" y="3955586"/>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a:t>
            </a:r>
            <a:endParaRPr lang="ar-SA" sz="32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BC713F9-F740-4348-977E-DBE75A677988}"/>
              </a:ext>
            </a:extLst>
          </p:cNvPr>
          <p:cNvSpPr txBox="1"/>
          <p:nvPr/>
        </p:nvSpPr>
        <p:spPr>
          <a:xfrm>
            <a:off x="4271745" y="5063332"/>
            <a:ext cx="122829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1641031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FF4D3FA-3FF2-4971-8225-6AA4883BD8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6547" y="450377"/>
            <a:ext cx="8812173" cy="5773002"/>
          </a:xfrm>
          <a:prstGeom prst="rect">
            <a:avLst/>
          </a:prstGeom>
        </p:spPr>
      </p:pic>
      <p:sp>
        <p:nvSpPr>
          <p:cNvPr id="5" name="مربع نص 4">
            <a:extLst>
              <a:ext uri="{FF2B5EF4-FFF2-40B4-BE49-F238E27FC236}">
                <a16:creationId xmlns:a16="http://schemas.microsoft.com/office/drawing/2014/main" id="{5B6FDD53-F002-4676-867A-120C3150CE6B}"/>
              </a:ext>
            </a:extLst>
          </p:cNvPr>
          <p:cNvSpPr txBox="1"/>
          <p:nvPr/>
        </p:nvSpPr>
        <p:spPr>
          <a:xfrm>
            <a:off x="2306472" y="1760559"/>
            <a:ext cx="195162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helping</a:t>
            </a:r>
            <a:endParaRPr lang="ar-SA" sz="32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7906691-9379-44C6-934C-0699222BABE7}"/>
              </a:ext>
            </a:extLst>
          </p:cNvPr>
          <p:cNvSpPr txBox="1"/>
          <p:nvPr/>
        </p:nvSpPr>
        <p:spPr>
          <a:xfrm>
            <a:off x="1981198" y="2336043"/>
            <a:ext cx="2072188"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 start</a:t>
            </a:r>
            <a:endParaRPr lang="ar-SA" sz="32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2DBD197-A8C9-419E-9C20-E7FCAD410198}"/>
              </a:ext>
            </a:extLst>
          </p:cNvPr>
          <p:cNvSpPr txBox="1"/>
          <p:nvPr/>
        </p:nvSpPr>
        <p:spPr>
          <a:xfrm>
            <a:off x="1696868" y="2856936"/>
            <a:ext cx="1810608"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 get</a:t>
            </a:r>
            <a:endParaRPr lang="ar-SA" sz="32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82834F7-1D2A-47D2-BE25-E0268664E5E0}"/>
              </a:ext>
            </a:extLst>
          </p:cNvPr>
          <p:cNvSpPr txBox="1"/>
          <p:nvPr/>
        </p:nvSpPr>
        <p:spPr>
          <a:xfrm>
            <a:off x="2174541" y="3416493"/>
            <a:ext cx="1951629"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 work</a:t>
            </a:r>
            <a:endParaRPr lang="ar-SA" sz="32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B9419AC-6CDB-40E6-AD26-33F98002E785}"/>
              </a:ext>
            </a:extLst>
          </p:cNvPr>
          <p:cNvSpPr txBox="1"/>
          <p:nvPr/>
        </p:nvSpPr>
        <p:spPr>
          <a:xfrm>
            <a:off x="2761396" y="3989699"/>
            <a:ext cx="163318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going</a:t>
            </a:r>
            <a:endParaRPr lang="ar-SA" sz="32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FB4926C-30BD-4683-AB7F-F95ED8743380}"/>
              </a:ext>
            </a:extLst>
          </p:cNvPr>
          <p:cNvSpPr txBox="1"/>
          <p:nvPr/>
        </p:nvSpPr>
        <p:spPr>
          <a:xfrm>
            <a:off x="2122223" y="4551539"/>
            <a:ext cx="193116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working</a:t>
            </a:r>
            <a:endParaRPr lang="ar-SA" sz="32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AB45453-3988-434C-A612-0E04C69F36D0}"/>
              </a:ext>
            </a:extLst>
          </p:cNvPr>
          <p:cNvSpPr txBox="1"/>
          <p:nvPr/>
        </p:nvSpPr>
        <p:spPr>
          <a:xfrm>
            <a:off x="2383807" y="5099726"/>
            <a:ext cx="193116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 apply</a:t>
            </a:r>
            <a:endParaRPr lang="ar-SA" sz="32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BBD0242B-5B8B-4809-8942-94998727576E}"/>
              </a:ext>
            </a:extLst>
          </p:cNvPr>
          <p:cNvSpPr txBox="1"/>
          <p:nvPr/>
        </p:nvSpPr>
        <p:spPr>
          <a:xfrm>
            <a:off x="2356511" y="5631989"/>
            <a:ext cx="2472521"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to bring</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4012736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590E98-DEEB-40D1-B2A6-D1E8CFC15F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1451" y="423081"/>
            <a:ext cx="8815657" cy="5404513"/>
          </a:xfrm>
          <a:prstGeom prst="rect">
            <a:avLst/>
          </a:prstGeom>
        </p:spPr>
      </p:pic>
      <p:sp>
        <p:nvSpPr>
          <p:cNvPr id="5" name="مربع نص 4">
            <a:extLst>
              <a:ext uri="{FF2B5EF4-FFF2-40B4-BE49-F238E27FC236}">
                <a16:creationId xmlns:a16="http://schemas.microsoft.com/office/drawing/2014/main" id="{3AEA11AE-1E5E-496E-ABF0-191FE276E776}"/>
              </a:ext>
            </a:extLst>
          </p:cNvPr>
          <p:cNvSpPr txBox="1"/>
          <p:nvPr/>
        </p:nvSpPr>
        <p:spPr>
          <a:xfrm>
            <a:off x="2374708" y="1160057"/>
            <a:ext cx="5704765" cy="4460260"/>
          </a:xfrm>
          <a:prstGeom prst="rect">
            <a:avLst/>
          </a:prstGeom>
          <a:noFill/>
        </p:spPr>
        <p:txBody>
          <a:bodyPr wrap="square" rtlCol="1">
            <a:spAutoFit/>
          </a:bodyPr>
          <a:lstStyle/>
          <a:p>
            <a:pPr>
              <a:lnSpc>
                <a:spcPct val="150000"/>
              </a:lnSpc>
            </a:pPr>
            <a:r>
              <a:rPr lang="en-US" sz="2400" dirty="0">
                <a:solidFill>
                  <a:srgbClr val="C00000"/>
                </a:solidFill>
                <a:latin typeface="Comic Sans MS" panose="030F0702030302020204" pitchFamily="66" charset="0"/>
              </a:rPr>
              <a:t>hanging out with my friends</a:t>
            </a:r>
          </a:p>
          <a:p>
            <a:pPr>
              <a:lnSpc>
                <a:spcPct val="150000"/>
              </a:lnSpc>
            </a:pPr>
            <a:r>
              <a:rPr lang="en-US" sz="2400" dirty="0">
                <a:solidFill>
                  <a:srgbClr val="1E03BD"/>
                </a:solidFill>
                <a:latin typeface="Comic Sans MS" panose="030F0702030302020204" pitchFamily="66" charset="0"/>
              </a:rPr>
              <a:t>to pay a lot of money for clothes</a:t>
            </a:r>
          </a:p>
          <a:p>
            <a:pPr>
              <a:lnSpc>
                <a:spcPct val="150000"/>
              </a:lnSpc>
            </a:pPr>
            <a:r>
              <a:rPr lang="en-US" sz="2400" dirty="0">
                <a:solidFill>
                  <a:srgbClr val="C00000"/>
                </a:solidFill>
                <a:latin typeface="Comic Sans MS" panose="030F0702030302020204" pitchFamily="66" charset="0"/>
              </a:rPr>
              <a:t>to go to the store today</a:t>
            </a:r>
          </a:p>
          <a:p>
            <a:pPr>
              <a:lnSpc>
                <a:spcPct val="150000"/>
              </a:lnSpc>
            </a:pPr>
            <a:r>
              <a:rPr lang="en-US" sz="2400" dirty="0">
                <a:solidFill>
                  <a:srgbClr val="1E03BD"/>
                </a:solidFill>
                <a:latin typeface="Comic Sans MS" panose="030F0702030302020204" pitchFamily="66" charset="0"/>
              </a:rPr>
              <a:t>waiting in line</a:t>
            </a:r>
          </a:p>
          <a:p>
            <a:pPr>
              <a:lnSpc>
                <a:spcPct val="150000"/>
              </a:lnSpc>
            </a:pPr>
            <a:r>
              <a:rPr lang="en-US" sz="2400" dirty="0">
                <a:solidFill>
                  <a:srgbClr val="C00000"/>
                </a:solidFill>
                <a:latin typeface="Comic Sans MS" panose="030F0702030302020204" pitchFamily="66" charset="0"/>
              </a:rPr>
              <a:t>to vacation close to home</a:t>
            </a:r>
          </a:p>
          <a:p>
            <a:pPr>
              <a:lnSpc>
                <a:spcPct val="150000"/>
              </a:lnSpc>
            </a:pPr>
            <a:r>
              <a:rPr lang="en-US" sz="2400" dirty="0">
                <a:solidFill>
                  <a:srgbClr val="1E03BD"/>
                </a:solidFill>
                <a:latin typeface="Comic Sans MS" panose="030F0702030302020204" pitchFamily="66" charset="0"/>
              </a:rPr>
              <a:t>to get a job for the summer</a:t>
            </a:r>
          </a:p>
          <a:p>
            <a:pPr>
              <a:lnSpc>
                <a:spcPct val="150000"/>
              </a:lnSpc>
            </a:pPr>
            <a:r>
              <a:rPr lang="en-US" sz="2400" dirty="0">
                <a:solidFill>
                  <a:srgbClr val="C00000"/>
                </a:solidFill>
                <a:latin typeface="Comic Sans MS" panose="030F0702030302020204" pitchFamily="66" charset="0"/>
              </a:rPr>
              <a:t>going to a university that is far away</a:t>
            </a:r>
          </a:p>
          <a:p>
            <a:pPr>
              <a:lnSpc>
                <a:spcPct val="150000"/>
              </a:lnSpc>
            </a:pPr>
            <a:r>
              <a:rPr lang="en-US" sz="2400" dirty="0">
                <a:solidFill>
                  <a:srgbClr val="1E03BD"/>
                </a:solidFill>
                <a:latin typeface="Comic Sans MS" panose="030F0702030302020204" pitchFamily="66" charset="0"/>
              </a:rPr>
              <a:t>to do very well in this class</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525176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DA19119-3BDA-44F1-AD92-6AB2604BCE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8365" y="181586"/>
            <a:ext cx="8256896" cy="5549917"/>
          </a:xfrm>
          <a:prstGeom prst="rect">
            <a:avLst/>
          </a:prstGeom>
        </p:spPr>
      </p:pic>
      <p:sp>
        <p:nvSpPr>
          <p:cNvPr id="5" name="مربع نص 4">
            <a:extLst>
              <a:ext uri="{FF2B5EF4-FFF2-40B4-BE49-F238E27FC236}">
                <a16:creationId xmlns:a16="http://schemas.microsoft.com/office/drawing/2014/main" id="{04C49FE4-264D-4C76-A016-8D427ED5208E}"/>
              </a:ext>
            </a:extLst>
          </p:cNvPr>
          <p:cNvSpPr txBox="1"/>
          <p:nvPr/>
        </p:nvSpPr>
        <p:spPr>
          <a:xfrm>
            <a:off x="218364" y="1323827"/>
            <a:ext cx="8707272" cy="4460260"/>
          </a:xfrm>
          <a:prstGeom prst="rect">
            <a:avLst/>
          </a:prstGeom>
          <a:noFill/>
        </p:spPr>
        <p:txBody>
          <a:bodyPr wrap="square" rtlCol="1">
            <a:spAutoFit/>
          </a:bodyPr>
          <a:lstStyle/>
          <a:p>
            <a:pPr>
              <a:lnSpc>
                <a:spcPct val="150000"/>
              </a:lnSpc>
            </a:pPr>
            <a:r>
              <a:rPr lang="en-US" sz="2400" dirty="0">
                <a:solidFill>
                  <a:srgbClr val="C00000"/>
                </a:solidFill>
                <a:latin typeface="Comic Sans MS" panose="030F0702030302020204" pitchFamily="66" charset="0"/>
              </a:rPr>
              <a:t>         He suggested that I buy a hybrid car.</a:t>
            </a:r>
          </a:p>
          <a:p>
            <a:pPr>
              <a:lnSpc>
                <a:spcPct val="150000"/>
              </a:lnSpc>
            </a:pPr>
            <a:r>
              <a:rPr lang="en-US" sz="2400" dirty="0">
                <a:solidFill>
                  <a:srgbClr val="1E03BD"/>
                </a:solidFill>
                <a:latin typeface="Comic Sans MS" panose="030F0702030302020204" pitchFamily="66" charset="0"/>
              </a:rPr>
              <a:t>       I want you to buy a stainless steel water bottle.</a:t>
            </a:r>
          </a:p>
          <a:p>
            <a:pPr>
              <a:lnSpc>
                <a:spcPct val="150000"/>
              </a:lnSpc>
            </a:pPr>
            <a:r>
              <a:rPr lang="en-US" sz="2400" dirty="0">
                <a:solidFill>
                  <a:srgbClr val="C00000"/>
                </a:solidFill>
                <a:latin typeface="Comic Sans MS" panose="030F0702030302020204" pitchFamily="66" charset="0"/>
              </a:rPr>
              <a:t>        It is essential that we all try to save water.</a:t>
            </a:r>
          </a:p>
          <a:p>
            <a:pPr>
              <a:lnSpc>
                <a:spcPct val="150000"/>
              </a:lnSpc>
            </a:pPr>
            <a:r>
              <a:rPr lang="en-US" sz="2400" dirty="0">
                <a:solidFill>
                  <a:srgbClr val="1E03BD"/>
                </a:solidFill>
                <a:latin typeface="Comic Sans MS" panose="030F0702030302020204" pitchFamily="66" charset="0"/>
              </a:rPr>
              <a:t>Environmentalists request that we eat locally grown food.</a:t>
            </a:r>
          </a:p>
          <a:p>
            <a:pPr>
              <a:lnSpc>
                <a:spcPct val="150000"/>
              </a:lnSpc>
            </a:pPr>
            <a:r>
              <a:rPr lang="en-US" sz="2400" dirty="0">
                <a:solidFill>
                  <a:srgbClr val="C00000"/>
                </a:solidFill>
                <a:latin typeface="Comic Sans MS" panose="030F0702030302020204" pitchFamily="66" charset="0"/>
              </a:rPr>
              <a:t>It is important that everyone try to conserve energy.</a:t>
            </a:r>
          </a:p>
          <a:p>
            <a:pPr>
              <a:lnSpc>
                <a:spcPct val="150000"/>
              </a:lnSpc>
            </a:pPr>
            <a:r>
              <a:rPr lang="en-US" sz="2400" dirty="0">
                <a:solidFill>
                  <a:srgbClr val="1E03BD"/>
                </a:solidFill>
                <a:latin typeface="Comic Sans MS" panose="030F0702030302020204" pitchFamily="66" charset="0"/>
              </a:rPr>
              <a:t>Environmentalists recommend that you turn off the lights</a:t>
            </a:r>
          </a:p>
          <a:p>
            <a:pPr>
              <a:lnSpc>
                <a:spcPct val="150000"/>
              </a:lnSpc>
            </a:pPr>
            <a:r>
              <a:rPr lang="en-US" sz="2400" dirty="0">
                <a:solidFill>
                  <a:srgbClr val="C00000"/>
                </a:solidFill>
                <a:latin typeface="Comic Sans MS" panose="030F0702030302020204" pitchFamily="66" charset="0"/>
              </a:rPr>
              <a:t>        I’d like you to recycle all of that paper.</a:t>
            </a:r>
          </a:p>
          <a:p>
            <a:pPr>
              <a:lnSpc>
                <a:spcPct val="150000"/>
              </a:lnSpc>
            </a:pPr>
            <a:r>
              <a:rPr lang="en-US" sz="2400" dirty="0">
                <a:solidFill>
                  <a:srgbClr val="1E03BD"/>
                </a:solidFill>
                <a:latin typeface="Comic Sans MS" panose="030F0702030302020204" pitchFamily="66" charset="0"/>
              </a:rPr>
              <a:t>They asked that she reuse containers as much as possible</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5707346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D200D7B-0D66-427A-8563-E839E8657E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4716" y="162272"/>
            <a:ext cx="5459105" cy="6555623"/>
          </a:xfrm>
          <a:prstGeom prst="rect">
            <a:avLst/>
          </a:prstGeom>
        </p:spPr>
      </p:pic>
      <p:cxnSp>
        <p:nvCxnSpPr>
          <p:cNvPr id="5" name="رابط مستقيم 4">
            <a:extLst>
              <a:ext uri="{FF2B5EF4-FFF2-40B4-BE49-F238E27FC236}">
                <a16:creationId xmlns:a16="http://schemas.microsoft.com/office/drawing/2014/main" id="{66F4F976-A5F8-4CA7-AB8D-A2D41DBBC1CF}"/>
              </a:ext>
            </a:extLst>
          </p:cNvPr>
          <p:cNvCxnSpPr>
            <a:cxnSpLocks/>
          </p:cNvCxnSpPr>
          <p:nvPr/>
        </p:nvCxnSpPr>
        <p:spPr>
          <a:xfrm>
            <a:off x="1583139" y="2088108"/>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رابط مستقيم 5">
            <a:extLst>
              <a:ext uri="{FF2B5EF4-FFF2-40B4-BE49-F238E27FC236}">
                <a16:creationId xmlns:a16="http://schemas.microsoft.com/office/drawing/2014/main" id="{70C71240-3824-4453-9176-97BA60D17BFE}"/>
              </a:ext>
            </a:extLst>
          </p:cNvPr>
          <p:cNvCxnSpPr>
            <a:cxnSpLocks/>
          </p:cNvCxnSpPr>
          <p:nvPr/>
        </p:nvCxnSpPr>
        <p:spPr>
          <a:xfrm>
            <a:off x="1940258" y="2554406"/>
            <a:ext cx="625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a:extLst>
              <a:ext uri="{FF2B5EF4-FFF2-40B4-BE49-F238E27FC236}">
                <a16:creationId xmlns:a16="http://schemas.microsoft.com/office/drawing/2014/main" id="{23664DEC-E279-45C4-84DB-BD65E9737568}"/>
              </a:ext>
            </a:extLst>
          </p:cNvPr>
          <p:cNvCxnSpPr>
            <a:cxnSpLocks/>
          </p:cNvCxnSpPr>
          <p:nvPr/>
        </p:nvCxnSpPr>
        <p:spPr>
          <a:xfrm>
            <a:off x="3700817" y="3059380"/>
            <a:ext cx="4344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a:extLst>
              <a:ext uri="{FF2B5EF4-FFF2-40B4-BE49-F238E27FC236}">
                <a16:creationId xmlns:a16="http://schemas.microsoft.com/office/drawing/2014/main" id="{D919E1A9-6C20-4792-A757-709DEE0984CC}"/>
              </a:ext>
            </a:extLst>
          </p:cNvPr>
          <p:cNvCxnSpPr>
            <a:cxnSpLocks/>
          </p:cNvCxnSpPr>
          <p:nvPr/>
        </p:nvCxnSpPr>
        <p:spPr>
          <a:xfrm>
            <a:off x="1626355" y="3550698"/>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a:extLst>
              <a:ext uri="{FF2B5EF4-FFF2-40B4-BE49-F238E27FC236}">
                <a16:creationId xmlns:a16="http://schemas.microsoft.com/office/drawing/2014/main" id="{29491C73-45CA-4518-8470-7C3DA80C8E11}"/>
              </a:ext>
            </a:extLst>
          </p:cNvPr>
          <p:cNvCxnSpPr>
            <a:cxnSpLocks/>
          </p:cNvCxnSpPr>
          <p:nvPr/>
        </p:nvCxnSpPr>
        <p:spPr>
          <a:xfrm>
            <a:off x="1887939" y="4098887"/>
            <a:ext cx="982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a:extLst>
              <a:ext uri="{FF2B5EF4-FFF2-40B4-BE49-F238E27FC236}">
                <a16:creationId xmlns:a16="http://schemas.microsoft.com/office/drawing/2014/main" id="{829AAB94-8136-4A35-B07C-23B724D80310}"/>
              </a:ext>
            </a:extLst>
          </p:cNvPr>
          <p:cNvCxnSpPr>
            <a:cxnSpLocks/>
          </p:cNvCxnSpPr>
          <p:nvPr/>
        </p:nvCxnSpPr>
        <p:spPr>
          <a:xfrm>
            <a:off x="2558954" y="4510596"/>
            <a:ext cx="8120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a16="http://schemas.microsoft.com/office/drawing/2014/main" id="{48BB578B-45B3-4E5B-A57E-FD1D3682B5B2}"/>
              </a:ext>
            </a:extLst>
          </p:cNvPr>
          <p:cNvCxnSpPr>
            <a:cxnSpLocks/>
          </p:cNvCxnSpPr>
          <p:nvPr/>
        </p:nvCxnSpPr>
        <p:spPr>
          <a:xfrm>
            <a:off x="2750022" y="5031488"/>
            <a:ext cx="5936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a:extLst>
              <a:ext uri="{FF2B5EF4-FFF2-40B4-BE49-F238E27FC236}">
                <a16:creationId xmlns:a16="http://schemas.microsoft.com/office/drawing/2014/main" id="{758270FA-9BCF-4536-B180-055CEF47226C}"/>
              </a:ext>
            </a:extLst>
          </p:cNvPr>
          <p:cNvCxnSpPr>
            <a:cxnSpLocks/>
          </p:cNvCxnSpPr>
          <p:nvPr/>
        </p:nvCxnSpPr>
        <p:spPr>
          <a:xfrm>
            <a:off x="2577153" y="5552382"/>
            <a:ext cx="1110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a:extLst>
              <a:ext uri="{FF2B5EF4-FFF2-40B4-BE49-F238E27FC236}">
                <a16:creationId xmlns:a16="http://schemas.microsoft.com/office/drawing/2014/main" id="{B371D7DD-FF02-4AE3-8EF7-B675A5130DF7}"/>
              </a:ext>
            </a:extLst>
          </p:cNvPr>
          <p:cNvCxnSpPr>
            <a:cxnSpLocks/>
          </p:cNvCxnSpPr>
          <p:nvPr/>
        </p:nvCxnSpPr>
        <p:spPr>
          <a:xfrm>
            <a:off x="1487601" y="6032330"/>
            <a:ext cx="1110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رابط مستقيم 17">
            <a:extLst>
              <a:ext uri="{FF2B5EF4-FFF2-40B4-BE49-F238E27FC236}">
                <a16:creationId xmlns:a16="http://schemas.microsoft.com/office/drawing/2014/main" id="{E86DBB3D-2603-4A55-8BFA-A4FE3D09C343}"/>
              </a:ext>
            </a:extLst>
          </p:cNvPr>
          <p:cNvCxnSpPr>
            <a:cxnSpLocks/>
          </p:cNvCxnSpPr>
          <p:nvPr/>
        </p:nvCxnSpPr>
        <p:spPr>
          <a:xfrm>
            <a:off x="1640001" y="6566868"/>
            <a:ext cx="1110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مربع نص 18">
            <a:extLst>
              <a:ext uri="{FF2B5EF4-FFF2-40B4-BE49-F238E27FC236}">
                <a16:creationId xmlns:a16="http://schemas.microsoft.com/office/drawing/2014/main" id="{B59685F0-4D8C-4691-A32D-8BCEE25451A7}"/>
              </a:ext>
            </a:extLst>
          </p:cNvPr>
          <p:cNvSpPr txBox="1"/>
          <p:nvPr/>
        </p:nvSpPr>
        <p:spPr>
          <a:xfrm>
            <a:off x="5784379" y="1152164"/>
            <a:ext cx="3195850" cy="5556970"/>
          </a:xfrm>
          <a:prstGeom prst="rect">
            <a:avLst/>
          </a:prstGeom>
          <a:solidFill>
            <a:schemeClr val="accent3">
              <a:lumMod val="40000"/>
              <a:lumOff val="60000"/>
            </a:schemeClr>
          </a:solidFill>
        </p:spPr>
        <p:txBody>
          <a:bodyPr wrap="square" rtlCol="1">
            <a:spAutoFit/>
          </a:bodyPr>
          <a:lstStyle/>
          <a:p>
            <a:pPr>
              <a:lnSpc>
                <a:spcPct val="150000"/>
              </a:lnSpc>
            </a:pPr>
            <a:r>
              <a:rPr lang="en-US" sz="2400" dirty="0">
                <a:solidFill>
                  <a:srgbClr val="1E03BD"/>
                </a:solidFill>
                <a:latin typeface="Comic Sans MS" panose="030F0702030302020204" pitchFamily="66" charset="0"/>
              </a:rPr>
              <a:t>you to become</a:t>
            </a:r>
          </a:p>
          <a:p>
            <a:pPr>
              <a:lnSpc>
                <a:spcPct val="150000"/>
              </a:lnSpc>
            </a:pPr>
            <a:r>
              <a:rPr lang="en-US" sz="2400" dirty="0">
                <a:solidFill>
                  <a:srgbClr val="C00000"/>
                </a:solidFill>
                <a:latin typeface="Comic Sans MS" panose="030F0702030302020204" pitchFamily="66" charset="0"/>
              </a:rPr>
              <a:t>ordered it for me </a:t>
            </a:r>
          </a:p>
          <a:p>
            <a:pPr>
              <a:lnSpc>
                <a:spcPct val="150000"/>
              </a:lnSpc>
            </a:pPr>
            <a:r>
              <a:rPr lang="en-US" sz="2400" dirty="0">
                <a:solidFill>
                  <a:srgbClr val="1E03BD"/>
                </a:solidFill>
                <a:latin typeface="Comic Sans MS" panose="030F0702030302020204" pitchFamily="66" charset="0"/>
              </a:rPr>
              <a:t>for us</a:t>
            </a:r>
          </a:p>
          <a:p>
            <a:pPr>
              <a:lnSpc>
                <a:spcPct val="150000"/>
              </a:lnSpc>
            </a:pPr>
            <a:r>
              <a:rPr lang="en-US" sz="2400" dirty="0">
                <a:solidFill>
                  <a:srgbClr val="C00000"/>
                </a:solidFill>
                <a:latin typeface="Comic Sans MS" panose="030F0702030302020204" pitchFamily="66" charset="0"/>
              </a:rPr>
              <a:t>decided to take</a:t>
            </a:r>
          </a:p>
          <a:p>
            <a:pPr>
              <a:lnSpc>
                <a:spcPct val="150000"/>
              </a:lnSpc>
            </a:pPr>
            <a:r>
              <a:rPr lang="en-US" sz="2400" dirty="0">
                <a:solidFill>
                  <a:srgbClr val="1E03BD"/>
                </a:solidFill>
                <a:latin typeface="Comic Sans MS" panose="030F0702030302020204" pitchFamily="66" charset="0"/>
              </a:rPr>
              <a:t>important that you</a:t>
            </a:r>
          </a:p>
          <a:p>
            <a:pPr>
              <a:lnSpc>
                <a:spcPct val="150000"/>
              </a:lnSpc>
            </a:pPr>
            <a:r>
              <a:rPr lang="en-US" sz="2400" dirty="0">
                <a:solidFill>
                  <a:srgbClr val="C00000"/>
                </a:solidFill>
                <a:latin typeface="Comic Sans MS" panose="030F0702030302020204" pitchFamily="66" charset="0"/>
              </a:rPr>
              <a:t>a table for me</a:t>
            </a:r>
          </a:p>
          <a:p>
            <a:pPr>
              <a:lnSpc>
                <a:spcPct val="150000"/>
              </a:lnSpc>
            </a:pPr>
            <a:r>
              <a:rPr lang="en-US" sz="2400" dirty="0">
                <a:solidFill>
                  <a:srgbClr val="1E03BD"/>
                </a:solidFill>
                <a:latin typeface="Comic Sans MS" panose="030F0702030302020204" pitchFamily="66" charset="0"/>
              </a:rPr>
              <a:t>bring</a:t>
            </a:r>
          </a:p>
          <a:p>
            <a:pPr>
              <a:lnSpc>
                <a:spcPct val="150000"/>
              </a:lnSpc>
            </a:pPr>
            <a:r>
              <a:rPr lang="en-US" sz="2400" dirty="0">
                <a:solidFill>
                  <a:srgbClr val="C00000"/>
                </a:solidFill>
                <a:latin typeface="Comic Sans MS" panose="030F0702030302020204" pitchFamily="66" charset="0"/>
              </a:rPr>
              <a:t>suggested coming </a:t>
            </a:r>
          </a:p>
          <a:p>
            <a:pPr>
              <a:lnSpc>
                <a:spcPct val="150000"/>
              </a:lnSpc>
            </a:pPr>
            <a:r>
              <a:rPr lang="en-US" sz="2400" dirty="0">
                <a:solidFill>
                  <a:srgbClr val="1E03BD"/>
                </a:solidFill>
                <a:latin typeface="Comic Sans MS" panose="030F0702030302020204" pitchFamily="66" charset="0"/>
              </a:rPr>
              <a:t>to eat out</a:t>
            </a:r>
          </a:p>
          <a:p>
            <a:pPr>
              <a:lnSpc>
                <a:spcPct val="150000"/>
              </a:lnSpc>
            </a:pPr>
            <a:r>
              <a:rPr lang="en-US" sz="2400" dirty="0">
                <a:solidFill>
                  <a:srgbClr val="C00000"/>
                </a:solidFill>
                <a:latin typeface="Comic Sans MS" panose="030F0702030302020204" pitchFamily="66" charset="0"/>
              </a:rPr>
              <a:t>demand that you tell</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952317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bg/>
                                          </p:spTgt>
                                        </p:tgtEl>
                                        <p:attrNameLst>
                                          <p:attrName>style.visibility</p:attrName>
                                        </p:attrNameLst>
                                      </p:cBhvr>
                                      <p:to>
                                        <p:strVal val="visible"/>
                                      </p:to>
                                    </p:set>
                                    <p:animEffect transition="in" filter="fade">
                                      <p:cBhvr>
                                        <p:cTn id="17" dur="500"/>
                                        <p:tgtEl>
                                          <p:spTgt spid="19">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fade">
                                      <p:cBhvr>
                                        <p:cTn id="32" dur="5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xEl>
                                              <p:pRg st="2" end="2"/>
                                            </p:txEl>
                                          </p:spTgt>
                                        </p:tgtEl>
                                        <p:attrNameLst>
                                          <p:attrName>style.visibility</p:attrName>
                                        </p:attrNameLst>
                                      </p:cBhvr>
                                      <p:to>
                                        <p:strVal val="visible"/>
                                      </p:to>
                                    </p:set>
                                    <p:animEffect transition="in" filter="fade">
                                      <p:cBhvr>
                                        <p:cTn id="42" dur="500"/>
                                        <p:tgtEl>
                                          <p:spTgt spid="1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xEl>
                                              <p:pRg st="3" end="3"/>
                                            </p:txEl>
                                          </p:spTgt>
                                        </p:tgtEl>
                                        <p:attrNameLst>
                                          <p:attrName>style.visibility</p:attrName>
                                        </p:attrNameLst>
                                      </p:cBhvr>
                                      <p:to>
                                        <p:strVal val="visible"/>
                                      </p:to>
                                    </p:set>
                                    <p:animEffect transition="in" filter="fade">
                                      <p:cBhvr>
                                        <p:cTn id="52" dur="500"/>
                                        <p:tgtEl>
                                          <p:spTgt spid="1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xEl>
                                              <p:pRg st="4" end="4"/>
                                            </p:txEl>
                                          </p:spTgt>
                                        </p:tgtEl>
                                        <p:attrNameLst>
                                          <p:attrName>style.visibility</p:attrName>
                                        </p:attrNameLst>
                                      </p:cBhvr>
                                      <p:to>
                                        <p:strVal val="visible"/>
                                      </p:to>
                                    </p:set>
                                    <p:animEffect transition="in" filter="fade">
                                      <p:cBhvr>
                                        <p:cTn id="62" dur="500"/>
                                        <p:tgtEl>
                                          <p:spTgt spid="1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xEl>
                                              <p:pRg st="5" end="5"/>
                                            </p:txEl>
                                          </p:spTgt>
                                        </p:tgtEl>
                                        <p:attrNameLst>
                                          <p:attrName>style.visibility</p:attrName>
                                        </p:attrNameLst>
                                      </p:cBhvr>
                                      <p:to>
                                        <p:strVal val="visible"/>
                                      </p:to>
                                    </p:set>
                                    <p:animEffect transition="in" filter="fade">
                                      <p:cBhvr>
                                        <p:cTn id="72" dur="500"/>
                                        <p:tgtEl>
                                          <p:spTgt spid="19">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xEl>
                                              <p:pRg st="6" end="6"/>
                                            </p:txEl>
                                          </p:spTgt>
                                        </p:tgtEl>
                                        <p:attrNameLst>
                                          <p:attrName>style.visibility</p:attrName>
                                        </p:attrNameLst>
                                      </p:cBhvr>
                                      <p:to>
                                        <p:strVal val="visible"/>
                                      </p:to>
                                    </p:set>
                                    <p:animEffect transition="in" filter="fade">
                                      <p:cBhvr>
                                        <p:cTn id="82" dur="500"/>
                                        <p:tgtEl>
                                          <p:spTgt spid="19">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xEl>
                                              <p:pRg st="7" end="7"/>
                                            </p:txEl>
                                          </p:spTgt>
                                        </p:tgtEl>
                                        <p:attrNameLst>
                                          <p:attrName>style.visibility</p:attrName>
                                        </p:attrNameLst>
                                      </p:cBhvr>
                                      <p:to>
                                        <p:strVal val="visible"/>
                                      </p:to>
                                    </p:set>
                                    <p:animEffect transition="in" filter="fade">
                                      <p:cBhvr>
                                        <p:cTn id="92" dur="500"/>
                                        <p:tgtEl>
                                          <p:spTgt spid="19">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
                                            <p:txEl>
                                              <p:pRg st="8" end="8"/>
                                            </p:txEl>
                                          </p:spTgt>
                                        </p:tgtEl>
                                        <p:attrNameLst>
                                          <p:attrName>style.visibility</p:attrName>
                                        </p:attrNameLst>
                                      </p:cBhvr>
                                      <p:to>
                                        <p:strVal val="visible"/>
                                      </p:to>
                                    </p:set>
                                    <p:animEffect transition="in" filter="fade">
                                      <p:cBhvr>
                                        <p:cTn id="102" dur="500"/>
                                        <p:tgtEl>
                                          <p:spTgt spid="19">
                                            <p:txEl>
                                              <p:pRg st="8" end="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500"/>
                                        <p:tgtEl>
                                          <p:spTgt spid="1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
                                            <p:txEl>
                                              <p:pRg st="9" end="9"/>
                                            </p:txEl>
                                          </p:spTgt>
                                        </p:tgtEl>
                                        <p:attrNameLst>
                                          <p:attrName>style.visibility</p:attrName>
                                        </p:attrNameLst>
                                      </p:cBhvr>
                                      <p:to>
                                        <p:strVal val="visible"/>
                                      </p:to>
                                    </p:set>
                                    <p:animEffect transition="in" filter="fade">
                                      <p:cBhvr>
                                        <p:cTn id="112"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8620EE-9BB4-41EE-8BE7-84D24A3FD6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2436" y="322729"/>
            <a:ext cx="8703646" cy="6317439"/>
          </a:xfrm>
          <a:prstGeom prst="rect">
            <a:avLst/>
          </a:prstGeom>
        </p:spPr>
      </p:pic>
    </p:spTree>
    <p:extLst>
      <p:ext uri="{BB962C8B-B14F-4D97-AF65-F5344CB8AC3E}">
        <p14:creationId xmlns:p14="http://schemas.microsoft.com/office/powerpoint/2010/main" val="815155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2E7BAB0-454D-4FC7-8A93-F4241E51E0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6474" y="382137"/>
            <a:ext cx="8798108" cy="6277970"/>
          </a:xfrm>
          <a:prstGeom prst="rect">
            <a:avLst/>
          </a:prstGeom>
        </p:spPr>
      </p:pic>
    </p:spTree>
    <p:extLst>
      <p:ext uri="{BB962C8B-B14F-4D97-AF65-F5344CB8AC3E}">
        <p14:creationId xmlns:p14="http://schemas.microsoft.com/office/powerpoint/2010/main" val="1695499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A2C48CF-05B2-47C2-8F62-DDDDA62EBD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8363" y="218364"/>
            <a:ext cx="8693625" cy="6523629"/>
          </a:xfrm>
          <a:prstGeom prst="rect">
            <a:avLst/>
          </a:prstGeom>
        </p:spPr>
      </p:pic>
      <p:sp>
        <p:nvSpPr>
          <p:cNvPr id="5" name="مربع نص 4">
            <a:extLst>
              <a:ext uri="{FF2B5EF4-FFF2-40B4-BE49-F238E27FC236}">
                <a16:creationId xmlns:a16="http://schemas.microsoft.com/office/drawing/2014/main" id="{03AF078D-13DE-4975-BBE3-7CD8E3EB1DF2}"/>
              </a:ext>
            </a:extLst>
          </p:cNvPr>
          <p:cNvSpPr txBox="1"/>
          <p:nvPr/>
        </p:nvSpPr>
        <p:spPr>
          <a:xfrm>
            <a:off x="723335" y="68235"/>
            <a:ext cx="7983941" cy="3213765"/>
          </a:xfrm>
          <a:prstGeom prst="rect">
            <a:avLst/>
          </a:prstGeom>
          <a:noFill/>
        </p:spPr>
        <p:txBody>
          <a:bodyPr wrap="square" rtlCol="1">
            <a:spAutoFit/>
          </a:bodyPr>
          <a:lstStyle/>
          <a:p>
            <a:pPr>
              <a:lnSpc>
                <a:spcPct val="300000"/>
              </a:lnSpc>
            </a:pPr>
            <a:r>
              <a:rPr lang="en-US" sz="2400" dirty="0">
                <a:solidFill>
                  <a:srgbClr val="C00000"/>
                </a:solidFill>
                <a:latin typeface="Comic Sans MS" panose="030F0702030302020204" pitchFamily="66" charset="0"/>
              </a:rPr>
              <a:t>To meet the demand during the festival season.</a:t>
            </a:r>
          </a:p>
          <a:p>
            <a:pPr>
              <a:lnSpc>
                <a:spcPct val="300000"/>
              </a:lnSpc>
            </a:pPr>
            <a:r>
              <a:rPr lang="en-US" sz="2400" dirty="0">
                <a:solidFill>
                  <a:srgbClr val="1E03BD"/>
                </a:solidFill>
                <a:latin typeface="Comic Sans MS" panose="030F0702030302020204" pitchFamily="66" charset="0"/>
              </a:rPr>
              <a:t>Dark, light, white, bitter, semi-sweet, sweet.</a:t>
            </a:r>
          </a:p>
          <a:p>
            <a:pPr>
              <a:lnSpc>
                <a:spcPct val="300000"/>
              </a:lnSpc>
            </a:pPr>
            <a:r>
              <a:rPr lang="en-US" sz="2400" dirty="0">
                <a:solidFill>
                  <a:srgbClr val="C00000"/>
                </a:solidFill>
                <a:latin typeface="Comic Sans MS" panose="030F0702030302020204" pitchFamily="66" charset="0"/>
              </a:rPr>
              <a:t>Post-Ramadan period because of the numerous orders</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135E951-5202-42B4-AEAE-19C5345D615F}"/>
              </a:ext>
            </a:extLst>
          </p:cNvPr>
          <p:cNvSpPr txBox="1"/>
          <p:nvPr/>
        </p:nvSpPr>
        <p:spPr>
          <a:xfrm>
            <a:off x="614149" y="3725838"/>
            <a:ext cx="559559" cy="3046988"/>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c </a:t>
            </a:r>
          </a:p>
          <a:p>
            <a:r>
              <a:rPr lang="en-US" sz="3200" dirty="0">
                <a:solidFill>
                  <a:srgbClr val="1E03BD"/>
                </a:solidFill>
                <a:latin typeface="Comic Sans MS" panose="030F0702030302020204" pitchFamily="66" charset="0"/>
              </a:rPr>
              <a:t>f </a:t>
            </a:r>
          </a:p>
          <a:p>
            <a:r>
              <a:rPr lang="en-US" sz="3200" dirty="0">
                <a:solidFill>
                  <a:srgbClr val="1E03BD"/>
                </a:solidFill>
                <a:latin typeface="Comic Sans MS" panose="030F0702030302020204" pitchFamily="66" charset="0"/>
              </a:rPr>
              <a:t>a </a:t>
            </a:r>
          </a:p>
          <a:p>
            <a:r>
              <a:rPr lang="en-US" sz="3200" dirty="0">
                <a:solidFill>
                  <a:srgbClr val="1E03BD"/>
                </a:solidFill>
                <a:latin typeface="Comic Sans MS" panose="030F0702030302020204" pitchFamily="66" charset="0"/>
              </a:rPr>
              <a:t>d </a:t>
            </a:r>
          </a:p>
          <a:p>
            <a:r>
              <a:rPr lang="en-US" sz="3200" dirty="0">
                <a:solidFill>
                  <a:srgbClr val="1E03BD"/>
                </a:solidFill>
                <a:latin typeface="Comic Sans MS" panose="030F0702030302020204" pitchFamily="66" charset="0"/>
              </a:rPr>
              <a:t>e </a:t>
            </a:r>
          </a:p>
          <a:p>
            <a:r>
              <a:rPr lang="en-US" sz="3200" dirty="0">
                <a:solidFill>
                  <a:srgbClr val="1E03BD"/>
                </a:solidFill>
                <a:latin typeface="Comic Sans MS" panose="030F0702030302020204" pitchFamily="66" charset="0"/>
              </a:rPr>
              <a:t>b </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143002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9B333B-4223-43BB-A070-22C2E34F66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6465" y="245660"/>
            <a:ext cx="8575523" cy="6445183"/>
          </a:xfrm>
          <a:prstGeom prst="rect">
            <a:avLst/>
          </a:prstGeom>
        </p:spPr>
      </p:pic>
    </p:spTree>
    <p:extLst>
      <p:ext uri="{BB962C8B-B14F-4D97-AF65-F5344CB8AC3E}">
        <p14:creationId xmlns:p14="http://schemas.microsoft.com/office/powerpoint/2010/main" val="2879291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2FF143A-D036-431C-8F70-E80213A650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6712" y="259307"/>
            <a:ext cx="8910810" cy="5950424"/>
          </a:xfrm>
          <a:prstGeom prst="rect">
            <a:avLst/>
          </a:prstGeom>
        </p:spPr>
      </p:pic>
      <p:sp>
        <p:nvSpPr>
          <p:cNvPr id="5" name="مربع نص 4">
            <a:extLst>
              <a:ext uri="{FF2B5EF4-FFF2-40B4-BE49-F238E27FC236}">
                <a16:creationId xmlns:a16="http://schemas.microsoft.com/office/drawing/2014/main" id="{C51C4B65-D72D-49EC-BA35-4F151333488C}"/>
              </a:ext>
            </a:extLst>
          </p:cNvPr>
          <p:cNvSpPr txBox="1"/>
          <p:nvPr/>
        </p:nvSpPr>
        <p:spPr>
          <a:xfrm>
            <a:off x="573206" y="873455"/>
            <a:ext cx="7997588" cy="3021853"/>
          </a:xfrm>
          <a:prstGeom prst="rect">
            <a:avLst/>
          </a:prstGeom>
          <a:noFill/>
        </p:spPr>
        <p:txBody>
          <a:bodyPr wrap="square" rtlCol="1">
            <a:spAutoFit/>
          </a:bodyPr>
          <a:lstStyle/>
          <a:p>
            <a:pPr>
              <a:lnSpc>
                <a:spcPct val="150000"/>
              </a:lnSpc>
            </a:pPr>
            <a:r>
              <a:rPr lang="en-US" sz="4400" dirty="0">
                <a:solidFill>
                  <a:srgbClr val="1E03BD"/>
                </a:solidFill>
                <a:latin typeface="Comic Sans MS" panose="030F0702030302020204" pitchFamily="66" charset="0"/>
              </a:rPr>
              <a:t>Happy 								Gift </a:t>
            </a:r>
          </a:p>
          <a:p>
            <a:pPr>
              <a:lnSpc>
                <a:spcPct val="150000"/>
              </a:lnSpc>
            </a:pPr>
            <a:r>
              <a:rPr lang="en-US" sz="4400" dirty="0">
                <a:solidFill>
                  <a:srgbClr val="C00000"/>
                </a:solidFill>
                <a:latin typeface="Comic Sans MS" panose="030F0702030302020204" pitchFamily="66" charset="0"/>
              </a:rPr>
              <a:t>Surprised 					Give</a:t>
            </a:r>
          </a:p>
          <a:p>
            <a:pPr>
              <a:lnSpc>
                <a:spcPct val="150000"/>
              </a:lnSpc>
            </a:pPr>
            <a:r>
              <a:rPr lang="en-US" sz="4400" dirty="0">
                <a:solidFill>
                  <a:srgbClr val="1E03BD"/>
                </a:solidFill>
                <a:latin typeface="Comic Sans MS" panose="030F0702030302020204" pitchFamily="66" charset="0"/>
              </a:rPr>
              <a:t>Shocked 						See</a:t>
            </a:r>
            <a:endParaRPr lang="ar-SA" sz="4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45114B7-3DAC-49FF-9798-616722979A1A}"/>
              </a:ext>
            </a:extLst>
          </p:cNvPr>
          <p:cNvSpPr txBox="1"/>
          <p:nvPr/>
        </p:nvSpPr>
        <p:spPr>
          <a:xfrm>
            <a:off x="518614" y="4285395"/>
            <a:ext cx="8311487" cy="1310230"/>
          </a:xfrm>
          <a:prstGeom prst="rect">
            <a:avLst/>
          </a:prstGeom>
          <a:noFill/>
        </p:spPr>
        <p:txBody>
          <a:bodyPr wrap="square" rtlCol="1">
            <a:spAutoFit/>
          </a:bodyPr>
          <a:lstStyle/>
          <a:p>
            <a:pPr>
              <a:lnSpc>
                <a:spcPct val="150000"/>
              </a:lnSpc>
            </a:pPr>
            <a:r>
              <a:rPr lang="en-US" sz="2800" dirty="0">
                <a:solidFill>
                  <a:srgbClr val="C00000"/>
                </a:solidFill>
                <a:latin typeface="Comic Sans MS" panose="030F0702030302020204" pitchFamily="66" charset="0"/>
              </a:rPr>
              <a:t>Children get really excited with celebrations.</a:t>
            </a:r>
          </a:p>
          <a:p>
            <a:pPr>
              <a:lnSpc>
                <a:spcPct val="150000"/>
              </a:lnSpc>
            </a:pPr>
            <a:r>
              <a:rPr lang="en-US" sz="2800" dirty="0">
                <a:solidFill>
                  <a:srgbClr val="1E03BD"/>
                </a:solidFill>
                <a:latin typeface="Comic Sans MS" panose="030F0702030302020204" pitchFamily="66" charset="0"/>
              </a:rPr>
              <a:t>Most people are delighted to have surprise gifts</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56BF607-6153-4478-BAB1-38E894F358FA}"/>
              </a:ext>
            </a:extLst>
          </p:cNvPr>
          <p:cNvSpPr txBox="1"/>
          <p:nvPr/>
        </p:nvSpPr>
        <p:spPr>
          <a:xfrm>
            <a:off x="2844340" y="6147452"/>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كل طالب يجيب بإجابته الخاصة</a:t>
            </a:r>
          </a:p>
        </p:txBody>
      </p:sp>
    </p:spTree>
    <p:extLst>
      <p:ext uri="{BB962C8B-B14F-4D97-AF65-F5344CB8AC3E}">
        <p14:creationId xmlns:p14="http://schemas.microsoft.com/office/powerpoint/2010/main" val="4282942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81F9244-D50A-43B2-AC56-C696CCF3C1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2" y="204716"/>
            <a:ext cx="8639032" cy="6428096"/>
          </a:xfrm>
          <a:prstGeom prst="rect">
            <a:avLst/>
          </a:prstGeom>
        </p:spPr>
      </p:pic>
      <p:sp>
        <p:nvSpPr>
          <p:cNvPr id="5" name="مربع نص 4">
            <a:extLst>
              <a:ext uri="{FF2B5EF4-FFF2-40B4-BE49-F238E27FC236}">
                <a16:creationId xmlns:a16="http://schemas.microsoft.com/office/drawing/2014/main" id="{2AD3E4E3-B4F1-4FB3-8FA3-9DC3BCC09B77}"/>
              </a:ext>
            </a:extLst>
          </p:cNvPr>
          <p:cNvSpPr txBox="1"/>
          <p:nvPr/>
        </p:nvSpPr>
        <p:spPr>
          <a:xfrm>
            <a:off x="5428195" y="3936515"/>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تحدث عن أحد الأعياد في وطنك</a:t>
            </a:r>
          </a:p>
        </p:txBody>
      </p:sp>
    </p:spTree>
    <p:extLst>
      <p:ext uri="{BB962C8B-B14F-4D97-AF65-F5344CB8AC3E}">
        <p14:creationId xmlns:p14="http://schemas.microsoft.com/office/powerpoint/2010/main" val="3647886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D6DDFDD-725A-425F-AA09-B9263A6EE6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987" y="545911"/>
            <a:ext cx="8853941" cy="5363570"/>
          </a:xfrm>
          <a:prstGeom prst="rect">
            <a:avLst/>
          </a:prstGeom>
        </p:spPr>
      </p:pic>
      <p:sp>
        <p:nvSpPr>
          <p:cNvPr id="5" name="مربع نص 4">
            <a:extLst>
              <a:ext uri="{FF2B5EF4-FFF2-40B4-BE49-F238E27FC236}">
                <a16:creationId xmlns:a16="http://schemas.microsoft.com/office/drawing/2014/main" id="{D3923CD5-B729-4207-A947-D4C52B5291B2}"/>
              </a:ext>
            </a:extLst>
          </p:cNvPr>
          <p:cNvSpPr txBox="1"/>
          <p:nvPr/>
        </p:nvSpPr>
        <p:spPr>
          <a:xfrm>
            <a:off x="2864223" y="3227696"/>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اكتب مقال عن أحد الأعياد في وطنك </a:t>
            </a:r>
          </a:p>
        </p:txBody>
      </p:sp>
    </p:spTree>
    <p:extLst>
      <p:ext uri="{BB962C8B-B14F-4D97-AF65-F5344CB8AC3E}">
        <p14:creationId xmlns:p14="http://schemas.microsoft.com/office/powerpoint/2010/main" val="263258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6000" r="-1000" b="-3000"/>
          </a:stretch>
        </a:blipFill>
        <a:effectLst/>
      </p:bgPr>
    </p:bg>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id="{C5DF954B-7635-4BF8-A704-F23CA9B32995}"/>
              </a:ext>
            </a:extLst>
          </p:cNvPr>
          <p:cNvSpPr>
            <a:spLocks noGrp="1"/>
          </p:cNvSpPr>
          <p:nvPr>
            <p:ph idx="1"/>
          </p:nvPr>
        </p:nvSpPr>
        <p:spPr>
          <a:xfrm>
            <a:off x="648586" y="1848604"/>
            <a:ext cx="7772399" cy="3148703"/>
          </a:xfrm>
        </p:spPr>
        <p:txBody>
          <a:bodyPr>
            <a:normAutofit/>
          </a:bodyPr>
          <a:lstStyle/>
          <a:p>
            <a:pPr algn="ctr" rtl="0">
              <a:buNone/>
            </a:pPr>
            <a:r>
              <a:rPr lang="en-US" sz="54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40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40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36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601F183-E6B7-4394-8E7F-4CF9DF66E9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9210" y="282389"/>
            <a:ext cx="8558614" cy="5452504"/>
          </a:xfrm>
          <a:prstGeom prst="rect">
            <a:avLst/>
          </a:prstGeom>
        </p:spPr>
      </p:pic>
      <p:sp>
        <p:nvSpPr>
          <p:cNvPr id="5" name="مربع نص 4">
            <a:extLst>
              <a:ext uri="{FF2B5EF4-FFF2-40B4-BE49-F238E27FC236}">
                <a16:creationId xmlns:a16="http://schemas.microsoft.com/office/drawing/2014/main" id="{779BAF2E-9203-479B-99C2-6E1A235A391A}"/>
              </a:ext>
            </a:extLst>
          </p:cNvPr>
          <p:cNvSpPr txBox="1"/>
          <p:nvPr/>
        </p:nvSpPr>
        <p:spPr>
          <a:xfrm>
            <a:off x="5126131" y="121024"/>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 </a:t>
            </a:r>
          </a:p>
        </p:txBody>
      </p:sp>
      <p:sp>
        <p:nvSpPr>
          <p:cNvPr id="6" name="مربع نص 5">
            <a:extLst>
              <a:ext uri="{FF2B5EF4-FFF2-40B4-BE49-F238E27FC236}">
                <a16:creationId xmlns:a16="http://schemas.microsoft.com/office/drawing/2014/main" id="{8B22168E-E361-446C-BB49-68980893E63A}"/>
              </a:ext>
            </a:extLst>
          </p:cNvPr>
          <p:cNvSpPr txBox="1"/>
          <p:nvPr/>
        </p:nvSpPr>
        <p:spPr>
          <a:xfrm>
            <a:off x="793376" y="1008529"/>
            <a:ext cx="3550024" cy="2492990"/>
          </a:xfrm>
          <a:prstGeom prst="rect">
            <a:avLst/>
          </a:prstGeom>
          <a:noFill/>
        </p:spPr>
        <p:txBody>
          <a:bodyPr wrap="square" rtlCol="1">
            <a:spAutoFit/>
          </a:bodyPr>
          <a:lstStyle/>
          <a:p>
            <a:pPr algn="ctr"/>
            <a:r>
              <a:rPr lang="en-US" sz="3600" dirty="0">
                <a:solidFill>
                  <a:srgbClr val="1E03BD"/>
                </a:solidFill>
                <a:latin typeface="Comic Sans MS" panose="030F0702030302020204" pitchFamily="66" charset="0"/>
              </a:rPr>
              <a:t>Car </a:t>
            </a:r>
          </a:p>
          <a:p>
            <a:pPr algn="ctr"/>
            <a:endParaRPr lang="en-US" sz="2800" dirty="0">
              <a:solidFill>
                <a:srgbClr val="C00000"/>
              </a:solidFill>
              <a:latin typeface="Comic Sans MS" panose="030F0702030302020204" pitchFamily="66" charset="0"/>
            </a:endParaRPr>
          </a:p>
          <a:p>
            <a:pPr algn="ctr"/>
            <a:r>
              <a:rPr lang="en-US" sz="3600" dirty="0">
                <a:solidFill>
                  <a:srgbClr val="C00000"/>
                </a:solidFill>
                <a:latin typeface="Comic Sans MS" panose="030F0702030302020204" pitchFamily="66" charset="0"/>
              </a:rPr>
              <a:t>Cell phone </a:t>
            </a:r>
          </a:p>
          <a:p>
            <a:pPr algn="ctr"/>
            <a:endParaRPr lang="en-US" sz="2000" dirty="0">
              <a:solidFill>
                <a:srgbClr val="C00000"/>
              </a:solidFill>
              <a:latin typeface="Comic Sans MS" panose="030F0702030302020204" pitchFamily="66" charset="0"/>
            </a:endParaRPr>
          </a:p>
          <a:p>
            <a:pPr algn="ctr"/>
            <a:r>
              <a:rPr lang="en-US" sz="3600" dirty="0">
                <a:solidFill>
                  <a:srgbClr val="1E03BD"/>
                </a:solidFill>
                <a:latin typeface="Comic Sans MS" panose="030F0702030302020204" pitchFamily="66" charset="0"/>
              </a:rPr>
              <a:t>Steering wheel </a:t>
            </a:r>
            <a:endParaRPr lang="ar-SA" sz="36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98DB5F6-AAF4-44C9-8DE1-386F60BFE9A3}"/>
              </a:ext>
            </a:extLst>
          </p:cNvPr>
          <p:cNvSpPr txBox="1"/>
          <p:nvPr/>
        </p:nvSpPr>
        <p:spPr>
          <a:xfrm>
            <a:off x="4737846" y="999565"/>
            <a:ext cx="3550024" cy="2492990"/>
          </a:xfrm>
          <a:prstGeom prst="rect">
            <a:avLst/>
          </a:prstGeom>
          <a:noFill/>
        </p:spPr>
        <p:txBody>
          <a:bodyPr wrap="square" rtlCol="1">
            <a:spAutoFit/>
          </a:bodyPr>
          <a:lstStyle/>
          <a:p>
            <a:pPr algn="ctr"/>
            <a:r>
              <a:rPr lang="en-US" sz="3600" dirty="0">
                <a:solidFill>
                  <a:srgbClr val="1E03BD"/>
                </a:solidFill>
                <a:latin typeface="Comic Sans MS" panose="030F0702030302020204" pitchFamily="66" charset="0"/>
              </a:rPr>
              <a:t>Driving  </a:t>
            </a:r>
          </a:p>
          <a:p>
            <a:pPr algn="ctr"/>
            <a:endParaRPr lang="en-US" sz="2800" dirty="0">
              <a:solidFill>
                <a:srgbClr val="C00000"/>
              </a:solidFill>
              <a:latin typeface="Comic Sans MS" panose="030F0702030302020204" pitchFamily="66" charset="0"/>
            </a:endParaRPr>
          </a:p>
          <a:p>
            <a:pPr algn="ctr"/>
            <a:r>
              <a:rPr lang="en-US" sz="3600" dirty="0">
                <a:solidFill>
                  <a:srgbClr val="C00000"/>
                </a:solidFill>
                <a:latin typeface="Comic Sans MS" panose="030F0702030302020204" pitchFamily="66" charset="0"/>
              </a:rPr>
              <a:t>Waiting </a:t>
            </a:r>
          </a:p>
          <a:p>
            <a:pPr algn="ctr"/>
            <a:endParaRPr lang="en-US" sz="2000" dirty="0">
              <a:solidFill>
                <a:srgbClr val="C00000"/>
              </a:solidFill>
              <a:latin typeface="Comic Sans MS" panose="030F0702030302020204" pitchFamily="66" charset="0"/>
            </a:endParaRPr>
          </a:p>
          <a:p>
            <a:pPr algn="ctr"/>
            <a:r>
              <a:rPr lang="en-US" sz="3600" dirty="0">
                <a:solidFill>
                  <a:srgbClr val="1E03BD"/>
                </a:solidFill>
                <a:latin typeface="Comic Sans MS" panose="030F0702030302020204" pitchFamily="66" charset="0"/>
              </a:rPr>
              <a:t>Checking phone </a:t>
            </a:r>
            <a:endParaRPr lang="ar-SA" sz="36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BFF7CAC-7A79-4AF5-904A-58DB74FA2E15}"/>
              </a:ext>
            </a:extLst>
          </p:cNvPr>
          <p:cNvSpPr txBox="1"/>
          <p:nvPr/>
        </p:nvSpPr>
        <p:spPr>
          <a:xfrm>
            <a:off x="658906" y="3998255"/>
            <a:ext cx="8235884" cy="1600438"/>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He has just stopped and checking his cell phone</a:t>
            </a:r>
          </a:p>
          <a:p>
            <a:r>
              <a:rPr lang="en-US" sz="2800" dirty="0">
                <a:solidFill>
                  <a:srgbClr val="1E03BD"/>
                </a:solidFill>
                <a:latin typeface="Comic Sans MS" panose="030F0702030302020204" pitchFamily="66" charset="0"/>
              </a:rPr>
              <a:t>He’s reading a text message </a:t>
            </a:r>
          </a:p>
          <a:p>
            <a:endParaRPr lang="en-US" sz="11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He may send his reply and wait for an answer</a:t>
            </a:r>
          </a:p>
        </p:txBody>
      </p:sp>
    </p:spTree>
    <p:extLst>
      <p:ext uri="{BB962C8B-B14F-4D97-AF65-F5344CB8AC3E}">
        <p14:creationId xmlns:p14="http://schemas.microsoft.com/office/powerpoint/2010/main" val="2651977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AE895E-F2BA-4C4B-BDD6-AF3C8F05C41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0548"/>
          <a:stretch/>
        </p:blipFill>
        <p:spPr>
          <a:xfrm>
            <a:off x="243796" y="295835"/>
            <a:ext cx="8725392" cy="5701553"/>
          </a:xfrm>
          <a:prstGeom prst="rect">
            <a:avLst/>
          </a:prstGeom>
        </p:spPr>
      </p:pic>
      <p:sp>
        <p:nvSpPr>
          <p:cNvPr id="5" name="مربع نص 4">
            <a:extLst>
              <a:ext uri="{FF2B5EF4-FFF2-40B4-BE49-F238E27FC236}">
                <a16:creationId xmlns:a16="http://schemas.microsoft.com/office/drawing/2014/main" id="{BE8A9C57-4091-4CFF-BDAB-9F6D60B9BA78}"/>
              </a:ext>
            </a:extLst>
          </p:cNvPr>
          <p:cNvSpPr txBox="1"/>
          <p:nvPr/>
        </p:nvSpPr>
        <p:spPr>
          <a:xfrm>
            <a:off x="1589554" y="4182036"/>
            <a:ext cx="3818965"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أكمل البيانات عن التشابه والاختلاف بين الاتصال و إرسال الرسائل </a:t>
            </a:r>
          </a:p>
        </p:txBody>
      </p:sp>
    </p:spTree>
    <p:extLst>
      <p:ext uri="{BB962C8B-B14F-4D97-AF65-F5344CB8AC3E}">
        <p14:creationId xmlns:p14="http://schemas.microsoft.com/office/powerpoint/2010/main" val="1154979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6A7E534-D7E9-40CD-AE9A-9FED834A9D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9003" y="188259"/>
            <a:ext cx="8780029" cy="6548717"/>
          </a:xfrm>
          <a:prstGeom prst="rect">
            <a:avLst/>
          </a:prstGeom>
        </p:spPr>
      </p:pic>
      <p:sp>
        <p:nvSpPr>
          <p:cNvPr id="5" name="مربع نص 4">
            <a:extLst>
              <a:ext uri="{FF2B5EF4-FFF2-40B4-BE49-F238E27FC236}">
                <a16:creationId xmlns:a16="http://schemas.microsoft.com/office/drawing/2014/main" id="{8B050B29-F391-4B4F-A012-DF2EFBE7943F}"/>
              </a:ext>
            </a:extLst>
          </p:cNvPr>
          <p:cNvSpPr txBox="1"/>
          <p:nvPr/>
        </p:nvSpPr>
        <p:spPr>
          <a:xfrm>
            <a:off x="2662517" y="3139451"/>
            <a:ext cx="3818965" cy="923330"/>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قم بكتابة مقال حول أوجه الشبه والاختلاف بين الاتصال و إرسال الرسائل </a:t>
            </a:r>
          </a:p>
        </p:txBody>
      </p:sp>
    </p:spTree>
    <p:extLst>
      <p:ext uri="{BB962C8B-B14F-4D97-AF65-F5344CB8AC3E}">
        <p14:creationId xmlns:p14="http://schemas.microsoft.com/office/powerpoint/2010/main" val="623024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8309A762-2B4A-4DF3-9675-21CC3093B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7321" y="147918"/>
            <a:ext cx="8944028" cy="6562163"/>
          </a:xfrm>
          <a:prstGeom prst="rect">
            <a:avLst/>
          </a:prstGeom>
        </p:spPr>
      </p:pic>
      <p:sp>
        <p:nvSpPr>
          <p:cNvPr id="6" name="مربع نص 5">
            <a:extLst>
              <a:ext uri="{FF2B5EF4-FFF2-40B4-BE49-F238E27FC236}">
                <a16:creationId xmlns:a16="http://schemas.microsoft.com/office/drawing/2014/main" id="{06C0CE5A-984A-4505-B2C7-53F463C3EAC9}"/>
              </a:ext>
            </a:extLst>
          </p:cNvPr>
          <p:cNvSpPr txBox="1"/>
          <p:nvPr/>
        </p:nvSpPr>
        <p:spPr>
          <a:xfrm>
            <a:off x="3388659" y="1532964"/>
            <a:ext cx="272975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more/less expensive </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6421E12-FF50-465F-B23A-EFA13B6A15BA}"/>
              </a:ext>
            </a:extLst>
          </p:cNvPr>
          <p:cNvSpPr txBox="1"/>
          <p:nvPr/>
        </p:nvSpPr>
        <p:spPr>
          <a:xfrm>
            <a:off x="6136339" y="1537447"/>
            <a:ext cx="2729753" cy="338554"/>
          </a:xfrm>
          <a:prstGeom prst="rect">
            <a:avLst/>
          </a:prstGeom>
          <a:noFill/>
        </p:spPr>
        <p:txBody>
          <a:bodyPr wrap="square" rtlCol="1">
            <a:spAutoFit/>
          </a:bodyPr>
          <a:lstStyle/>
          <a:p>
            <a:r>
              <a:rPr lang="en-US" sz="1600" dirty="0">
                <a:solidFill>
                  <a:srgbClr val="C00000"/>
                </a:solidFill>
                <a:latin typeface="Comic Sans MS" panose="030F0702030302020204" pitchFamily="66" charset="0"/>
              </a:rPr>
              <a:t>the most/least expensive </a:t>
            </a:r>
            <a:endParaRPr lang="ar-SA" sz="16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4888143-7279-40AE-B0B6-43D3E532FDE1}"/>
              </a:ext>
            </a:extLst>
          </p:cNvPr>
          <p:cNvSpPr txBox="1"/>
          <p:nvPr/>
        </p:nvSpPr>
        <p:spPr>
          <a:xfrm>
            <a:off x="6095995" y="1967751"/>
            <a:ext cx="2729753" cy="338554"/>
          </a:xfrm>
          <a:prstGeom prst="rect">
            <a:avLst/>
          </a:prstGeom>
          <a:noFill/>
        </p:spPr>
        <p:txBody>
          <a:bodyPr wrap="square" rtlCol="1">
            <a:spAutoFit/>
          </a:bodyPr>
          <a:lstStyle/>
          <a:p>
            <a:r>
              <a:rPr lang="en-US" sz="1600" dirty="0">
                <a:solidFill>
                  <a:srgbClr val="1E03BD"/>
                </a:solidFill>
                <a:latin typeface="Comic Sans MS" panose="030F0702030302020204" pitchFamily="66" charset="0"/>
              </a:rPr>
              <a:t>the most/least difficult </a:t>
            </a:r>
            <a:endParaRPr lang="ar-SA" sz="16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7097B76-2B61-4CF6-A05F-6B905312AA8D}"/>
              </a:ext>
            </a:extLst>
          </p:cNvPr>
          <p:cNvSpPr txBox="1"/>
          <p:nvPr/>
        </p:nvSpPr>
        <p:spPr>
          <a:xfrm>
            <a:off x="3420036" y="2357714"/>
            <a:ext cx="135398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easier</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D507BB3-10C3-4C25-9565-9556877F4D02}"/>
              </a:ext>
            </a:extLst>
          </p:cNvPr>
          <p:cNvSpPr txBox="1"/>
          <p:nvPr/>
        </p:nvSpPr>
        <p:spPr>
          <a:xfrm>
            <a:off x="3379695" y="2761124"/>
            <a:ext cx="272975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more/less successful  </a:t>
            </a:r>
            <a:endParaRPr lang="ar-SA" sz="20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5A0F426-4B33-4E4D-B4AA-06B242677AE4}"/>
              </a:ext>
            </a:extLst>
          </p:cNvPr>
          <p:cNvSpPr txBox="1"/>
          <p:nvPr/>
        </p:nvSpPr>
        <p:spPr>
          <a:xfrm>
            <a:off x="3397625" y="3195911"/>
            <a:ext cx="272975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more/less useful </a:t>
            </a:r>
            <a:endParaRPr lang="ar-SA" sz="20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A511BB4D-5E4A-4620-8B98-FE8C9F7CB566}"/>
              </a:ext>
            </a:extLst>
          </p:cNvPr>
          <p:cNvSpPr txBox="1"/>
          <p:nvPr/>
        </p:nvSpPr>
        <p:spPr>
          <a:xfrm>
            <a:off x="3388661" y="3603804"/>
            <a:ext cx="272975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more/less relaxing </a:t>
            </a:r>
            <a:endParaRPr lang="ar-SA" sz="20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C117D89-FC1E-45AC-BE86-2D6EA3FEA20A}"/>
              </a:ext>
            </a:extLst>
          </p:cNvPr>
          <p:cNvSpPr txBox="1"/>
          <p:nvPr/>
        </p:nvSpPr>
        <p:spPr>
          <a:xfrm>
            <a:off x="3393144" y="4011697"/>
            <a:ext cx="165732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wealthier</a:t>
            </a:r>
            <a:endParaRPr lang="ar-SA" sz="20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EF77A1B4-BF68-4361-B51E-21D458BE0AE2}"/>
              </a:ext>
            </a:extLst>
          </p:cNvPr>
          <p:cNvSpPr txBox="1"/>
          <p:nvPr/>
        </p:nvSpPr>
        <p:spPr>
          <a:xfrm>
            <a:off x="3384180" y="4433037"/>
            <a:ext cx="272975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more/less important </a:t>
            </a:r>
            <a:endParaRPr lang="ar-SA" sz="20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B3EF4572-4E3B-4C7D-B17C-DCFD8D5E9EB6}"/>
              </a:ext>
            </a:extLst>
          </p:cNvPr>
          <p:cNvSpPr txBox="1"/>
          <p:nvPr/>
        </p:nvSpPr>
        <p:spPr>
          <a:xfrm>
            <a:off x="3388663" y="5244340"/>
            <a:ext cx="272975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more/less economical </a:t>
            </a:r>
            <a:endParaRPr lang="ar-SA" sz="20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6742CD86-8C74-4347-9873-10FE04D77BD8}"/>
              </a:ext>
            </a:extLst>
          </p:cNvPr>
          <p:cNvSpPr txBox="1"/>
          <p:nvPr/>
        </p:nvSpPr>
        <p:spPr>
          <a:xfrm>
            <a:off x="3393146" y="5679127"/>
            <a:ext cx="138087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worse</a:t>
            </a:r>
            <a:endParaRPr lang="ar-SA" sz="2000" dirty="0">
              <a:solidFill>
                <a:srgbClr val="C00000"/>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AB3C2EAB-6AE8-4AEC-A213-DB4A6BE98A5B}"/>
              </a:ext>
            </a:extLst>
          </p:cNvPr>
          <p:cNvSpPr txBox="1"/>
          <p:nvPr/>
        </p:nvSpPr>
        <p:spPr>
          <a:xfrm>
            <a:off x="663396" y="1927400"/>
            <a:ext cx="167576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difficult </a:t>
            </a:r>
            <a:endParaRPr lang="ar-SA" sz="2000"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A36DCFEE-6064-49AA-A809-A5CDD2EFB3C6}"/>
              </a:ext>
            </a:extLst>
          </p:cNvPr>
          <p:cNvSpPr txBox="1"/>
          <p:nvPr/>
        </p:nvSpPr>
        <p:spPr>
          <a:xfrm>
            <a:off x="654431" y="2348740"/>
            <a:ext cx="121689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easy</a:t>
            </a:r>
            <a:endParaRPr lang="ar-SA" sz="2000" dirty="0">
              <a:solidFill>
                <a:srgbClr val="C00000"/>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31E489BD-0F41-43D6-9E4C-2557C4F0E828}"/>
              </a:ext>
            </a:extLst>
          </p:cNvPr>
          <p:cNvSpPr txBox="1"/>
          <p:nvPr/>
        </p:nvSpPr>
        <p:spPr>
          <a:xfrm>
            <a:off x="658914" y="3186937"/>
            <a:ext cx="144633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useful</a:t>
            </a:r>
            <a:endParaRPr lang="ar-SA" sz="2000" dirty="0">
              <a:solidFill>
                <a:srgbClr val="C00000"/>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4C92C0E8-4507-4080-920E-9F621C981B35}"/>
              </a:ext>
            </a:extLst>
          </p:cNvPr>
          <p:cNvSpPr txBox="1"/>
          <p:nvPr/>
        </p:nvSpPr>
        <p:spPr>
          <a:xfrm>
            <a:off x="649951" y="4845401"/>
            <a:ext cx="121690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risky</a:t>
            </a:r>
            <a:endParaRPr lang="ar-SA" sz="2000" dirty="0">
              <a:solidFill>
                <a:srgbClr val="C00000"/>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9D5CAD0D-45EB-4752-9A8E-ABFDA29EE9E9}"/>
              </a:ext>
            </a:extLst>
          </p:cNvPr>
          <p:cNvSpPr txBox="1"/>
          <p:nvPr/>
        </p:nvSpPr>
        <p:spPr>
          <a:xfrm>
            <a:off x="654434" y="5683598"/>
            <a:ext cx="961716"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bad</a:t>
            </a:r>
            <a:endParaRPr lang="ar-SA" sz="2000" dirty="0">
              <a:solidFill>
                <a:srgbClr val="C00000"/>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50B0A486-9F9D-4AD9-B201-CC7E152A6219}"/>
              </a:ext>
            </a:extLst>
          </p:cNvPr>
          <p:cNvSpPr txBox="1"/>
          <p:nvPr/>
        </p:nvSpPr>
        <p:spPr>
          <a:xfrm>
            <a:off x="658916" y="6104938"/>
            <a:ext cx="1207935"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good</a:t>
            </a:r>
            <a:endParaRPr lang="ar-SA" sz="2000" dirty="0">
              <a:solidFill>
                <a:srgbClr val="1E03BD"/>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CBD4F276-BC73-4F88-AE53-F2490EF41850}"/>
              </a:ext>
            </a:extLst>
          </p:cNvPr>
          <p:cNvSpPr txBox="1"/>
          <p:nvPr/>
        </p:nvSpPr>
        <p:spPr>
          <a:xfrm>
            <a:off x="6109463" y="2788000"/>
            <a:ext cx="2729753" cy="338554"/>
          </a:xfrm>
          <a:prstGeom prst="rect">
            <a:avLst/>
          </a:prstGeom>
          <a:noFill/>
        </p:spPr>
        <p:txBody>
          <a:bodyPr wrap="square" rtlCol="1">
            <a:spAutoFit/>
          </a:bodyPr>
          <a:lstStyle/>
          <a:p>
            <a:r>
              <a:rPr lang="en-US" sz="1600" dirty="0">
                <a:solidFill>
                  <a:srgbClr val="1E03BD"/>
                </a:solidFill>
                <a:latin typeface="Comic Sans MS" panose="030F0702030302020204" pitchFamily="66" charset="0"/>
              </a:rPr>
              <a:t>the most/least successful </a:t>
            </a:r>
            <a:endParaRPr lang="ar-SA" sz="1600" dirty="0">
              <a:solidFill>
                <a:srgbClr val="1E03BD"/>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1FA8ABA0-2AF7-4234-9642-56F28D8745A4}"/>
              </a:ext>
            </a:extLst>
          </p:cNvPr>
          <p:cNvSpPr txBox="1"/>
          <p:nvPr/>
        </p:nvSpPr>
        <p:spPr>
          <a:xfrm>
            <a:off x="6127393" y="3612750"/>
            <a:ext cx="272975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the most/least relaxing</a:t>
            </a:r>
            <a:endParaRPr lang="ar-SA" dirty="0">
              <a:solidFill>
                <a:srgbClr val="1E03BD"/>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50C6C443-7DDD-48CC-9A8F-058CFB16C1DD}"/>
              </a:ext>
            </a:extLst>
          </p:cNvPr>
          <p:cNvSpPr txBox="1"/>
          <p:nvPr/>
        </p:nvSpPr>
        <p:spPr>
          <a:xfrm>
            <a:off x="6118430" y="4007196"/>
            <a:ext cx="2430148"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wealthiest </a:t>
            </a:r>
            <a:endParaRPr lang="ar-SA" sz="2000" dirty="0">
              <a:solidFill>
                <a:srgbClr val="C00000"/>
              </a:solidFill>
              <a:latin typeface="Comic Sans MS" panose="030F0702030302020204" pitchFamily="66" charset="0"/>
            </a:endParaRPr>
          </a:p>
        </p:txBody>
      </p:sp>
      <p:sp>
        <p:nvSpPr>
          <p:cNvPr id="26" name="مربع نص 25">
            <a:extLst>
              <a:ext uri="{FF2B5EF4-FFF2-40B4-BE49-F238E27FC236}">
                <a16:creationId xmlns:a16="http://schemas.microsoft.com/office/drawing/2014/main" id="{873C08B8-2177-4A6C-AD50-04FA90F3DCA0}"/>
              </a:ext>
            </a:extLst>
          </p:cNvPr>
          <p:cNvSpPr txBox="1"/>
          <p:nvPr/>
        </p:nvSpPr>
        <p:spPr>
          <a:xfrm>
            <a:off x="6122912" y="4455430"/>
            <a:ext cx="2729753" cy="338554"/>
          </a:xfrm>
          <a:prstGeom prst="rect">
            <a:avLst/>
          </a:prstGeom>
          <a:noFill/>
        </p:spPr>
        <p:txBody>
          <a:bodyPr wrap="square" rtlCol="1">
            <a:spAutoFit/>
          </a:bodyPr>
          <a:lstStyle/>
          <a:p>
            <a:r>
              <a:rPr lang="en-US" sz="1600" dirty="0">
                <a:solidFill>
                  <a:srgbClr val="1E03BD"/>
                </a:solidFill>
                <a:latin typeface="Comic Sans MS" panose="030F0702030302020204" pitchFamily="66" charset="0"/>
              </a:rPr>
              <a:t>the most/least important </a:t>
            </a:r>
            <a:endParaRPr lang="ar-SA" sz="1600" dirty="0">
              <a:solidFill>
                <a:srgbClr val="1E03BD"/>
              </a:solidFill>
              <a:latin typeface="Comic Sans MS" panose="030F0702030302020204" pitchFamily="66" charset="0"/>
            </a:endParaRPr>
          </a:p>
        </p:txBody>
      </p:sp>
      <p:sp>
        <p:nvSpPr>
          <p:cNvPr id="27" name="مربع نص 26">
            <a:extLst>
              <a:ext uri="{FF2B5EF4-FFF2-40B4-BE49-F238E27FC236}">
                <a16:creationId xmlns:a16="http://schemas.microsoft.com/office/drawing/2014/main" id="{9E26FD96-F49D-43DD-9F7E-766B057E0A90}"/>
              </a:ext>
            </a:extLst>
          </p:cNvPr>
          <p:cNvSpPr txBox="1"/>
          <p:nvPr/>
        </p:nvSpPr>
        <p:spPr>
          <a:xfrm>
            <a:off x="6100501" y="4836429"/>
            <a:ext cx="196961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riskiest</a:t>
            </a:r>
            <a:endParaRPr lang="ar-SA" sz="2000" dirty="0">
              <a:solidFill>
                <a:srgbClr val="C00000"/>
              </a:solidFill>
              <a:latin typeface="Comic Sans MS" panose="030F0702030302020204" pitchFamily="66" charset="0"/>
            </a:endParaRPr>
          </a:p>
        </p:txBody>
      </p:sp>
      <p:sp>
        <p:nvSpPr>
          <p:cNvPr id="28" name="مربع نص 27">
            <a:extLst>
              <a:ext uri="{FF2B5EF4-FFF2-40B4-BE49-F238E27FC236}">
                <a16:creationId xmlns:a16="http://schemas.microsoft.com/office/drawing/2014/main" id="{FB1C5537-DC50-4B88-9A82-DF8671C16B76}"/>
              </a:ext>
            </a:extLst>
          </p:cNvPr>
          <p:cNvSpPr txBox="1"/>
          <p:nvPr/>
        </p:nvSpPr>
        <p:spPr>
          <a:xfrm>
            <a:off x="6118431" y="5271216"/>
            <a:ext cx="2729753" cy="338554"/>
          </a:xfrm>
          <a:prstGeom prst="rect">
            <a:avLst/>
          </a:prstGeom>
          <a:noFill/>
        </p:spPr>
        <p:txBody>
          <a:bodyPr wrap="square" rtlCol="1">
            <a:spAutoFit/>
          </a:bodyPr>
          <a:lstStyle/>
          <a:p>
            <a:r>
              <a:rPr lang="en-US" sz="1600" dirty="0">
                <a:solidFill>
                  <a:srgbClr val="1E03BD"/>
                </a:solidFill>
                <a:latin typeface="Comic Sans MS" panose="030F0702030302020204" pitchFamily="66" charset="0"/>
              </a:rPr>
              <a:t>the most/least economical </a:t>
            </a:r>
            <a:endParaRPr lang="ar-SA" sz="1600" dirty="0">
              <a:solidFill>
                <a:srgbClr val="1E03BD"/>
              </a:solidFill>
              <a:latin typeface="Comic Sans MS" panose="030F0702030302020204" pitchFamily="66" charset="0"/>
            </a:endParaRPr>
          </a:p>
        </p:txBody>
      </p:sp>
      <p:sp>
        <p:nvSpPr>
          <p:cNvPr id="29" name="مربع نص 28">
            <a:extLst>
              <a:ext uri="{FF2B5EF4-FFF2-40B4-BE49-F238E27FC236}">
                <a16:creationId xmlns:a16="http://schemas.microsoft.com/office/drawing/2014/main" id="{B0153E3F-5866-4436-A06E-62D748620B39}"/>
              </a:ext>
            </a:extLst>
          </p:cNvPr>
          <p:cNvSpPr txBox="1"/>
          <p:nvPr/>
        </p:nvSpPr>
        <p:spPr>
          <a:xfrm>
            <a:off x="6122914" y="6095966"/>
            <a:ext cx="163885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 best</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849741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500"/>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6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914400" y="1741025"/>
            <a:ext cx="7315200" cy="2215991"/>
          </a:xfrm>
          <a:prstGeom prst="rect">
            <a:avLst/>
          </a:prstGeom>
          <a:noFill/>
        </p:spPr>
        <p:txBody>
          <a:bodyPr wrap="square" rtlCol="1">
            <a:spAutoFit/>
          </a:bodyPr>
          <a:lstStyle/>
          <a:p>
            <a:pPr algn="ctr"/>
            <a:r>
              <a:rPr lang="en-US" sz="13800" dirty="0">
                <a:latin typeface="Rockwell Condensed" panose="02060603050405020104" pitchFamily="18" charset="0"/>
              </a:rPr>
              <a:t>UNIT 1 </a:t>
            </a:r>
            <a:endParaRPr lang="ar-SA" sz="13800" dirty="0">
              <a:latin typeface="Rockwell Condensed" panose="02060603050405020104" pitchFamily="18" charset="0"/>
            </a:endParaRPr>
          </a:p>
        </p:txBody>
      </p:sp>
    </p:spTree>
    <p:extLst>
      <p:ext uri="{BB962C8B-B14F-4D97-AF65-F5344CB8AC3E}">
        <p14:creationId xmlns:p14="http://schemas.microsoft.com/office/powerpoint/2010/main" val="2999373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5230A8-90A0-4719-8A80-4D61A1FAA1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685" y="322730"/>
            <a:ext cx="8813715" cy="6360458"/>
          </a:xfrm>
          <a:prstGeom prst="rect">
            <a:avLst/>
          </a:prstGeom>
        </p:spPr>
      </p:pic>
      <p:sp>
        <p:nvSpPr>
          <p:cNvPr id="5" name="مربع نص 4">
            <a:extLst>
              <a:ext uri="{FF2B5EF4-FFF2-40B4-BE49-F238E27FC236}">
                <a16:creationId xmlns:a16="http://schemas.microsoft.com/office/drawing/2014/main" id="{9F9067B2-8B4A-41D7-9B91-944723C98AAB}"/>
              </a:ext>
            </a:extLst>
          </p:cNvPr>
          <p:cNvSpPr txBox="1"/>
          <p:nvPr/>
        </p:nvSpPr>
        <p:spPr>
          <a:xfrm>
            <a:off x="744076" y="1389515"/>
            <a:ext cx="170328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oldest</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3288E6B-18BE-403A-9452-2F25F6F8F866}"/>
              </a:ext>
            </a:extLst>
          </p:cNvPr>
          <p:cNvSpPr txBox="1"/>
          <p:nvPr/>
        </p:nvSpPr>
        <p:spPr>
          <a:xfrm>
            <a:off x="7041787" y="1098164"/>
            <a:ext cx="1703289"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most significant </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4B79DFD-3C2B-408F-A81B-82B9F78DBA3E}"/>
              </a:ext>
            </a:extLst>
          </p:cNvPr>
          <p:cNvSpPr txBox="1"/>
          <p:nvPr/>
        </p:nvSpPr>
        <p:spPr>
          <a:xfrm>
            <a:off x="5307114" y="2281500"/>
            <a:ext cx="170328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heavier</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CF56CBE-C350-4190-B69B-8FDD9B0BF4C8}"/>
              </a:ext>
            </a:extLst>
          </p:cNvPr>
          <p:cNvSpPr txBox="1"/>
          <p:nvPr/>
        </p:nvSpPr>
        <p:spPr>
          <a:xfrm>
            <a:off x="3760699" y="2563887"/>
            <a:ext cx="206187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more difficult </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608642C-4B30-41F6-9760-B2BE78084545}"/>
              </a:ext>
            </a:extLst>
          </p:cNvPr>
          <p:cNvSpPr txBox="1"/>
          <p:nvPr/>
        </p:nvSpPr>
        <p:spPr>
          <a:xfrm>
            <a:off x="1425397" y="2985227"/>
            <a:ext cx="233530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most successful </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8C3EF6C-4E84-415A-A898-05042E966B9B}"/>
              </a:ext>
            </a:extLst>
          </p:cNvPr>
          <p:cNvSpPr txBox="1"/>
          <p:nvPr/>
        </p:nvSpPr>
        <p:spPr>
          <a:xfrm>
            <a:off x="4186527" y="3541037"/>
            <a:ext cx="127298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bigger</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07512CF-C6E6-41A7-A51B-019A334EC312}"/>
              </a:ext>
            </a:extLst>
          </p:cNvPr>
          <p:cNvSpPr txBox="1"/>
          <p:nvPr/>
        </p:nvSpPr>
        <p:spPr>
          <a:xfrm>
            <a:off x="5280217" y="4002718"/>
            <a:ext cx="1272980"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easier</a:t>
            </a:r>
            <a:endParaRPr lang="ar-SA" sz="20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959A889F-6350-4CCC-BE54-5D6C0605EB35}"/>
              </a:ext>
            </a:extLst>
          </p:cNvPr>
          <p:cNvSpPr txBox="1"/>
          <p:nvPr/>
        </p:nvSpPr>
        <p:spPr>
          <a:xfrm>
            <a:off x="4383751" y="4464399"/>
            <a:ext cx="169432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best</a:t>
            </a:r>
            <a:endParaRPr lang="ar-SA" sz="20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31B301E2-CDF1-4000-AAC6-DC52499C7B59}"/>
              </a:ext>
            </a:extLst>
          </p:cNvPr>
          <p:cNvSpPr txBox="1"/>
          <p:nvPr/>
        </p:nvSpPr>
        <p:spPr>
          <a:xfrm>
            <a:off x="1210240" y="4746786"/>
            <a:ext cx="2084289"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 wealthiest </a:t>
            </a:r>
            <a:endParaRPr lang="ar-SA" sz="2000"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2003D18D-C135-4AE2-AFB3-AA029B4EC6B8}"/>
              </a:ext>
            </a:extLst>
          </p:cNvPr>
          <p:cNvSpPr txBox="1"/>
          <p:nvPr/>
        </p:nvSpPr>
        <p:spPr>
          <a:xfrm>
            <a:off x="3810002" y="5289149"/>
            <a:ext cx="1155404"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richer</a:t>
            </a:r>
            <a:endParaRPr lang="ar-SA" sz="2000"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2ACF8709-95DF-4B87-962F-0DFBE2F1BEBB}"/>
              </a:ext>
            </a:extLst>
          </p:cNvPr>
          <p:cNvSpPr txBox="1"/>
          <p:nvPr/>
        </p:nvSpPr>
        <p:spPr>
          <a:xfrm>
            <a:off x="2250142" y="5571536"/>
            <a:ext cx="2483224"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 most generous  </a:t>
            </a:r>
            <a:endParaRPr lang="ar-SA" sz="20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34FB3FE6-8FED-4344-91AE-AF02E75A042A}"/>
              </a:ext>
            </a:extLst>
          </p:cNvPr>
          <p:cNvSpPr txBox="1"/>
          <p:nvPr/>
        </p:nvSpPr>
        <p:spPr>
          <a:xfrm>
            <a:off x="3451408" y="6154240"/>
            <a:ext cx="141642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poorest</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34329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696CE04-E4AD-4884-AFE2-96C28B0D8F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720" y="645459"/>
            <a:ext cx="8751234" cy="4894729"/>
          </a:xfrm>
          <a:prstGeom prst="rect">
            <a:avLst/>
          </a:prstGeom>
        </p:spPr>
      </p:pic>
      <p:sp>
        <p:nvSpPr>
          <p:cNvPr id="5" name="مربع نص 4">
            <a:extLst>
              <a:ext uri="{FF2B5EF4-FFF2-40B4-BE49-F238E27FC236}">
                <a16:creationId xmlns:a16="http://schemas.microsoft.com/office/drawing/2014/main" id="{5630F773-5B8B-486F-AF6B-FC1E23F48736}"/>
              </a:ext>
            </a:extLst>
          </p:cNvPr>
          <p:cNvSpPr txBox="1"/>
          <p:nvPr/>
        </p:nvSpPr>
        <p:spPr>
          <a:xfrm>
            <a:off x="2616854" y="5540188"/>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كل طالب يجيب عن نفسه </a:t>
            </a:r>
          </a:p>
        </p:txBody>
      </p:sp>
    </p:spTree>
    <p:extLst>
      <p:ext uri="{BB962C8B-B14F-4D97-AF65-F5344CB8AC3E}">
        <p14:creationId xmlns:p14="http://schemas.microsoft.com/office/powerpoint/2010/main" val="1071902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4653F8-B1CB-40D9-85A0-621D7A5EAD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1874" y="161365"/>
            <a:ext cx="8876869" cy="6024281"/>
          </a:xfrm>
          <a:prstGeom prst="rect">
            <a:avLst/>
          </a:prstGeom>
        </p:spPr>
      </p:pic>
      <p:sp>
        <p:nvSpPr>
          <p:cNvPr id="5" name="مربع نص 4">
            <a:extLst>
              <a:ext uri="{FF2B5EF4-FFF2-40B4-BE49-F238E27FC236}">
                <a16:creationId xmlns:a16="http://schemas.microsoft.com/office/drawing/2014/main" id="{361B1BDD-410B-470D-AED6-1989E608725A}"/>
              </a:ext>
            </a:extLst>
          </p:cNvPr>
          <p:cNvSpPr txBox="1"/>
          <p:nvPr/>
        </p:nvSpPr>
        <p:spPr>
          <a:xfrm>
            <a:off x="1936377" y="1304365"/>
            <a:ext cx="536537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our car serviced twice a year</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FE5F342-9573-4896-A520-C1CC957927AD}"/>
              </a:ext>
            </a:extLst>
          </p:cNvPr>
          <p:cNvSpPr txBox="1"/>
          <p:nvPr/>
        </p:nvSpPr>
        <p:spPr>
          <a:xfrm>
            <a:off x="3473818" y="2182903"/>
            <a:ext cx="272527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 be checked </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F255A27-A37C-4B22-800E-2A168F2E58C1}"/>
              </a:ext>
            </a:extLst>
          </p:cNvPr>
          <p:cNvSpPr txBox="1"/>
          <p:nvPr/>
        </p:nvSpPr>
        <p:spPr>
          <a:xfrm>
            <a:off x="2922491" y="3056960"/>
            <a:ext cx="463725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new website designed </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6B76C38-CC82-4AB1-9437-A34E60157972}"/>
              </a:ext>
            </a:extLst>
          </p:cNvPr>
          <p:cNvSpPr txBox="1"/>
          <p:nvPr/>
        </p:nvSpPr>
        <p:spPr>
          <a:xfrm>
            <a:off x="1609167" y="3908604"/>
            <a:ext cx="6970057"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this program downloaded before I could play the game</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B95CF50-848C-4609-92E5-4153BF6C6044}"/>
              </a:ext>
            </a:extLst>
          </p:cNvPr>
          <p:cNvSpPr txBox="1"/>
          <p:nvPr/>
        </p:nvSpPr>
        <p:spPr>
          <a:xfrm>
            <a:off x="3052481" y="4827483"/>
            <a:ext cx="552674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 be installed on this smartphone</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59F1B560-5F3D-429C-8E36-BDB8CDE84162}"/>
              </a:ext>
            </a:extLst>
          </p:cNvPr>
          <p:cNvSpPr txBox="1"/>
          <p:nvPr/>
        </p:nvSpPr>
        <p:spPr>
          <a:xfrm>
            <a:off x="3971361" y="5638786"/>
            <a:ext cx="439270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 be disposed of carefully</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0202910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5AA960-5AF3-48F6-AE02-7B63B42F64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7888" y="174813"/>
            <a:ext cx="8858194" cy="6501014"/>
          </a:xfrm>
          <a:prstGeom prst="rect">
            <a:avLst/>
          </a:prstGeom>
        </p:spPr>
      </p:pic>
      <p:sp>
        <p:nvSpPr>
          <p:cNvPr id="5" name="مربع نص 4">
            <a:extLst>
              <a:ext uri="{FF2B5EF4-FFF2-40B4-BE49-F238E27FC236}">
                <a16:creationId xmlns:a16="http://schemas.microsoft.com/office/drawing/2014/main" id="{47932DCD-45AF-4017-83A4-D1FA17108699}"/>
              </a:ext>
            </a:extLst>
          </p:cNvPr>
          <p:cNvSpPr txBox="1"/>
          <p:nvPr/>
        </p:nvSpPr>
        <p:spPr>
          <a:xfrm>
            <a:off x="3926541" y="927847"/>
            <a:ext cx="118334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broken</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F699E9F-5A3B-4F17-891F-D1B94E4B116F}"/>
              </a:ext>
            </a:extLst>
          </p:cNvPr>
          <p:cNvSpPr txBox="1"/>
          <p:nvPr/>
        </p:nvSpPr>
        <p:spPr>
          <a:xfrm>
            <a:off x="2236701" y="1174376"/>
            <a:ext cx="2442875"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get 	  replaced </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1C5CFE0-EBD0-481D-A0E1-CD614C055439}"/>
              </a:ext>
            </a:extLst>
          </p:cNvPr>
          <p:cNvSpPr txBox="1"/>
          <p:nvPr/>
        </p:nvSpPr>
        <p:spPr>
          <a:xfrm>
            <a:off x="2066374" y="2026020"/>
            <a:ext cx="1456756"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damaged</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3D0DDA8-23E5-403E-AF35-E54387129E63}"/>
              </a:ext>
            </a:extLst>
          </p:cNvPr>
          <p:cNvSpPr txBox="1"/>
          <p:nvPr/>
        </p:nvSpPr>
        <p:spPr>
          <a:xfrm>
            <a:off x="5293665" y="2321854"/>
            <a:ext cx="1021974"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have</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9944D0C-633C-47FD-BE7A-FB075B280BB1}"/>
              </a:ext>
            </a:extLst>
          </p:cNvPr>
          <p:cNvSpPr txBox="1"/>
          <p:nvPr/>
        </p:nvSpPr>
        <p:spPr>
          <a:xfrm>
            <a:off x="1371607" y="2581830"/>
            <a:ext cx="145675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checked</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54E5018-966C-4A83-8AFD-57CACC2BB5EF}"/>
              </a:ext>
            </a:extLst>
          </p:cNvPr>
          <p:cNvSpPr txBox="1"/>
          <p:nvPr/>
        </p:nvSpPr>
        <p:spPr>
          <a:xfrm>
            <a:off x="4303069" y="2770088"/>
            <a:ext cx="20125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to be repaired</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0644981E-D963-490A-A55F-0D08DA244CC3}"/>
              </a:ext>
            </a:extLst>
          </p:cNvPr>
          <p:cNvSpPr txBox="1"/>
          <p:nvPr/>
        </p:nvSpPr>
        <p:spPr>
          <a:xfrm>
            <a:off x="6656294" y="3442438"/>
            <a:ext cx="1456757"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connected</a:t>
            </a:r>
            <a:endParaRPr lang="ar-SA" sz="20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7E50044-A2A0-43E5-966F-EF291E478769}"/>
              </a:ext>
            </a:extLst>
          </p:cNvPr>
          <p:cNvSpPr txBox="1"/>
          <p:nvPr/>
        </p:nvSpPr>
        <p:spPr>
          <a:xfrm>
            <a:off x="2299446" y="4007212"/>
            <a:ext cx="266251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had 	      installed</a:t>
            </a:r>
            <a:endParaRPr lang="ar-SA" sz="20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AEFB2D0F-A640-4E71-AF1A-17E06179ED67}"/>
              </a:ext>
            </a:extLst>
          </p:cNvPr>
          <p:cNvSpPr txBox="1"/>
          <p:nvPr/>
        </p:nvSpPr>
        <p:spPr>
          <a:xfrm>
            <a:off x="3859309" y="4303046"/>
            <a:ext cx="1456757"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plugged</a:t>
            </a:r>
            <a:endParaRPr lang="ar-SA" sz="2000"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156C3701-BAF4-4AC4-84B7-45DB94CB1D0B}"/>
              </a:ext>
            </a:extLst>
          </p:cNvPr>
          <p:cNvSpPr txBox="1"/>
          <p:nvPr/>
        </p:nvSpPr>
        <p:spPr>
          <a:xfrm>
            <a:off x="5674656" y="4598880"/>
            <a:ext cx="145675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unplugged</a:t>
            </a:r>
            <a:endParaRPr lang="ar-SA" sz="2000"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FB59F14A-22BF-4640-8BC1-06808DA160AF}"/>
              </a:ext>
            </a:extLst>
          </p:cNvPr>
          <p:cNvSpPr txBox="1"/>
          <p:nvPr/>
        </p:nvSpPr>
        <p:spPr>
          <a:xfrm>
            <a:off x="2167276" y="4858856"/>
            <a:ext cx="2744975"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had			cleaned</a:t>
            </a:r>
            <a:endParaRPr lang="ar-SA" sz="20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B4FACE31-FD79-4822-B6D7-0638E04A692E}"/>
              </a:ext>
            </a:extLst>
          </p:cNvPr>
          <p:cNvSpPr txBox="1"/>
          <p:nvPr/>
        </p:nvSpPr>
        <p:spPr>
          <a:xfrm>
            <a:off x="1550891" y="5195031"/>
            <a:ext cx="18377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disconnected</a:t>
            </a:r>
            <a:endParaRPr lang="ar-SA" sz="2000" dirty="0">
              <a:solidFill>
                <a:srgbClr val="C00000"/>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84AF3B79-A528-404E-B88F-E6035CD4ED11}"/>
              </a:ext>
            </a:extLst>
          </p:cNvPr>
          <p:cNvSpPr txBox="1"/>
          <p:nvPr/>
        </p:nvSpPr>
        <p:spPr>
          <a:xfrm>
            <a:off x="6046691" y="5266749"/>
            <a:ext cx="1837769"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to be fixed</a:t>
            </a:r>
            <a:endParaRPr lang="ar-SA" sz="2000"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02B47F1B-EA93-42DD-B94D-6F46E236F4B6}"/>
              </a:ext>
            </a:extLst>
          </p:cNvPr>
          <p:cNvSpPr txBox="1"/>
          <p:nvPr/>
        </p:nvSpPr>
        <p:spPr>
          <a:xfrm>
            <a:off x="5616386" y="5858418"/>
            <a:ext cx="18377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to be done</a:t>
            </a:r>
            <a:endParaRPr lang="ar-SA" sz="2000" dirty="0">
              <a:solidFill>
                <a:srgbClr val="C00000"/>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1779B905-8982-481E-83A5-D331CCAFB509}"/>
              </a:ext>
            </a:extLst>
          </p:cNvPr>
          <p:cNvSpPr txBox="1"/>
          <p:nvPr/>
        </p:nvSpPr>
        <p:spPr>
          <a:xfrm>
            <a:off x="3993780" y="6266311"/>
            <a:ext cx="1837769"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satisfied</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4086038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914400" y="1741025"/>
            <a:ext cx="7315200" cy="2215991"/>
          </a:xfrm>
          <a:prstGeom prst="rect">
            <a:avLst/>
          </a:prstGeom>
          <a:noFill/>
        </p:spPr>
        <p:txBody>
          <a:bodyPr wrap="square" rtlCol="1">
            <a:spAutoFit/>
          </a:bodyPr>
          <a:lstStyle/>
          <a:p>
            <a:pPr algn="ctr"/>
            <a:r>
              <a:rPr lang="en-US" sz="13800" dirty="0">
                <a:latin typeface="Rockwell Condensed" panose="02060603050405020104" pitchFamily="18" charset="0"/>
              </a:rPr>
              <a:t>UNIT 2</a:t>
            </a:r>
            <a:endParaRPr lang="ar-SA" sz="13800" dirty="0">
              <a:latin typeface="Rockwell Condensed" panose="02060603050405020104" pitchFamily="18" charset="0"/>
            </a:endParaRPr>
          </a:p>
        </p:txBody>
      </p:sp>
    </p:spTree>
    <p:extLst>
      <p:ext uri="{BB962C8B-B14F-4D97-AF65-F5344CB8AC3E}">
        <p14:creationId xmlns:p14="http://schemas.microsoft.com/office/powerpoint/2010/main" val="1153416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00159F0-9992-4F56-9F51-59C1654A75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9283" y="162655"/>
            <a:ext cx="7951766" cy="6399510"/>
          </a:xfrm>
          <a:prstGeom prst="rect">
            <a:avLst/>
          </a:prstGeom>
        </p:spPr>
      </p:pic>
    </p:spTree>
    <p:extLst>
      <p:ext uri="{BB962C8B-B14F-4D97-AF65-F5344CB8AC3E}">
        <p14:creationId xmlns:p14="http://schemas.microsoft.com/office/powerpoint/2010/main" val="12586334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A3B9113-4158-47EB-BF06-F3A72CF796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3035" y="117704"/>
            <a:ext cx="7584141" cy="6608131"/>
          </a:xfrm>
          <a:prstGeom prst="rect">
            <a:avLst/>
          </a:prstGeom>
        </p:spPr>
      </p:pic>
      <p:sp>
        <p:nvSpPr>
          <p:cNvPr id="5" name="مربع نص 4">
            <a:extLst>
              <a:ext uri="{FF2B5EF4-FFF2-40B4-BE49-F238E27FC236}">
                <a16:creationId xmlns:a16="http://schemas.microsoft.com/office/drawing/2014/main" id="{C9FA5E83-BBB0-4993-9972-106F901EF1C3}"/>
              </a:ext>
            </a:extLst>
          </p:cNvPr>
          <p:cNvSpPr txBox="1"/>
          <p:nvPr/>
        </p:nvSpPr>
        <p:spPr>
          <a:xfrm>
            <a:off x="4854388" y="184939"/>
            <a:ext cx="341555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b  u  r   g  l   a  r</a:t>
            </a:r>
            <a:endParaRPr lang="ar-SA" sz="32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9CE6CC2-9325-4484-BE22-2882C9EE8DCC}"/>
              </a:ext>
            </a:extLst>
          </p:cNvPr>
          <p:cNvSpPr txBox="1"/>
          <p:nvPr/>
        </p:nvSpPr>
        <p:spPr>
          <a:xfrm>
            <a:off x="3931028" y="996242"/>
            <a:ext cx="341555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h  </a:t>
            </a:r>
            <a:r>
              <a:rPr lang="en-US" sz="3200" dirty="0" err="1">
                <a:solidFill>
                  <a:srgbClr val="1E03BD"/>
                </a:solidFill>
                <a:latin typeface="Comic Sans MS" panose="030F0702030302020204" pitchFamily="66" charset="0"/>
              </a:rPr>
              <a:t>i</a:t>
            </a:r>
            <a:r>
              <a:rPr lang="en-US" sz="3200" dirty="0">
                <a:solidFill>
                  <a:srgbClr val="1E03BD"/>
                </a:solidFill>
                <a:latin typeface="Comic Sans MS" panose="030F0702030302020204" pitchFamily="66" charset="0"/>
              </a:rPr>
              <a:t>   j   a  c  k </a:t>
            </a:r>
            <a:endParaRPr lang="ar-SA" sz="32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3196DE4-891D-4D13-8AB1-AC75B99F7374}"/>
              </a:ext>
            </a:extLst>
          </p:cNvPr>
          <p:cNvSpPr txBox="1"/>
          <p:nvPr/>
        </p:nvSpPr>
        <p:spPr>
          <a:xfrm>
            <a:off x="2949395" y="2569546"/>
            <a:ext cx="341555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a  b  a   n  d  o  n</a:t>
            </a:r>
            <a:endParaRPr lang="ar-SA" sz="32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67F3973-7525-4B15-A4DB-41C2695F5FBD}"/>
              </a:ext>
            </a:extLst>
          </p:cNvPr>
          <p:cNvSpPr txBox="1"/>
          <p:nvPr/>
        </p:nvSpPr>
        <p:spPr>
          <a:xfrm>
            <a:off x="2465298" y="4156305"/>
            <a:ext cx="3415553"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d  e  c   l  </a:t>
            </a:r>
            <a:r>
              <a:rPr lang="en-US" sz="3200" dirty="0" err="1">
                <a:solidFill>
                  <a:srgbClr val="1E03BD"/>
                </a:solidFill>
                <a:latin typeface="Comic Sans MS" panose="030F0702030302020204" pitchFamily="66" charset="0"/>
              </a:rPr>
              <a:t>i</a:t>
            </a:r>
            <a:r>
              <a:rPr lang="en-US" sz="3200" dirty="0">
                <a:solidFill>
                  <a:srgbClr val="1E03BD"/>
                </a:solidFill>
                <a:latin typeface="Comic Sans MS" panose="030F0702030302020204" pitchFamily="66" charset="0"/>
              </a:rPr>
              <a:t>   n  e</a:t>
            </a:r>
            <a:endParaRPr lang="ar-SA" sz="32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60D5F50-B10B-46B0-A59B-B69B8AA0351D}"/>
              </a:ext>
            </a:extLst>
          </p:cNvPr>
          <p:cNvSpPr txBox="1"/>
          <p:nvPr/>
        </p:nvSpPr>
        <p:spPr>
          <a:xfrm>
            <a:off x="1066801" y="5366543"/>
            <a:ext cx="5428128"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m  </a:t>
            </a:r>
            <a:r>
              <a:rPr lang="en-US" sz="3200" dirty="0" err="1">
                <a:solidFill>
                  <a:srgbClr val="1E03BD"/>
                </a:solidFill>
                <a:latin typeface="Comic Sans MS" panose="030F0702030302020204" pitchFamily="66" charset="0"/>
              </a:rPr>
              <a:t>i</a:t>
            </a:r>
            <a:r>
              <a:rPr lang="en-US" sz="3200" dirty="0">
                <a:solidFill>
                  <a:srgbClr val="1E03BD"/>
                </a:solidFill>
                <a:latin typeface="Comic Sans MS" panose="030F0702030302020204" pitchFamily="66" charset="0"/>
              </a:rPr>
              <a:t>  s   d  e  m  e a  n  o  r</a:t>
            </a:r>
            <a:endParaRPr lang="ar-SA" sz="32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2088559-D28B-43B6-B6EA-4E851D71F40C}"/>
              </a:ext>
            </a:extLst>
          </p:cNvPr>
          <p:cNvSpPr txBox="1"/>
          <p:nvPr/>
        </p:nvSpPr>
        <p:spPr>
          <a:xfrm>
            <a:off x="3433488" y="6159920"/>
            <a:ext cx="2093253" cy="584775"/>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f  l   e  d </a:t>
            </a:r>
            <a:endParaRPr lang="ar-SA" sz="32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4891C95-7D21-4966-B6EB-36E48814EA61}"/>
              </a:ext>
            </a:extLst>
          </p:cNvPr>
          <p:cNvSpPr txBox="1"/>
          <p:nvPr/>
        </p:nvSpPr>
        <p:spPr>
          <a:xfrm>
            <a:off x="5342964" y="565938"/>
            <a:ext cx="537888" cy="4647426"/>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n</a:t>
            </a:r>
          </a:p>
          <a:p>
            <a:r>
              <a:rPr lang="en-US" sz="2800" dirty="0">
                <a:solidFill>
                  <a:srgbClr val="C00000"/>
                </a:solidFill>
                <a:latin typeface="Comic Sans MS" panose="030F0702030302020204" pitchFamily="66" charset="0"/>
              </a:rPr>
              <a:t>  </a:t>
            </a:r>
          </a:p>
          <a:p>
            <a:r>
              <a:rPr lang="en-US" sz="2800" dirty="0">
                <a:solidFill>
                  <a:srgbClr val="C00000"/>
                </a:solidFill>
                <a:latin typeface="Comic Sans MS" panose="030F0702030302020204" pitchFamily="66" charset="0"/>
              </a:rPr>
              <a:t>u</a:t>
            </a:r>
          </a:p>
          <a:p>
            <a:r>
              <a:rPr lang="en-US" sz="2800" dirty="0">
                <a:solidFill>
                  <a:srgbClr val="C00000"/>
                </a:solidFill>
                <a:latin typeface="Comic Sans MS" panose="030F0702030302020204" pitchFamily="66" charset="0"/>
              </a:rPr>
              <a:t>t</a:t>
            </a:r>
          </a:p>
          <a:p>
            <a:r>
              <a:rPr lang="en-US" sz="2800" dirty="0">
                <a:solidFill>
                  <a:srgbClr val="C00000"/>
                </a:solidFill>
                <a:latin typeface="Comic Sans MS" panose="030F0702030302020204" pitchFamily="66" charset="0"/>
              </a:rPr>
              <a:t>h</a:t>
            </a:r>
          </a:p>
          <a:p>
            <a:endParaRPr lang="en-US" sz="16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r</a:t>
            </a:r>
          </a:p>
          <a:p>
            <a:r>
              <a:rPr lang="en-US" sz="2800" dirty="0">
                <a:solidFill>
                  <a:srgbClr val="C00000"/>
                </a:solidFill>
                <a:latin typeface="Comic Sans MS" panose="030F0702030302020204" pitchFamily="66" charset="0"/>
              </a:rPr>
              <a:t>i</a:t>
            </a:r>
          </a:p>
          <a:p>
            <a:r>
              <a:rPr lang="en-US" sz="2800" dirty="0">
                <a:solidFill>
                  <a:srgbClr val="C00000"/>
                </a:solidFill>
                <a:latin typeface="Comic Sans MS" panose="030F0702030302020204" pitchFamily="66" charset="0"/>
              </a:rPr>
              <a:t>z</a:t>
            </a:r>
          </a:p>
          <a:p>
            <a:endParaRPr lang="en-US" sz="20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d</a:t>
            </a:r>
            <a:endParaRPr lang="ar-SA" sz="28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1F56038-6D38-4B92-9CDA-FDE4BE763BBE}"/>
              </a:ext>
            </a:extLst>
          </p:cNvPr>
          <p:cNvSpPr txBox="1"/>
          <p:nvPr/>
        </p:nvSpPr>
        <p:spPr>
          <a:xfrm>
            <a:off x="7270369" y="543527"/>
            <a:ext cx="537888" cy="2246769"/>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c  </a:t>
            </a:r>
          </a:p>
          <a:p>
            <a:r>
              <a:rPr lang="en-US" sz="2800" dirty="0">
                <a:solidFill>
                  <a:srgbClr val="C00000"/>
                </a:solidFill>
                <a:latin typeface="Comic Sans MS" panose="030F0702030302020204" pitchFamily="66" charset="0"/>
              </a:rPr>
              <a:t>c</a:t>
            </a:r>
          </a:p>
          <a:p>
            <a:r>
              <a:rPr lang="en-US" sz="2800" dirty="0">
                <a:solidFill>
                  <a:srgbClr val="C00000"/>
                </a:solidFill>
                <a:latin typeface="Comic Sans MS" panose="030F0702030302020204" pitchFamily="66" charset="0"/>
              </a:rPr>
              <a:t>u</a:t>
            </a:r>
          </a:p>
          <a:p>
            <a:r>
              <a:rPr lang="en-US" sz="2800" dirty="0">
                <a:solidFill>
                  <a:srgbClr val="C00000"/>
                </a:solidFill>
                <a:latin typeface="Comic Sans MS" panose="030F0702030302020204" pitchFamily="66" charset="0"/>
              </a:rPr>
              <a:t>s</a:t>
            </a:r>
            <a:endParaRPr lang="en-US" sz="16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e</a:t>
            </a:r>
          </a:p>
        </p:txBody>
      </p:sp>
      <p:sp>
        <p:nvSpPr>
          <p:cNvPr id="13" name="مربع نص 12">
            <a:extLst>
              <a:ext uri="{FF2B5EF4-FFF2-40B4-BE49-F238E27FC236}">
                <a16:creationId xmlns:a16="http://schemas.microsoft.com/office/drawing/2014/main" id="{17BB9038-AECD-4524-8536-F4E9A275E932}"/>
              </a:ext>
            </a:extLst>
          </p:cNvPr>
          <p:cNvSpPr txBox="1"/>
          <p:nvPr/>
        </p:nvSpPr>
        <p:spPr>
          <a:xfrm>
            <a:off x="3012131" y="3748410"/>
            <a:ext cx="537888" cy="2246769"/>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s</a:t>
            </a:r>
          </a:p>
          <a:p>
            <a:endParaRPr lang="en-US" sz="28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i</a:t>
            </a:r>
          </a:p>
          <a:p>
            <a:r>
              <a:rPr lang="en-US" sz="2800" dirty="0">
                <a:solidFill>
                  <a:srgbClr val="C00000"/>
                </a:solidFill>
                <a:latin typeface="Comic Sans MS" panose="030F0702030302020204" pitchFamily="66" charset="0"/>
              </a:rPr>
              <a:t>z</a:t>
            </a:r>
            <a:endParaRPr lang="en-US" sz="1600" dirty="0">
              <a:solidFill>
                <a:srgbClr val="C00000"/>
              </a:solidFill>
              <a:latin typeface="Comic Sans MS" panose="030F0702030302020204" pitchFamily="66" charset="0"/>
            </a:endParaRPr>
          </a:p>
          <a:p>
            <a:endParaRPr lang="en-US" sz="28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AFD3145-C53C-4F6B-A263-ABC9C6F38422}"/>
              </a:ext>
            </a:extLst>
          </p:cNvPr>
          <p:cNvSpPr txBox="1"/>
          <p:nvPr/>
        </p:nvSpPr>
        <p:spPr>
          <a:xfrm>
            <a:off x="4428549" y="4586607"/>
            <a:ext cx="537888" cy="1692771"/>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n</a:t>
            </a:r>
          </a:p>
          <a:p>
            <a:r>
              <a:rPr lang="en-US" sz="2800" dirty="0">
                <a:solidFill>
                  <a:srgbClr val="C00000"/>
                </a:solidFill>
                <a:latin typeface="Comic Sans MS" panose="030F0702030302020204" pitchFamily="66" charset="0"/>
              </a:rPr>
              <a:t>m</a:t>
            </a:r>
          </a:p>
          <a:p>
            <a:endParaRPr lang="en-US" sz="20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t</a:t>
            </a:r>
            <a:endParaRPr lang="en-US" sz="16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037958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6BC7D16-D211-44D1-A853-892B3F93E6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5945" y="295836"/>
            <a:ext cx="8766199" cy="6266330"/>
          </a:xfrm>
          <a:prstGeom prst="rect">
            <a:avLst/>
          </a:prstGeom>
        </p:spPr>
      </p:pic>
      <p:sp>
        <p:nvSpPr>
          <p:cNvPr id="5" name="مربع نص 4">
            <a:extLst>
              <a:ext uri="{FF2B5EF4-FFF2-40B4-BE49-F238E27FC236}">
                <a16:creationId xmlns:a16="http://schemas.microsoft.com/office/drawing/2014/main" id="{97E83A2C-CB69-460D-826D-BDFEE01FE62C}"/>
              </a:ext>
            </a:extLst>
          </p:cNvPr>
          <p:cNvSpPr txBox="1"/>
          <p:nvPr/>
        </p:nvSpPr>
        <p:spPr>
          <a:xfrm>
            <a:off x="1035423" y="1546412"/>
            <a:ext cx="685800" cy="5016758"/>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A </a:t>
            </a:r>
          </a:p>
          <a:p>
            <a:r>
              <a:rPr lang="en-US" sz="3200" dirty="0">
                <a:solidFill>
                  <a:srgbClr val="1E03BD"/>
                </a:solidFill>
                <a:latin typeface="Comic Sans MS" panose="030F0702030302020204" pitchFamily="66" charset="0"/>
              </a:rPr>
              <a:t>A</a:t>
            </a:r>
            <a:r>
              <a:rPr lang="en-US" sz="3200" dirty="0">
                <a:solidFill>
                  <a:srgbClr val="C00000"/>
                </a:solidFill>
                <a:latin typeface="Comic Sans MS" panose="030F0702030302020204" pitchFamily="66" charset="0"/>
              </a:rPr>
              <a:t> </a:t>
            </a:r>
          </a:p>
          <a:p>
            <a:r>
              <a:rPr lang="en-US" sz="3200" dirty="0">
                <a:solidFill>
                  <a:srgbClr val="C00000"/>
                </a:solidFill>
                <a:latin typeface="Comic Sans MS" panose="030F0702030302020204" pitchFamily="66" charset="0"/>
              </a:rPr>
              <a:t>P </a:t>
            </a:r>
          </a:p>
          <a:p>
            <a:r>
              <a:rPr lang="en-US" sz="3200" dirty="0">
                <a:solidFill>
                  <a:srgbClr val="1E03BD"/>
                </a:solidFill>
                <a:latin typeface="Comic Sans MS" panose="030F0702030302020204" pitchFamily="66" charset="0"/>
              </a:rPr>
              <a:t>P</a:t>
            </a:r>
            <a:r>
              <a:rPr lang="en-US" sz="3200" dirty="0">
                <a:solidFill>
                  <a:srgbClr val="C00000"/>
                </a:solidFill>
                <a:latin typeface="Comic Sans MS" panose="030F0702030302020204" pitchFamily="66" charset="0"/>
              </a:rPr>
              <a:t> </a:t>
            </a:r>
          </a:p>
          <a:p>
            <a:r>
              <a:rPr lang="en-US" sz="3200" dirty="0">
                <a:solidFill>
                  <a:srgbClr val="C00000"/>
                </a:solidFill>
                <a:latin typeface="Comic Sans MS" panose="030F0702030302020204" pitchFamily="66" charset="0"/>
              </a:rPr>
              <a:t>A </a:t>
            </a:r>
          </a:p>
          <a:p>
            <a:r>
              <a:rPr lang="en-US" sz="3200" dirty="0">
                <a:solidFill>
                  <a:srgbClr val="1E03BD"/>
                </a:solidFill>
                <a:latin typeface="Comic Sans MS" panose="030F0702030302020204" pitchFamily="66" charset="0"/>
              </a:rPr>
              <a:t>P</a:t>
            </a:r>
            <a:r>
              <a:rPr lang="en-US" sz="3200" dirty="0">
                <a:solidFill>
                  <a:srgbClr val="C00000"/>
                </a:solidFill>
                <a:latin typeface="Comic Sans MS" panose="030F0702030302020204" pitchFamily="66" charset="0"/>
              </a:rPr>
              <a:t> </a:t>
            </a:r>
          </a:p>
          <a:p>
            <a:r>
              <a:rPr lang="en-US" sz="3200" dirty="0">
                <a:solidFill>
                  <a:srgbClr val="C00000"/>
                </a:solidFill>
                <a:latin typeface="Comic Sans MS" panose="030F0702030302020204" pitchFamily="66" charset="0"/>
              </a:rPr>
              <a:t>P </a:t>
            </a:r>
          </a:p>
          <a:p>
            <a:r>
              <a:rPr lang="en-US" sz="3200" dirty="0">
                <a:solidFill>
                  <a:srgbClr val="1E03BD"/>
                </a:solidFill>
                <a:latin typeface="Comic Sans MS" panose="030F0702030302020204" pitchFamily="66" charset="0"/>
              </a:rPr>
              <a:t>P</a:t>
            </a:r>
            <a:r>
              <a:rPr lang="en-US" sz="3200" dirty="0">
                <a:solidFill>
                  <a:srgbClr val="C00000"/>
                </a:solidFill>
                <a:latin typeface="Comic Sans MS" panose="030F0702030302020204" pitchFamily="66" charset="0"/>
              </a:rPr>
              <a:t> </a:t>
            </a:r>
          </a:p>
          <a:p>
            <a:r>
              <a:rPr lang="en-US" sz="3200" dirty="0">
                <a:solidFill>
                  <a:srgbClr val="C00000"/>
                </a:solidFill>
                <a:latin typeface="Comic Sans MS" panose="030F0702030302020204" pitchFamily="66" charset="0"/>
              </a:rPr>
              <a:t>A </a:t>
            </a:r>
          </a:p>
          <a:p>
            <a:r>
              <a:rPr lang="en-US" sz="3200" dirty="0">
                <a:solidFill>
                  <a:srgbClr val="1E03BD"/>
                </a:solidFill>
                <a:latin typeface="Comic Sans MS" panose="030F0702030302020204" pitchFamily="66" charset="0"/>
              </a:rPr>
              <a:t>P </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5732319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15E555D-8E66-41A3-8C9A-516D75A87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2389" y="166446"/>
            <a:ext cx="8686800" cy="6525108"/>
          </a:xfrm>
          <a:prstGeom prst="rect">
            <a:avLst/>
          </a:prstGeom>
        </p:spPr>
      </p:pic>
      <p:sp>
        <p:nvSpPr>
          <p:cNvPr id="5" name="مربع نص 4">
            <a:extLst>
              <a:ext uri="{FF2B5EF4-FFF2-40B4-BE49-F238E27FC236}">
                <a16:creationId xmlns:a16="http://schemas.microsoft.com/office/drawing/2014/main" id="{6BDE9BEE-CDCA-48EF-B9BE-51AFE8A80137}"/>
              </a:ext>
            </a:extLst>
          </p:cNvPr>
          <p:cNvSpPr txBox="1"/>
          <p:nvPr/>
        </p:nvSpPr>
        <p:spPr>
          <a:xfrm>
            <a:off x="1075765" y="1963271"/>
            <a:ext cx="771861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A lot of money was taken from the cash register</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EB5225D-B661-43E2-BD37-01E23852F7B6}"/>
              </a:ext>
            </a:extLst>
          </p:cNvPr>
          <p:cNvSpPr txBox="1"/>
          <p:nvPr/>
        </p:nvSpPr>
        <p:spPr>
          <a:xfrm>
            <a:off x="1053354" y="2788021"/>
            <a:ext cx="6283111"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 burglar was caught on videotape</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289061A-7AB9-4AB8-99A8-217C83FF432D}"/>
              </a:ext>
            </a:extLst>
          </p:cNvPr>
          <p:cNvSpPr txBox="1"/>
          <p:nvPr/>
        </p:nvSpPr>
        <p:spPr>
          <a:xfrm>
            <a:off x="1057838" y="3599324"/>
            <a:ext cx="490702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cashier was not hurt</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C024364-94AF-4F70-B770-C37852FD91AC}"/>
              </a:ext>
            </a:extLst>
          </p:cNvPr>
          <p:cNvSpPr txBox="1"/>
          <p:nvPr/>
        </p:nvSpPr>
        <p:spPr>
          <a:xfrm>
            <a:off x="1048874" y="4397180"/>
            <a:ext cx="7233890"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 burglar has been arrested by the police</a:t>
            </a:r>
            <a:endParaRPr lang="ar-SA" sz="24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12A9376-1BF1-4673-8499-45383D977212}"/>
              </a:ext>
            </a:extLst>
          </p:cNvPr>
          <p:cNvSpPr txBox="1"/>
          <p:nvPr/>
        </p:nvSpPr>
        <p:spPr>
          <a:xfrm>
            <a:off x="1026462" y="5208483"/>
            <a:ext cx="518607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store has been reopened</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5C2EC43-9722-44A4-BFE1-B28B0753BD84}"/>
              </a:ext>
            </a:extLst>
          </p:cNvPr>
          <p:cNvSpPr txBox="1"/>
          <p:nvPr/>
        </p:nvSpPr>
        <p:spPr>
          <a:xfrm>
            <a:off x="1102657" y="6006339"/>
            <a:ext cx="778584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An alarm system will be installed by the store owner</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867926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AEC9C95-A907-4D62-A702-47C4446FF4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5153" y="214564"/>
            <a:ext cx="8767482" cy="6455177"/>
          </a:xfrm>
          <a:prstGeom prst="rect">
            <a:avLst/>
          </a:prstGeom>
        </p:spPr>
      </p:pic>
      <p:sp>
        <p:nvSpPr>
          <p:cNvPr id="5" name="مربع نص 4">
            <a:extLst>
              <a:ext uri="{FF2B5EF4-FFF2-40B4-BE49-F238E27FC236}">
                <a16:creationId xmlns:a16="http://schemas.microsoft.com/office/drawing/2014/main" id="{1AC48F7C-48D6-439F-B427-FE97DB8B9082}"/>
              </a:ext>
            </a:extLst>
          </p:cNvPr>
          <p:cNvSpPr txBox="1"/>
          <p:nvPr/>
        </p:nvSpPr>
        <p:spPr>
          <a:xfrm>
            <a:off x="887504" y="1084716"/>
            <a:ext cx="509643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window was broken by Bob</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C3B0A8A-A99E-4599-96A4-18C16815045A}"/>
              </a:ext>
            </a:extLst>
          </p:cNvPr>
          <p:cNvSpPr txBox="1"/>
          <p:nvPr/>
        </p:nvSpPr>
        <p:spPr>
          <a:xfrm>
            <a:off x="932328" y="1788443"/>
            <a:ext cx="509643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Thieves are caught by the police</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1FA4F3C-D210-4B90-887A-FA8DDBD16B57}"/>
              </a:ext>
            </a:extLst>
          </p:cNvPr>
          <p:cNvSpPr txBox="1"/>
          <p:nvPr/>
        </p:nvSpPr>
        <p:spPr>
          <a:xfrm>
            <a:off x="923364" y="2505617"/>
            <a:ext cx="476505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door has been opened</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BD25D09-703E-4BC9-A684-156EE25785BF}"/>
              </a:ext>
            </a:extLst>
          </p:cNvPr>
          <p:cNvSpPr txBox="1"/>
          <p:nvPr/>
        </p:nvSpPr>
        <p:spPr>
          <a:xfrm>
            <a:off x="941295" y="3209344"/>
            <a:ext cx="383241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 car was stolen</a:t>
            </a:r>
            <a:endParaRPr lang="ar-SA" sz="24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1DEE2FC-F043-4F34-BE07-88F5A0CF5CEF}"/>
              </a:ext>
            </a:extLst>
          </p:cNvPr>
          <p:cNvSpPr txBox="1"/>
          <p:nvPr/>
        </p:nvSpPr>
        <p:spPr>
          <a:xfrm>
            <a:off x="959225" y="3913071"/>
            <a:ext cx="408342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child was kidnapped</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35EB669-1707-457F-8D24-0DA89A82A897}"/>
              </a:ext>
            </a:extLst>
          </p:cNvPr>
          <p:cNvSpPr txBox="1"/>
          <p:nvPr/>
        </p:nvSpPr>
        <p:spPr>
          <a:xfrm>
            <a:off x="977155" y="4616798"/>
            <a:ext cx="606910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 airplane will be hijacked tomorrow</a:t>
            </a:r>
            <a:endParaRPr lang="ar-SA" sz="24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0D37097-1BB8-4D3B-9D08-EDCF959299D8}"/>
              </a:ext>
            </a:extLst>
          </p:cNvPr>
          <p:cNvSpPr txBox="1"/>
          <p:nvPr/>
        </p:nvSpPr>
        <p:spPr>
          <a:xfrm>
            <a:off x="981638" y="5320525"/>
            <a:ext cx="552548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captain has been murdered</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7E2C8CC-3ACF-4369-9793-E1660FCCFA3E}"/>
              </a:ext>
            </a:extLst>
          </p:cNvPr>
          <p:cNvSpPr txBox="1"/>
          <p:nvPr/>
        </p:nvSpPr>
        <p:spPr>
          <a:xfrm>
            <a:off x="986121" y="6024252"/>
            <a:ext cx="7942726"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 mystery will be solved by the police detectives</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786241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931E732-8079-4681-8F53-8EBEEA4940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7817" y="180109"/>
            <a:ext cx="8756074" cy="6561305"/>
          </a:xfrm>
          <a:prstGeom prst="rect">
            <a:avLst/>
          </a:prstGeom>
        </p:spPr>
      </p:pic>
      <p:sp>
        <p:nvSpPr>
          <p:cNvPr id="5" name="مربع نص 4">
            <a:extLst>
              <a:ext uri="{FF2B5EF4-FFF2-40B4-BE49-F238E27FC236}">
                <a16:creationId xmlns:a16="http://schemas.microsoft.com/office/drawing/2014/main" id="{A8BA833E-B630-4B47-AAD7-BB83C9B32A07}"/>
              </a:ext>
            </a:extLst>
          </p:cNvPr>
          <p:cNvSpPr txBox="1"/>
          <p:nvPr/>
        </p:nvSpPr>
        <p:spPr>
          <a:xfrm>
            <a:off x="3893127" y="2549235"/>
            <a:ext cx="218901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straightforward</a:t>
            </a:r>
            <a:endParaRPr lang="ar-SA" sz="20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4D0B948-F451-4D60-AFC0-79BB84C8445D}"/>
              </a:ext>
            </a:extLst>
          </p:cNvPr>
          <p:cNvSpPr txBox="1"/>
          <p:nvPr/>
        </p:nvSpPr>
        <p:spPr>
          <a:xfrm>
            <a:off x="3098902" y="3435929"/>
            <a:ext cx="1090327"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loner</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A68CB8F-5328-439A-8BB2-6811D74F24AC}"/>
              </a:ext>
            </a:extLst>
          </p:cNvPr>
          <p:cNvSpPr txBox="1"/>
          <p:nvPr/>
        </p:nvSpPr>
        <p:spPr>
          <a:xfrm>
            <a:off x="3311233" y="4322622"/>
            <a:ext cx="218901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adventurous</a:t>
            </a:r>
            <a:endParaRPr lang="ar-SA" sz="20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5241160-223C-499F-8761-44C535B9AF08}"/>
              </a:ext>
            </a:extLst>
          </p:cNvPr>
          <p:cNvSpPr txBox="1"/>
          <p:nvPr/>
        </p:nvSpPr>
        <p:spPr>
          <a:xfrm>
            <a:off x="2632040" y="5444835"/>
            <a:ext cx="2189018"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spontaneous</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05BCFAB-B5CB-4414-A660-B6645A54F19E}"/>
              </a:ext>
            </a:extLst>
          </p:cNvPr>
          <p:cNvSpPr txBox="1"/>
          <p:nvPr/>
        </p:nvSpPr>
        <p:spPr>
          <a:xfrm>
            <a:off x="2276013" y="6303818"/>
            <a:ext cx="1977012"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laid back</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778623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70BCDB9-5D21-4F3F-8584-52420B4315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48" b="99381" l="2236" r="97358">
                        <a14:foregroundMark x1="8130" y1="12074" x2="48577" y2="14861"/>
                        <a14:foregroundMark x1="48577" y1="14861" x2="74593" y2="34985"/>
                        <a14:foregroundMark x1="74593" y1="34985" x2="83333" y2="51084"/>
                        <a14:foregroundMark x1="83333" y1="51084" x2="84959" y2="61300"/>
                        <a14:foregroundMark x1="84959" y1="61300" x2="81504" y2="70279"/>
                        <a14:foregroundMark x1="81504" y1="70279" x2="58943" y2="88854"/>
                        <a14:foregroundMark x1="58943" y1="88854" x2="48171" y2="86378"/>
                        <a14:foregroundMark x1="48171" y1="86378" x2="28252" y2="59443"/>
                        <a14:foregroundMark x1="28252" y1="59443" x2="24797" y2="44582"/>
                        <a14:foregroundMark x1="24797" y1="44582" x2="28252" y2="36223"/>
                        <a14:foregroundMark x1="28252" y1="36223" x2="39024" y2="28483"/>
                        <a14:foregroundMark x1="39024" y1="28483" x2="54675" y2="25697"/>
                        <a14:foregroundMark x1="54675" y1="25697" x2="69919" y2="27554"/>
                        <a14:foregroundMark x1="69919" y1="27554" x2="74797" y2="32198"/>
                        <a14:foregroundMark x1="74797" y1="32198" x2="72561" y2="46130"/>
                        <a14:foregroundMark x1="72561" y1="46130" x2="39228" y2="73065"/>
                        <a14:foregroundMark x1="39228" y1="73065" x2="24390" y2="75542"/>
                        <a14:foregroundMark x1="24390" y1="75542" x2="17480" y2="67183"/>
                        <a14:foregroundMark x1="17480" y1="67183" x2="12602" y2="52012"/>
                        <a14:foregroundMark x1="12602" y1="52012" x2="12602" y2="35294"/>
                        <a14:foregroundMark x1="12602" y1="35294" x2="21545" y2="20743"/>
                        <a14:foregroundMark x1="21545" y1="20743" x2="39228" y2="12074"/>
                        <a14:foregroundMark x1="39228" y1="12074" x2="58333" y2="12693"/>
                        <a14:foregroundMark x1="58333" y1="12693" x2="77642" y2="21362"/>
                        <a14:foregroundMark x1="77642" y1="21362" x2="89024" y2="31269"/>
                        <a14:foregroundMark x1="89024" y1="31269" x2="91057" y2="39628"/>
                        <a14:foregroundMark x1="91057" y1="39628" x2="87195" y2="50155"/>
                        <a14:foregroundMark x1="87195" y1="50155" x2="75000" y2="62539"/>
                        <a14:foregroundMark x1="75000" y1="62539" x2="63618" y2="67183"/>
                        <a14:foregroundMark x1="63618" y1="67183" x2="54675" y2="63467"/>
                        <a14:foregroundMark x1="54675" y1="63467" x2="47764" y2="46130"/>
                        <a14:foregroundMark x1="47569" y1="38122" x2="47358" y2="29412"/>
                        <a14:foregroundMark x1="47764" y1="46130" x2="47751" y2="45588"/>
                        <a14:foregroundMark x1="47358" y1="29412" x2="53862" y2="20433"/>
                        <a14:foregroundMark x1="53862" y1="20433" x2="63211" y2="14861"/>
                        <a14:foregroundMark x1="63211" y1="14861" x2="71138" y2="14241"/>
                        <a14:foregroundMark x1="71138" y1="14241" x2="79878" y2="19195"/>
                        <a14:foregroundMark x1="79878" y1="19195" x2="84350" y2="28483"/>
                        <a14:foregroundMark x1="84350" y1="28483" x2="85163" y2="41176"/>
                        <a14:foregroundMark x1="85163" y1="41176" x2="80894" y2="54489"/>
                        <a14:foregroundMark x1="80894" y1="54489" x2="73780" y2="64706"/>
                        <a14:foregroundMark x1="73780" y1="64706" x2="61789" y2="73375"/>
                        <a14:foregroundMark x1="61789" y1="73375" x2="51016" y2="75232"/>
                        <a14:foregroundMark x1="51016" y1="75232" x2="42073" y2="67802"/>
                        <a14:foregroundMark x1="42073" y1="67802" x2="37602" y2="50155"/>
                        <a14:foregroundMark x1="37602" y1="50155" x2="43089" y2="26935"/>
                        <a14:foregroundMark x1="43089" y1="26935" x2="64837" y2="310"/>
                        <a14:foregroundMark x1="64837" y1="310" x2="71341" y2="310"/>
                        <a14:foregroundMark x1="71341" y1="310" x2="85569" y2="6192"/>
                        <a14:foregroundMark x1="85569" y1="6192" x2="96748" y2="27864"/>
                        <a14:foregroundMark x1="96748" y1="27864" x2="95528" y2="45820"/>
                        <a14:foregroundMark x1="95528" y1="45820" x2="93089" y2="54180"/>
                        <a14:foregroundMark x1="93089" y1="54180" x2="70325" y2="78019"/>
                        <a14:foregroundMark x1="70325" y1="78019" x2="30691" y2="94427"/>
                        <a14:foregroundMark x1="30691" y1="94427" x2="13415" y2="96285"/>
                        <a14:foregroundMark x1="90041" y1="4334" x2="11585" y2="8669"/>
                        <a14:foregroundMark x1="11585" y1="8669" x2="6098" y2="10836"/>
                        <a14:foregroundMark x1="6098" y1="10836" x2="1829" y2="20433"/>
                        <a14:foregroundMark x1="1829" y1="20433" x2="2439" y2="82353"/>
                        <a14:foregroundMark x1="2439" y1="82353" x2="4065" y2="91641"/>
                        <a14:foregroundMark x1="4065" y1="91641" x2="11789" y2="94427"/>
                        <a14:foregroundMark x1="11789" y1="94427" x2="58537" y2="95046"/>
                        <a14:foregroundMark x1="58537" y1="95046" x2="78862" y2="92879"/>
                        <a14:foregroundMark x1="78862" y1="92879" x2="94106" y2="92879"/>
                        <a14:foregroundMark x1="94106" y1="92879" x2="97561" y2="76471"/>
                        <a14:foregroundMark x1="97561" y1="76471" x2="94919" y2="11455"/>
                        <a14:foregroundMark x1="94919" y1="11455" x2="92073" y2="4334"/>
                        <a14:foregroundMark x1="92073" y1="4334" x2="87805" y2="4954"/>
                        <a14:foregroundMark x1="93902" y1="3406" x2="97358" y2="99690"/>
                        <a14:foregroundMark x1="92480" y1="65635" x2="88211" y2="99071"/>
                        <a14:foregroundMark x1="57317" y1="29412" x2="70122" y2="66563"/>
                        <a14:foregroundMark x1="65041" y1="33127" x2="89431" y2="26006"/>
                        <a14:foregroundMark x1="89431" y1="26006" x2="76423" y2="25697"/>
                        <a14:foregroundMark x1="69512" y1="19505" x2="4472" y2="30031"/>
                        <a14:foregroundMark x1="4065" y1="6811" x2="15244" y2="76471"/>
                        <a14:foregroundMark x1="15244" y1="76471" x2="28659" y2="83591"/>
                        <a14:foregroundMark x1="28659" y1="83591" x2="44919" y2="85449"/>
                        <a14:foregroundMark x1="86382" y1="96594" x2="28455" y2="98762"/>
                        <a14:foregroundMark x1="28455" y1="98762" x2="2439" y2="96594"/>
                        <a14:foregroundMark x1="16870" y1="82353" x2="22561" y2="88854"/>
                        <a14:foregroundMark x1="22561" y1="88854" x2="24797" y2="90093"/>
                        <a14:foregroundMark x1="44715" y1="87307" x2="52033" y2="91022"/>
                        <a14:foregroundMark x1="33943" y1="87616" x2="28455" y2="91331"/>
                        <a14:foregroundMark x1="17480" y1="20433" x2="10772" y2="27554"/>
                        <a14:foregroundMark x1="5894" y1="5882" x2="52236" y2="1548"/>
                        <a14:foregroundMark x1="52236" y1="1548" x2="61992" y2="1548"/>
                        <a14:foregroundMark x1="40854" y1="17957" x2="36382" y2="20433"/>
                        <a14:foregroundMark x1="16260" y1="12074" x2="11789" y2="10217"/>
                        <a14:foregroundMark x1="54065" y1="36223" x2="45528" y2="35294"/>
                        <a14:backgroundMark x1="50663" y1="40154" x2="51829" y2="41486"/>
                        <a14:backgroundMark x1="51829" y1="41486" x2="52439" y2="42105"/>
                        <a14:backgroundMark x1="53049" y1="41486" x2="48374" y2="42724"/>
                        <a14:backgroundMark x1="47764" y1="41796" x2="50000" y2="40557"/>
                        <a14:backgroundMark x1="47967" y1="40248" x2="48577" y2="41796"/>
                      </a14:backgroundRemoval>
                    </a14:imgEffect>
                    <a14:imgEffect>
                      <a14:sharpenSoften amount="25000"/>
                    </a14:imgEffect>
                  </a14:imgLayer>
                </a14:imgProps>
              </a:ext>
            </a:extLst>
          </a:blip>
          <a:stretch>
            <a:fillRect/>
          </a:stretch>
        </p:blipFill>
        <p:spPr>
          <a:xfrm>
            <a:off x="168193" y="268941"/>
            <a:ext cx="8766650" cy="6427693"/>
          </a:xfrm>
          <a:prstGeom prst="rect">
            <a:avLst/>
          </a:prstGeom>
        </p:spPr>
      </p:pic>
      <p:sp>
        <p:nvSpPr>
          <p:cNvPr id="5" name="مربع نص 4">
            <a:extLst>
              <a:ext uri="{FF2B5EF4-FFF2-40B4-BE49-F238E27FC236}">
                <a16:creationId xmlns:a16="http://schemas.microsoft.com/office/drawing/2014/main" id="{DB2DDC54-E7A8-4413-A17D-7DD16BF1043C}"/>
              </a:ext>
            </a:extLst>
          </p:cNvPr>
          <p:cNvSpPr txBox="1"/>
          <p:nvPr/>
        </p:nvSpPr>
        <p:spPr>
          <a:xfrm>
            <a:off x="874056" y="2716275"/>
            <a:ext cx="8068236"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Ana Maria had been sleeping when she heard a knock on the door</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919E256-9337-4785-981F-F7FE14082860}"/>
              </a:ext>
            </a:extLst>
          </p:cNvPr>
          <p:cNvSpPr txBox="1"/>
          <p:nvPr/>
        </p:nvSpPr>
        <p:spPr>
          <a:xfrm>
            <a:off x="1694329" y="3567919"/>
            <a:ext cx="5029200"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it was stolen, I had had a nice bicycle</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C405E11-A1D0-46FF-9355-84534FD3ABA6}"/>
              </a:ext>
            </a:extLst>
          </p:cNvPr>
          <p:cNvSpPr txBox="1"/>
          <p:nvPr/>
        </p:nvSpPr>
        <p:spPr>
          <a:xfrm>
            <a:off x="900955" y="4415080"/>
            <a:ext cx="7879973"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Before he was arrested for stealing, everybody had liked him</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825F25E-DB66-4CF8-9BCF-6190A19F03B2}"/>
              </a:ext>
            </a:extLst>
          </p:cNvPr>
          <p:cNvSpPr txBox="1"/>
          <p:nvPr/>
        </p:nvSpPr>
        <p:spPr>
          <a:xfrm>
            <a:off x="905438" y="5307065"/>
            <a:ext cx="6423209"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She was very sad because her cat had been lost</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33E2655-AEFD-43B1-9AF9-F423966C35A2}"/>
              </a:ext>
            </a:extLst>
          </p:cNvPr>
          <p:cNvSpPr txBox="1"/>
          <p:nvPr/>
        </p:nvSpPr>
        <p:spPr>
          <a:xfrm>
            <a:off x="999568" y="6194567"/>
            <a:ext cx="7445186"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He had been eating dinner when the police came to his door</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42178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C040E4B-B150-438F-A490-EACA065715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533" y="403413"/>
            <a:ext cx="8730654" cy="6225988"/>
          </a:xfrm>
          <a:prstGeom prst="rect">
            <a:avLst/>
          </a:prstGeom>
        </p:spPr>
      </p:pic>
      <p:sp>
        <p:nvSpPr>
          <p:cNvPr id="5" name="مربع نص 4">
            <a:extLst>
              <a:ext uri="{FF2B5EF4-FFF2-40B4-BE49-F238E27FC236}">
                <a16:creationId xmlns:a16="http://schemas.microsoft.com/office/drawing/2014/main" id="{2E9CC4D5-F2B7-426A-B6E3-E52C72C83011}"/>
              </a:ext>
            </a:extLst>
          </p:cNvPr>
          <p:cNvSpPr txBox="1"/>
          <p:nvPr/>
        </p:nvSpPr>
        <p:spPr>
          <a:xfrm>
            <a:off x="2003612" y="2519048"/>
            <a:ext cx="6965575"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Somebody had broken into the house before he got home</a:t>
            </a:r>
            <a:endParaRPr lang="ar-SA" sz="20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84E53F6-03E9-42B0-AA80-ABE92BB3B6C7}"/>
              </a:ext>
            </a:extLst>
          </p:cNvPr>
          <p:cNvSpPr txBox="1"/>
          <p:nvPr/>
        </p:nvSpPr>
        <p:spPr>
          <a:xfrm>
            <a:off x="4230501" y="1091899"/>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الإجابات </a:t>
            </a:r>
          </a:p>
        </p:txBody>
      </p:sp>
      <p:sp>
        <p:nvSpPr>
          <p:cNvPr id="7" name="مربع نص 6">
            <a:extLst>
              <a:ext uri="{FF2B5EF4-FFF2-40B4-BE49-F238E27FC236}">
                <a16:creationId xmlns:a16="http://schemas.microsoft.com/office/drawing/2014/main" id="{0B6926DA-57FD-4F4E-A7D1-A37756A66401}"/>
              </a:ext>
            </a:extLst>
          </p:cNvPr>
          <p:cNvSpPr txBox="1"/>
          <p:nvPr/>
        </p:nvSpPr>
        <p:spPr>
          <a:xfrm>
            <a:off x="820271" y="4204406"/>
            <a:ext cx="8216152"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Somebody had stolen her wallet when she was talking to her friend</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8A4C915-1CC8-4EFB-992F-FAEB17E62DAE}"/>
              </a:ext>
            </a:extLst>
          </p:cNvPr>
          <p:cNvSpPr txBox="1"/>
          <p:nvPr/>
        </p:nvSpPr>
        <p:spPr>
          <a:xfrm>
            <a:off x="943101" y="6400755"/>
            <a:ext cx="7810934"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 birds had been eating her sandwiches when she went inside</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869262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C59CCF3-CBF7-4B1C-8159-3C923471E6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941" y="211951"/>
            <a:ext cx="5652253" cy="6444343"/>
          </a:xfrm>
          <a:prstGeom prst="rect">
            <a:avLst/>
          </a:prstGeom>
        </p:spPr>
      </p:pic>
      <p:sp>
        <p:nvSpPr>
          <p:cNvPr id="5" name="مربع نص 4">
            <a:extLst>
              <a:ext uri="{FF2B5EF4-FFF2-40B4-BE49-F238E27FC236}">
                <a16:creationId xmlns:a16="http://schemas.microsoft.com/office/drawing/2014/main" id="{11BADA7B-AC82-4131-A8B9-80504F4CA2D4}"/>
              </a:ext>
            </a:extLst>
          </p:cNvPr>
          <p:cNvSpPr txBox="1"/>
          <p:nvPr/>
        </p:nvSpPr>
        <p:spPr>
          <a:xfrm>
            <a:off x="6001876" y="400209"/>
            <a:ext cx="2496666" cy="6186309"/>
          </a:xfrm>
          <a:prstGeom prst="rect">
            <a:avLst/>
          </a:prstGeom>
          <a:solidFill>
            <a:schemeClr val="accent6">
              <a:lumMod val="20000"/>
              <a:lumOff val="80000"/>
            </a:schemeClr>
          </a:solidFill>
        </p:spPr>
        <p:txBody>
          <a:bodyPr wrap="square" rtlCol="1">
            <a:spAutoFit/>
          </a:bodyPr>
          <a:lstStyle/>
          <a:p>
            <a:r>
              <a:rPr lang="en-US" dirty="0">
                <a:solidFill>
                  <a:srgbClr val="C00000"/>
                </a:solidFill>
                <a:latin typeface="Comic Sans MS" panose="030F0702030302020204" pitchFamily="66" charset="0"/>
              </a:rPr>
              <a:t>1. had gone</a:t>
            </a:r>
          </a:p>
          <a:p>
            <a:r>
              <a:rPr lang="en-US" dirty="0">
                <a:solidFill>
                  <a:srgbClr val="1E03BD"/>
                </a:solidFill>
                <a:latin typeface="Comic Sans MS" panose="030F0702030302020204" pitchFamily="66" charset="0"/>
              </a:rPr>
              <a:t>2. had graduated</a:t>
            </a:r>
          </a:p>
          <a:p>
            <a:r>
              <a:rPr lang="en-US" dirty="0">
                <a:solidFill>
                  <a:srgbClr val="C00000"/>
                </a:solidFill>
                <a:latin typeface="Comic Sans MS" panose="030F0702030302020204" pitchFamily="66" charset="0"/>
              </a:rPr>
              <a:t>3. had decided</a:t>
            </a:r>
          </a:p>
          <a:p>
            <a:r>
              <a:rPr lang="en-US" dirty="0">
                <a:solidFill>
                  <a:srgbClr val="1E03BD"/>
                </a:solidFill>
                <a:latin typeface="Comic Sans MS" panose="030F0702030302020204" pitchFamily="66" charset="0"/>
              </a:rPr>
              <a:t>4. had checked</a:t>
            </a:r>
          </a:p>
          <a:p>
            <a:r>
              <a:rPr lang="en-US" dirty="0">
                <a:solidFill>
                  <a:srgbClr val="C00000"/>
                </a:solidFill>
                <a:latin typeface="Comic Sans MS" panose="030F0702030302020204" pitchFamily="66" charset="0"/>
              </a:rPr>
              <a:t>5. was offering</a:t>
            </a:r>
          </a:p>
          <a:p>
            <a:r>
              <a:rPr lang="en-US" dirty="0">
                <a:solidFill>
                  <a:srgbClr val="1E03BD"/>
                </a:solidFill>
                <a:latin typeface="Comic Sans MS" panose="030F0702030302020204" pitchFamily="66" charset="0"/>
              </a:rPr>
              <a:t>6. had asked</a:t>
            </a:r>
          </a:p>
          <a:p>
            <a:r>
              <a:rPr lang="en-US" dirty="0">
                <a:solidFill>
                  <a:srgbClr val="C00000"/>
                </a:solidFill>
                <a:latin typeface="Comic Sans MS" panose="030F0702030302020204" pitchFamily="66" charset="0"/>
              </a:rPr>
              <a:t>7. put </a:t>
            </a:r>
          </a:p>
          <a:p>
            <a:r>
              <a:rPr lang="en-US" dirty="0">
                <a:solidFill>
                  <a:srgbClr val="1E03BD"/>
                </a:solidFill>
                <a:latin typeface="Comic Sans MS" panose="030F0702030302020204" pitchFamily="66" charset="0"/>
              </a:rPr>
              <a:t>8. left </a:t>
            </a:r>
          </a:p>
          <a:p>
            <a:r>
              <a:rPr lang="en-US" dirty="0">
                <a:solidFill>
                  <a:srgbClr val="C00000"/>
                </a:solidFill>
                <a:latin typeface="Comic Sans MS" panose="030F0702030302020204" pitchFamily="66" charset="0"/>
              </a:rPr>
              <a:t>9. had told</a:t>
            </a:r>
          </a:p>
          <a:p>
            <a:r>
              <a:rPr lang="en-US" dirty="0">
                <a:solidFill>
                  <a:srgbClr val="1E03BD"/>
                </a:solidFill>
                <a:latin typeface="Comic Sans MS" panose="030F0702030302020204" pitchFamily="66" charset="0"/>
              </a:rPr>
              <a:t>10. had been going</a:t>
            </a:r>
          </a:p>
          <a:p>
            <a:r>
              <a:rPr lang="en-US" dirty="0">
                <a:solidFill>
                  <a:srgbClr val="C00000"/>
                </a:solidFill>
                <a:latin typeface="Comic Sans MS" panose="030F0702030302020204" pitchFamily="66" charset="0"/>
              </a:rPr>
              <a:t>11. had decided</a:t>
            </a:r>
          </a:p>
          <a:p>
            <a:r>
              <a:rPr lang="en-US" dirty="0">
                <a:solidFill>
                  <a:srgbClr val="1E03BD"/>
                </a:solidFill>
                <a:latin typeface="Comic Sans MS" panose="030F0702030302020204" pitchFamily="66" charset="0"/>
              </a:rPr>
              <a:t>12. changed</a:t>
            </a:r>
          </a:p>
          <a:p>
            <a:r>
              <a:rPr lang="en-US" dirty="0">
                <a:solidFill>
                  <a:srgbClr val="C00000"/>
                </a:solidFill>
                <a:latin typeface="Comic Sans MS" panose="030F0702030302020204" pitchFamily="66" charset="0"/>
              </a:rPr>
              <a:t>13. got</a:t>
            </a:r>
          </a:p>
          <a:p>
            <a:r>
              <a:rPr lang="en-US" dirty="0">
                <a:solidFill>
                  <a:srgbClr val="1E03BD"/>
                </a:solidFill>
                <a:latin typeface="Comic Sans MS" panose="030F0702030302020204" pitchFamily="66" charset="0"/>
              </a:rPr>
              <a:t>14. had put</a:t>
            </a:r>
          </a:p>
          <a:p>
            <a:r>
              <a:rPr lang="en-US" dirty="0">
                <a:solidFill>
                  <a:srgbClr val="C00000"/>
                </a:solidFill>
                <a:latin typeface="Comic Sans MS" panose="030F0702030302020204" pitchFamily="66" charset="0"/>
              </a:rPr>
              <a:t>15. got out</a:t>
            </a:r>
          </a:p>
          <a:p>
            <a:r>
              <a:rPr lang="en-US" dirty="0">
                <a:solidFill>
                  <a:srgbClr val="1E03BD"/>
                </a:solidFill>
                <a:latin typeface="Comic Sans MS" panose="030F0702030302020204" pitchFamily="66" charset="0"/>
              </a:rPr>
              <a:t>16. had been showing</a:t>
            </a:r>
          </a:p>
          <a:p>
            <a:r>
              <a:rPr lang="en-US" dirty="0">
                <a:solidFill>
                  <a:srgbClr val="C00000"/>
                </a:solidFill>
                <a:latin typeface="Comic Sans MS" panose="030F0702030302020204" pitchFamily="66" charset="0"/>
              </a:rPr>
              <a:t>17. realized</a:t>
            </a:r>
          </a:p>
          <a:p>
            <a:r>
              <a:rPr lang="en-US" dirty="0">
                <a:solidFill>
                  <a:srgbClr val="1E03BD"/>
                </a:solidFill>
                <a:latin typeface="Comic Sans MS" panose="030F0702030302020204" pitchFamily="66" charset="0"/>
              </a:rPr>
              <a:t>18. did not have</a:t>
            </a:r>
          </a:p>
          <a:p>
            <a:r>
              <a:rPr lang="en-US" dirty="0">
                <a:solidFill>
                  <a:srgbClr val="C00000"/>
                </a:solidFill>
                <a:latin typeface="Comic Sans MS" panose="030F0702030302020204" pitchFamily="66" charset="0"/>
              </a:rPr>
              <a:t>19. had stolen</a:t>
            </a:r>
          </a:p>
          <a:p>
            <a:r>
              <a:rPr lang="en-US" dirty="0">
                <a:solidFill>
                  <a:srgbClr val="1E03BD"/>
                </a:solidFill>
                <a:latin typeface="Comic Sans MS" panose="030F0702030302020204" pitchFamily="66" charset="0"/>
              </a:rPr>
              <a:t>20. asked</a:t>
            </a:r>
          </a:p>
          <a:p>
            <a:r>
              <a:rPr lang="en-US" dirty="0">
                <a:solidFill>
                  <a:srgbClr val="C00000"/>
                </a:solidFill>
                <a:latin typeface="Comic Sans MS" panose="030F0702030302020204" pitchFamily="66" charset="0"/>
              </a:rPr>
              <a:t>21. tried</a:t>
            </a:r>
          </a:p>
          <a:p>
            <a:r>
              <a:rPr lang="en-US" dirty="0">
                <a:solidFill>
                  <a:srgbClr val="1E03BD"/>
                </a:solidFill>
                <a:latin typeface="Comic Sans MS" panose="030F0702030302020204" pitchFamily="66" charset="0"/>
              </a:rPr>
              <a:t>22. had left</a:t>
            </a:r>
            <a:endParaRPr lang="ar-SA"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968917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500"/>
                                        <p:tgtEl>
                                          <p:spTgt spid="5">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Effect transition="in" filter="fade">
                                      <p:cBhvr>
                                        <p:cTn id="67" dur="500"/>
                                        <p:tgtEl>
                                          <p:spTgt spid="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1" end="11"/>
                                            </p:txEl>
                                          </p:spTgt>
                                        </p:tgtEl>
                                        <p:attrNameLst>
                                          <p:attrName>style.visibility</p:attrName>
                                        </p:attrNameLst>
                                      </p:cBhvr>
                                      <p:to>
                                        <p:strVal val="visible"/>
                                      </p:to>
                                    </p:set>
                                    <p:animEffect transition="in" filter="fade">
                                      <p:cBhvr>
                                        <p:cTn id="72" dur="500"/>
                                        <p:tgtEl>
                                          <p:spTgt spid="5">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2" end="12"/>
                                            </p:txEl>
                                          </p:spTgt>
                                        </p:tgtEl>
                                        <p:attrNameLst>
                                          <p:attrName>style.visibility</p:attrName>
                                        </p:attrNameLst>
                                      </p:cBhvr>
                                      <p:to>
                                        <p:strVal val="visible"/>
                                      </p:to>
                                    </p:set>
                                    <p:animEffect transition="in" filter="fade">
                                      <p:cBhvr>
                                        <p:cTn id="77" dur="500"/>
                                        <p:tgtEl>
                                          <p:spTgt spid="5">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3" end="13"/>
                                            </p:txEl>
                                          </p:spTgt>
                                        </p:tgtEl>
                                        <p:attrNameLst>
                                          <p:attrName>style.visibility</p:attrName>
                                        </p:attrNameLst>
                                      </p:cBhvr>
                                      <p:to>
                                        <p:strVal val="visible"/>
                                      </p:to>
                                    </p:set>
                                    <p:animEffect transition="in" filter="fade">
                                      <p:cBhvr>
                                        <p:cTn id="82" dur="500"/>
                                        <p:tgtEl>
                                          <p:spTgt spid="5">
                                            <p:txEl>
                                              <p:pRg st="13" end="1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14" end="14"/>
                                            </p:txEl>
                                          </p:spTgt>
                                        </p:tgtEl>
                                        <p:attrNameLst>
                                          <p:attrName>style.visibility</p:attrName>
                                        </p:attrNameLst>
                                      </p:cBhvr>
                                      <p:to>
                                        <p:strVal val="visible"/>
                                      </p:to>
                                    </p:set>
                                    <p:animEffect transition="in" filter="fade">
                                      <p:cBhvr>
                                        <p:cTn id="87" dur="500"/>
                                        <p:tgtEl>
                                          <p:spTgt spid="5">
                                            <p:txEl>
                                              <p:pRg st="14" end="1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15" end="15"/>
                                            </p:txEl>
                                          </p:spTgt>
                                        </p:tgtEl>
                                        <p:attrNameLst>
                                          <p:attrName>style.visibility</p:attrName>
                                        </p:attrNameLst>
                                      </p:cBhvr>
                                      <p:to>
                                        <p:strVal val="visible"/>
                                      </p:to>
                                    </p:set>
                                    <p:animEffect transition="in" filter="fade">
                                      <p:cBhvr>
                                        <p:cTn id="92" dur="500"/>
                                        <p:tgtEl>
                                          <p:spTgt spid="5">
                                            <p:txEl>
                                              <p:pRg st="15" end="1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
                                            <p:txEl>
                                              <p:pRg st="16" end="16"/>
                                            </p:txEl>
                                          </p:spTgt>
                                        </p:tgtEl>
                                        <p:attrNameLst>
                                          <p:attrName>style.visibility</p:attrName>
                                        </p:attrNameLst>
                                      </p:cBhvr>
                                      <p:to>
                                        <p:strVal val="visible"/>
                                      </p:to>
                                    </p:set>
                                    <p:animEffect transition="in" filter="fade">
                                      <p:cBhvr>
                                        <p:cTn id="97" dur="500"/>
                                        <p:tgtEl>
                                          <p:spTgt spid="5">
                                            <p:txEl>
                                              <p:pRg st="16" end="16"/>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
                                            <p:txEl>
                                              <p:pRg st="17" end="17"/>
                                            </p:txEl>
                                          </p:spTgt>
                                        </p:tgtEl>
                                        <p:attrNameLst>
                                          <p:attrName>style.visibility</p:attrName>
                                        </p:attrNameLst>
                                      </p:cBhvr>
                                      <p:to>
                                        <p:strVal val="visible"/>
                                      </p:to>
                                    </p:set>
                                    <p:animEffect transition="in" filter="fade">
                                      <p:cBhvr>
                                        <p:cTn id="102" dur="500"/>
                                        <p:tgtEl>
                                          <p:spTgt spid="5">
                                            <p:txEl>
                                              <p:pRg st="17" end="1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txEl>
                                              <p:pRg st="18" end="18"/>
                                            </p:txEl>
                                          </p:spTgt>
                                        </p:tgtEl>
                                        <p:attrNameLst>
                                          <p:attrName>style.visibility</p:attrName>
                                        </p:attrNameLst>
                                      </p:cBhvr>
                                      <p:to>
                                        <p:strVal val="visible"/>
                                      </p:to>
                                    </p:set>
                                    <p:animEffect transition="in" filter="fade">
                                      <p:cBhvr>
                                        <p:cTn id="107" dur="500"/>
                                        <p:tgtEl>
                                          <p:spTgt spid="5">
                                            <p:txEl>
                                              <p:pRg st="18" end="18"/>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xEl>
                                              <p:pRg st="19" end="19"/>
                                            </p:txEl>
                                          </p:spTgt>
                                        </p:tgtEl>
                                        <p:attrNameLst>
                                          <p:attrName>style.visibility</p:attrName>
                                        </p:attrNameLst>
                                      </p:cBhvr>
                                      <p:to>
                                        <p:strVal val="visible"/>
                                      </p:to>
                                    </p:set>
                                    <p:animEffect transition="in" filter="fade">
                                      <p:cBhvr>
                                        <p:cTn id="112" dur="500"/>
                                        <p:tgtEl>
                                          <p:spTgt spid="5">
                                            <p:txEl>
                                              <p:pRg st="19" end="1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
                                            <p:txEl>
                                              <p:pRg st="20" end="20"/>
                                            </p:txEl>
                                          </p:spTgt>
                                        </p:tgtEl>
                                        <p:attrNameLst>
                                          <p:attrName>style.visibility</p:attrName>
                                        </p:attrNameLst>
                                      </p:cBhvr>
                                      <p:to>
                                        <p:strVal val="visible"/>
                                      </p:to>
                                    </p:set>
                                    <p:animEffect transition="in" filter="fade">
                                      <p:cBhvr>
                                        <p:cTn id="117" dur="500"/>
                                        <p:tgtEl>
                                          <p:spTgt spid="5">
                                            <p:txEl>
                                              <p:pRg st="20" end="2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
                                            <p:txEl>
                                              <p:pRg st="21" end="21"/>
                                            </p:txEl>
                                          </p:spTgt>
                                        </p:tgtEl>
                                        <p:attrNameLst>
                                          <p:attrName>style.visibility</p:attrName>
                                        </p:attrNameLst>
                                      </p:cBhvr>
                                      <p:to>
                                        <p:strVal val="visible"/>
                                      </p:to>
                                    </p:set>
                                    <p:animEffect transition="in" filter="fade">
                                      <p:cBhvr>
                                        <p:cTn id="122" dur="500"/>
                                        <p:tgtEl>
                                          <p:spTgt spid="5">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E355F1-BE56-4B01-8614-67A3AD7813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329" y="138890"/>
            <a:ext cx="7449671" cy="6559110"/>
          </a:xfrm>
          <a:prstGeom prst="rect">
            <a:avLst/>
          </a:prstGeom>
        </p:spPr>
      </p:pic>
    </p:spTree>
    <p:extLst>
      <p:ext uri="{BB962C8B-B14F-4D97-AF65-F5344CB8AC3E}">
        <p14:creationId xmlns:p14="http://schemas.microsoft.com/office/powerpoint/2010/main" val="39995681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BCA5729-59A7-49FF-BC0F-097286231A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9486" y="1183341"/>
            <a:ext cx="8921512" cy="3617259"/>
          </a:xfrm>
          <a:prstGeom prst="rect">
            <a:avLst/>
          </a:prstGeom>
        </p:spPr>
      </p:pic>
      <p:sp>
        <p:nvSpPr>
          <p:cNvPr id="5" name="مربع نص 4">
            <a:extLst>
              <a:ext uri="{FF2B5EF4-FFF2-40B4-BE49-F238E27FC236}">
                <a16:creationId xmlns:a16="http://schemas.microsoft.com/office/drawing/2014/main" id="{9A93C810-E96C-4836-BF78-CC2E9F0E3266}"/>
              </a:ext>
            </a:extLst>
          </p:cNvPr>
          <p:cNvSpPr txBox="1"/>
          <p:nvPr/>
        </p:nvSpPr>
        <p:spPr>
          <a:xfrm>
            <a:off x="2649072" y="1922929"/>
            <a:ext cx="3092822" cy="830997"/>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He made mistakes on his stick-up note</a:t>
            </a:r>
            <a:r>
              <a:rPr lang="en-US" sz="2400" dirty="0">
                <a:solidFill>
                  <a:srgbClr val="C00000"/>
                </a:solidFill>
                <a:latin typeface="Comic Sans MS" panose="030F0702030302020204" pitchFamily="66" charset="0"/>
              </a:rPr>
              <a:t>.</a:t>
            </a:r>
          </a:p>
        </p:txBody>
      </p:sp>
      <p:sp>
        <p:nvSpPr>
          <p:cNvPr id="6" name="مربع نص 5">
            <a:extLst>
              <a:ext uri="{FF2B5EF4-FFF2-40B4-BE49-F238E27FC236}">
                <a16:creationId xmlns:a16="http://schemas.microsoft.com/office/drawing/2014/main" id="{8927DA98-7AD3-404F-86A6-A82E0022C080}"/>
              </a:ext>
            </a:extLst>
          </p:cNvPr>
          <p:cNvSpPr txBox="1"/>
          <p:nvPr/>
        </p:nvSpPr>
        <p:spPr>
          <a:xfrm>
            <a:off x="5800166" y="2034988"/>
            <a:ext cx="3092822" cy="707886"/>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He showed the cashier his driver’s license</a:t>
            </a:r>
          </a:p>
        </p:txBody>
      </p:sp>
      <p:sp>
        <p:nvSpPr>
          <p:cNvPr id="7" name="مربع نص 6">
            <a:extLst>
              <a:ext uri="{FF2B5EF4-FFF2-40B4-BE49-F238E27FC236}">
                <a16:creationId xmlns:a16="http://schemas.microsoft.com/office/drawing/2014/main" id="{01AFA308-1386-4B96-9EF0-24018577172A}"/>
              </a:ext>
            </a:extLst>
          </p:cNvPr>
          <p:cNvSpPr txBox="1"/>
          <p:nvPr/>
        </p:nvSpPr>
        <p:spPr>
          <a:xfrm>
            <a:off x="2626661" y="2868702"/>
            <a:ext cx="3092822"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It Pays To Be Able To Read And Write</a:t>
            </a:r>
          </a:p>
        </p:txBody>
      </p:sp>
      <p:sp>
        <p:nvSpPr>
          <p:cNvPr id="8" name="مربع نص 7">
            <a:extLst>
              <a:ext uri="{FF2B5EF4-FFF2-40B4-BE49-F238E27FC236}">
                <a16:creationId xmlns:a16="http://schemas.microsoft.com/office/drawing/2014/main" id="{3694CEA7-8924-4781-8090-14DF4BD1866C}"/>
              </a:ext>
            </a:extLst>
          </p:cNvPr>
          <p:cNvSpPr txBox="1"/>
          <p:nvPr/>
        </p:nvSpPr>
        <p:spPr>
          <a:xfrm>
            <a:off x="5804649" y="2913526"/>
            <a:ext cx="3092822"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Old Enough But Not Smart Enough</a:t>
            </a:r>
          </a:p>
        </p:txBody>
      </p:sp>
      <p:sp>
        <p:nvSpPr>
          <p:cNvPr id="9" name="مربع نص 8">
            <a:extLst>
              <a:ext uri="{FF2B5EF4-FFF2-40B4-BE49-F238E27FC236}">
                <a16:creationId xmlns:a16="http://schemas.microsoft.com/office/drawing/2014/main" id="{4BC13AA3-239F-4CB6-B3DE-28B8AC903E41}"/>
              </a:ext>
            </a:extLst>
          </p:cNvPr>
          <p:cNvSpPr txBox="1"/>
          <p:nvPr/>
        </p:nvSpPr>
        <p:spPr>
          <a:xfrm>
            <a:off x="2608733" y="3778617"/>
            <a:ext cx="3092822" cy="769441"/>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No. He should not have tried to rob the bank</a:t>
            </a:r>
            <a:r>
              <a:rPr lang="en-US" sz="2400" dirty="0">
                <a:solidFill>
                  <a:srgbClr val="1E03BD"/>
                </a:solidFill>
                <a:latin typeface="Comic Sans MS" panose="030F0702030302020204" pitchFamily="66" charset="0"/>
              </a:rPr>
              <a:t>.</a:t>
            </a:r>
          </a:p>
        </p:txBody>
      </p:sp>
      <p:sp>
        <p:nvSpPr>
          <p:cNvPr id="10" name="مربع نص 9">
            <a:extLst>
              <a:ext uri="{FF2B5EF4-FFF2-40B4-BE49-F238E27FC236}">
                <a16:creationId xmlns:a16="http://schemas.microsoft.com/office/drawing/2014/main" id="{6417B46E-4D34-4847-962F-B6F17AE89169}"/>
              </a:ext>
            </a:extLst>
          </p:cNvPr>
          <p:cNvSpPr txBox="1"/>
          <p:nvPr/>
        </p:nvSpPr>
        <p:spPr>
          <a:xfrm>
            <a:off x="5732930" y="3783100"/>
            <a:ext cx="3092822" cy="707886"/>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No. He should not have tried to rob the store</a:t>
            </a:r>
            <a:endParaRPr lang="en-US"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8161541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4800053-2A97-4D7B-AF48-B45056290F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7686" y="208653"/>
            <a:ext cx="8801502" cy="6424592"/>
          </a:xfrm>
          <a:prstGeom prst="rect">
            <a:avLst/>
          </a:prstGeom>
        </p:spPr>
      </p:pic>
      <p:sp>
        <p:nvSpPr>
          <p:cNvPr id="5" name="مربع نص 4">
            <a:extLst>
              <a:ext uri="{FF2B5EF4-FFF2-40B4-BE49-F238E27FC236}">
                <a16:creationId xmlns:a16="http://schemas.microsoft.com/office/drawing/2014/main" id="{EB2D0060-5F15-4BAB-8354-7A0CC6A52C1E}"/>
              </a:ext>
            </a:extLst>
          </p:cNvPr>
          <p:cNvSpPr txBox="1"/>
          <p:nvPr/>
        </p:nvSpPr>
        <p:spPr>
          <a:xfrm>
            <a:off x="793376" y="847165"/>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6</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A8E8EC5-6887-49CD-BC38-3C01A2CEEB2A}"/>
              </a:ext>
            </a:extLst>
          </p:cNvPr>
          <p:cNvSpPr txBox="1"/>
          <p:nvPr/>
        </p:nvSpPr>
        <p:spPr>
          <a:xfrm>
            <a:off x="784412" y="1860173"/>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7</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252730B-C637-4BEA-A398-9DCF71FC8296}"/>
              </a:ext>
            </a:extLst>
          </p:cNvPr>
          <p:cNvSpPr txBox="1"/>
          <p:nvPr/>
        </p:nvSpPr>
        <p:spPr>
          <a:xfrm>
            <a:off x="770965" y="2855254"/>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8</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154610F-CD42-4198-8D54-84B90061E731}"/>
              </a:ext>
            </a:extLst>
          </p:cNvPr>
          <p:cNvSpPr txBox="1"/>
          <p:nvPr/>
        </p:nvSpPr>
        <p:spPr>
          <a:xfrm>
            <a:off x="775448" y="3612769"/>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3</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53CB128-26C0-49B8-BF73-273B4227C1E9}"/>
              </a:ext>
            </a:extLst>
          </p:cNvPr>
          <p:cNvSpPr txBox="1"/>
          <p:nvPr/>
        </p:nvSpPr>
        <p:spPr>
          <a:xfrm>
            <a:off x="762001" y="4594402"/>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1</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87D5967-E5A6-4D42-890D-5D7D853D1CA0}"/>
              </a:ext>
            </a:extLst>
          </p:cNvPr>
          <p:cNvSpPr txBox="1"/>
          <p:nvPr/>
        </p:nvSpPr>
        <p:spPr>
          <a:xfrm>
            <a:off x="779931" y="5607410"/>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2</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689418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037D208-26F8-4169-8B81-E798C542FD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4641" y="201706"/>
            <a:ext cx="8827994" cy="6449676"/>
          </a:xfrm>
          <a:prstGeom prst="rect">
            <a:avLst/>
          </a:prstGeom>
        </p:spPr>
      </p:pic>
      <p:sp>
        <p:nvSpPr>
          <p:cNvPr id="5" name="مربع نص 4">
            <a:extLst>
              <a:ext uri="{FF2B5EF4-FFF2-40B4-BE49-F238E27FC236}">
                <a16:creationId xmlns:a16="http://schemas.microsoft.com/office/drawing/2014/main" id="{D0722DFE-81A3-4091-997E-08902D92EE05}"/>
              </a:ext>
            </a:extLst>
          </p:cNvPr>
          <p:cNvSpPr txBox="1"/>
          <p:nvPr/>
        </p:nvSpPr>
        <p:spPr>
          <a:xfrm>
            <a:off x="242051" y="242035"/>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5</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02D02F1-306C-4F86-8EEA-7C73EF542BCB}"/>
              </a:ext>
            </a:extLst>
          </p:cNvPr>
          <p:cNvSpPr txBox="1"/>
          <p:nvPr/>
        </p:nvSpPr>
        <p:spPr>
          <a:xfrm>
            <a:off x="246534" y="1389513"/>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4</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EDC7C95-DE30-4F80-BC23-186EB3087EF2}"/>
              </a:ext>
            </a:extLst>
          </p:cNvPr>
          <p:cNvSpPr txBox="1"/>
          <p:nvPr/>
        </p:nvSpPr>
        <p:spPr>
          <a:xfrm>
            <a:off x="233087" y="2263570"/>
            <a:ext cx="4034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9</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D5364FB-E54D-4570-85FD-01172DD0DA49}"/>
              </a:ext>
            </a:extLst>
          </p:cNvPr>
          <p:cNvSpPr txBox="1"/>
          <p:nvPr/>
        </p:nvSpPr>
        <p:spPr>
          <a:xfrm>
            <a:off x="210676" y="3424495"/>
            <a:ext cx="62304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10</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8AD1516-6A00-4857-B5BB-365BCCBF5623}"/>
              </a:ext>
            </a:extLst>
          </p:cNvPr>
          <p:cNvSpPr txBox="1"/>
          <p:nvPr/>
        </p:nvSpPr>
        <p:spPr>
          <a:xfrm>
            <a:off x="242051" y="5607395"/>
            <a:ext cx="8740583"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I would have left the house and called the police.</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C9E4EA3-DC82-4595-99D3-93862A93FFF3}"/>
              </a:ext>
            </a:extLst>
          </p:cNvPr>
          <p:cNvSpPr txBox="1"/>
          <p:nvPr/>
        </p:nvSpPr>
        <p:spPr>
          <a:xfrm>
            <a:off x="2659155" y="5086628"/>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الإجابات </a:t>
            </a:r>
          </a:p>
        </p:txBody>
      </p:sp>
    </p:spTree>
    <p:extLst>
      <p:ext uri="{BB962C8B-B14F-4D97-AF65-F5344CB8AC3E}">
        <p14:creationId xmlns:p14="http://schemas.microsoft.com/office/powerpoint/2010/main" val="2210184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739CFE-8E4C-475B-838B-B37A50F6FB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020" y="443753"/>
            <a:ext cx="8665486" cy="5735903"/>
          </a:xfrm>
          <a:prstGeom prst="rect">
            <a:avLst/>
          </a:prstGeom>
        </p:spPr>
      </p:pic>
    </p:spTree>
    <p:extLst>
      <p:ext uri="{BB962C8B-B14F-4D97-AF65-F5344CB8AC3E}">
        <p14:creationId xmlns:p14="http://schemas.microsoft.com/office/powerpoint/2010/main" val="25098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EADCD33-EFAF-4C32-9BFC-A04ECF98EA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7625" y="255495"/>
            <a:ext cx="8674328" cy="5465320"/>
          </a:xfrm>
          <a:prstGeom prst="rect">
            <a:avLst/>
          </a:prstGeom>
        </p:spPr>
      </p:pic>
      <p:sp>
        <p:nvSpPr>
          <p:cNvPr id="5" name="مربع نص 4">
            <a:extLst>
              <a:ext uri="{FF2B5EF4-FFF2-40B4-BE49-F238E27FC236}">
                <a16:creationId xmlns:a16="http://schemas.microsoft.com/office/drawing/2014/main" id="{761D579A-EC03-46D7-B0C0-4E3EAD1031F2}"/>
              </a:ext>
            </a:extLst>
          </p:cNvPr>
          <p:cNvSpPr txBox="1"/>
          <p:nvPr/>
        </p:nvSpPr>
        <p:spPr>
          <a:xfrm>
            <a:off x="1062324" y="1117923"/>
            <a:ext cx="129091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Police </a:t>
            </a:r>
            <a:endParaRPr lang="ar-SA" sz="28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68297F4-7C14-47E2-B4FB-14ECCDD54DE4}"/>
              </a:ext>
            </a:extLst>
          </p:cNvPr>
          <p:cNvSpPr txBox="1"/>
          <p:nvPr/>
        </p:nvSpPr>
        <p:spPr>
          <a:xfrm>
            <a:off x="2655306" y="3674688"/>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الإجابات </a:t>
            </a:r>
          </a:p>
        </p:txBody>
      </p:sp>
      <p:sp>
        <p:nvSpPr>
          <p:cNvPr id="7" name="مربع نص 6">
            <a:extLst>
              <a:ext uri="{FF2B5EF4-FFF2-40B4-BE49-F238E27FC236}">
                <a16:creationId xmlns:a16="http://schemas.microsoft.com/office/drawing/2014/main" id="{35DCEE4B-60CF-41E2-BEF9-CC4B9543D1DB}"/>
              </a:ext>
            </a:extLst>
          </p:cNvPr>
          <p:cNvSpPr txBox="1"/>
          <p:nvPr/>
        </p:nvSpPr>
        <p:spPr>
          <a:xfrm>
            <a:off x="3187935" y="840018"/>
            <a:ext cx="2580853" cy="954107"/>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Crime scene tape  </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EDC6A2C-0479-4E3F-880C-5E0D8A02600A}"/>
              </a:ext>
            </a:extLst>
          </p:cNvPr>
          <p:cNvSpPr txBox="1"/>
          <p:nvPr/>
        </p:nvSpPr>
        <p:spPr>
          <a:xfrm>
            <a:off x="3165524" y="1974049"/>
            <a:ext cx="2580853" cy="523220"/>
          </a:xfrm>
          <a:prstGeom prst="rect">
            <a:avLst/>
          </a:prstGeom>
          <a:noFill/>
        </p:spPr>
        <p:txBody>
          <a:bodyPr wrap="square" rtlCol="1">
            <a:spAutoFit/>
          </a:bodyPr>
          <a:lstStyle/>
          <a:p>
            <a:pPr algn="ctr"/>
            <a:r>
              <a:rPr lang="en-US" sz="2800" dirty="0">
                <a:solidFill>
                  <a:srgbClr val="C00000"/>
                </a:solidFill>
                <a:latin typeface="Comic Sans MS" panose="030F0702030302020204" pitchFamily="66" charset="0"/>
              </a:rPr>
              <a:t>Notebook </a:t>
            </a:r>
            <a:endParaRPr lang="ar-SA" sz="28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5F5E554-F905-4F31-B8B9-94F135E450B0}"/>
              </a:ext>
            </a:extLst>
          </p:cNvPr>
          <p:cNvSpPr txBox="1"/>
          <p:nvPr/>
        </p:nvSpPr>
        <p:spPr>
          <a:xfrm>
            <a:off x="3183454" y="2852587"/>
            <a:ext cx="2580853" cy="523220"/>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Radio  </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6200545-4396-47CA-916F-593064AC696D}"/>
              </a:ext>
            </a:extLst>
          </p:cNvPr>
          <p:cNvSpPr txBox="1"/>
          <p:nvPr/>
        </p:nvSpPr>
        <p:spPr>
          <a:xfrm>
            <a:off x="440259" y="1978532"/>
            <a:ext cx="2580853" cy="523220"/>
          </a:xfrm>
          <a:prstGeom prst="rect">
            <a:avLst/>
          </a:prstGeom>
          <a:noFill/>
        </p:spPr>
        <p:txBody>
          <a:bodyPr wrap="square" rtlCol="1">
            <a:spAutoFit/>
          </a:bodyPr>
          <a:lstStyle/>
          <a:p>
            <a:pPr algn="ctr"/>
            <a:r>
              <a:rPr lang="en-US" sz="2800" dirty="0">
                <a:solidFill>
                  <a:srgbClr val="C00000"/>
                </a:solidFill>
                <a:latin typeface="Comic Sans MS" panose="030F0702030302020204" pitchFamily="66" charset="0"/>
              </a:rPr>
              <a:t>Witnesses  </a:t>
            </a:r>
            <a:endParaRPr lang="ar-SA" sz="28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62F0809-66A6-43FB-A721-D4B358962070}"/>
              </a:ext>
            </a:extLst>
          </p:cNvPr>
          <p:cNvSpPr txBox="1"/>
          <p:nvPr/>
        </p:nvSpPr>
        <p:spPr>
          <a:xfrm>
            <a:off x="453702" y="2906375"/>
            <a:ext cx="2580853" cy="523220"/>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Detectives  </a:t>
            </a:r>
            <a:endParaRPr lang="ar-SA" sz="28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D9E99FC-FDE2-4494-B54E-44FB4937CBA0}"/>
              </a:ext>
            </a:extLst>
          </p:cNvPr>
          <p:cNvSpPr txBox="1"/>
          <p:nvPr/>
        </p:nvSpPr>
        <p:spPr>
          <a:xfrm>
            <a:off x="5859413" y="862431"/>
            <a:ext cx="2580853" cy="954107"/>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Guarding the area  </a:t>
            </a:r>
            <a:endParaRPr lang="ar-SA" sz="28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383E053-0510-4B41-B638-3CD63FEA5E2B}"/>
              </a:ext>
            </a:extLst>
          </p:cNvPr>
          <p:cNvSpPr txBox="1"/>
          <p:nvPr/>
        </p:nvSpPr>
        <p:spPr>
          <a:xfrm>
            <a:off x="5863896" y="1969568"/>
            <a:ext cx="2580853" cy="523220"/>
          </a:xfrm>
          <a:prstGeom prst="rect">
            <a:avLst/>
          </a:prstGeom>
          <a:noFill/>
        </p:spPr>
        <p:txBody>
          <a:bodyPr wrap="square" rtlCol="1">
            <a:spAutoFit/>
          </a:bodyPr>
          <a:lstStyle/>
          <a:p>
            <a:pPr algn="ctr"/>
            <a:r>
              <a:rPr lang="en-US" sz="2800" dirty="0">
                <a:solidFill>
                  <a:srgbClr val="C00000"/>
                </a:solidFill>
                <a:latin typeface="Comic Sans MS" panose="030F0702030302020204" pitchFamily="66" charset="0"/>
              </a:rPr>
              <a:t>Searching </a:t>
            </a:r>
            <a:endParaRPr lang="ar-SA" sz="28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DC6DB035-60D5-465B-9507-714E980E8A1D}"/>
              </a:ext>
            </a:extLst>
          </p:cNvPr>
          <p:cNvSpPr txBox="1"/>
          <p:nvPr/>
        </p:nvSpPr>
        <p:spPr>
          <a:xfrm>
            <a:off x="5854932" y="2875000"/>
            <a:ext cx="2580853" cy="523220"/>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Investigating  </a:t>
            </a:r>
            <a:endParaRPr lang="ar-SA" sz="28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78F80E16-60C3-4371-A74A-5FCC9F9B1342}"/>
              </a:ext>
            </a:extLst>
          </p:cNvPr>
          <p:cNvSpPr txBox="1"/>
          <p:nvPr/>
        </p:nvSpPr>
        <p:spPr>
          <a:xfrm>
            <a:off x="507479" y="4035925"/>
            <a:ext cx="817932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The crime scene tape is securing the crime area</a:t>
            </a:r>
            <a:endParaRPr lang="ar-SA" sz="28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768892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P spid="11" grpId="0"/>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C312DB0-D726-4647-93AE-B7E430B6A311}"/>
              </a:ext>
            </a:extLst>
          </p:cNvPr>
          <p:cNvPicPr>
            <a:picLocks noChangeAspect="1"/>
          </p:cNvPicPr>
          <p:nvPr/>
        </p:nvPicPr>
        <p:blipFill>
          <a:blip r:embed="rId2"/>
          <a:stretch>
            <a:fillRect/>
          </a:stretch>
        </p:blipFill>
        <p:spPr>
          <a:xfrm>
            <a:off x="234984" y="255494"/>
            <a:ext cx="8747651" cy="6460204"/>
          </a:xfrm>
          <a:prstGeom prst="rect">
            <a:avLst/>
          </a:prstGeom>
        </p:spPr>
      </p:pic>
      <p:sp>
        <p:nvSpPr>
          <p:cNvPr id="5" name="مربع نص 4">
            <a:extLst>
              <a:ext uri="{FF2B5EF4-FFF2-40B4-BE49-F238E27FC236}">
                <a16:creationId xmlns:a16="http://schemas.microsoft.com/office/drawing/2014/main" id="{5B671817-0FD4-497D-9D80-7BA6D8958761}"/>
              </a:ext>
            </a:extLst>
          </p:cNvPr>
          <p:cNvSpPr txBox="1"/>
          <p:nvPr/>
        </p:nvSpPr>
        <p:spPr>
          <a:xfrm>
            <a:off x="2833796" y="2759415"/>
            <a:ext cx="3818965"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قم بكتابة مقال عن عبارة </a:t>
            </a:r>
          </a:p>
          <a:p>
            <a:pPr algn="ctr" rtl="1"/>
            <a:r>
              <a:rPr lang="en-US" spc="50" dirty="0">
                <a:ln w="9525" cmpd="sng">
                  <a:solidFill>
                    <a:schemeClr val="bg1"/>
                  </a:solidFill>
                  <a:prstDash val="solid"/>
                </a:ln>
                <a:solidFill>
                  <a:schemeClr val="bg1"/>
                </a:solidFill>
                <a:effectLst>
                  <a:glow rad="38100">
                    <a:schemeClr val="accent1">
                      <a:alpha val="40000"/>
                    </a:schemeClr>
                  </a:glow>
                </a:effectLst>
              </a:rPr>
              <a:t>“ Crime Doesn't Pay “ </a:t>
            </a:r>
            <a:endParaRPr lang="ar-SA" spc="50" dirty="0">
              <a:ln w="952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1213660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640F5C-CA57-4FA3-BAF5-DFF00F4706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2047" y="416859"/>
            <a:ext cx="8606118" cy="5674659"/>
          </a:xfrm>
          <a:prstGeom prst="rect">
            <a:avLst/>
          </a:prstGeom>
        </p:spPr>
      </p:pic>
      <p:sp>
        <p:nvSpPr>
          <p:cNvPr id="5" name="مربع نص 4">
            <a:extLst>
              <a:ext uri="{FF2B5EF4-FFF2-40B4-BE49-F238E27FC236}">
                <a16:creationId xmlns:a16="http://schemas.microsoft.com/office/drawing/2014/main" id="{C45041C5-CF35-4BBE-A88B-9B27AD7602FF}"/>
              </a:ext>
            </a:extLst>
          </p:cNvPr>
          <p:cNvSpPr txBox="1"/>
          <p:nvPr/>
        </p:nvSpPr>
        <p:spPr>
          <a:xfrm>
            <a:off x="1365480" y="2158458"/>
            <a:ext cx="759154" cy="646331"/>
          </a:xfrm>
          <a:prstGeom prst="rect">
            <a:avLst/>
          </a:prstGeom>
          <a:noFill/>
        </p:spPr>
        <p:txBody>
          <a:bodyPr wrap="square" rtlCol="1">
            <a:spAutoFit/>
          </a:bodyPr>
          <a:lstStyle/>
          <a:p>
            <a:r>
              <a:rPr lang="en-US" sz="3600" dirty="0">
                <a:solidFill>
                  <a:srgbClr val="1E03BD"/>
                </a:solidFill>
                <a:latin typeface="Comic Sans MS" panose="030F0702030302020204" pitchFamily="66" charset="0"/>
              </a:rPr>
              <a:t>a</a:t>
            </a:r>
            <a:endParaRPr lang="ar-SA" sz="36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D482CB0-36BF-4EC3-9F6B-335BED7A95A0}"/>
              </a:ext>
            </a:extLst>
          </p:cNvPr>
          <p:cNvSpPr txBox="1"/>
          <p:nvPr/>
        </p:nvSpPr>
        <p:spPr>
          <a:xfrm>
            <a:off x="1356516" y="2862185"/>
            <a:ext cx="759154" cy="646331"/>
          </a:xfrm>
          <a:prstGeom prst="rect">
            <a:avLst/>
          </a:prstGeom>
          <a:noFill/>
        </p:spPr>
        <p:txBody>
          <a:bodyPr wrap="square" rtlCol="1">
            <a:spAutoFit/>
          </a:bodyPr>
          <a:lstStyle/>
          <a:p>
            <a:r>
              <a:rPr lang="en-US" sz="3600" dirty="0">
                <a:solidFill>
                  <a:srgbClr val="1E03BD"/>
                </a:solidFill>
                <a:latin typeface="Comic Sans MS" panose="030F0702030302020204" pitchFamily="66" charset="0"/>
              </a:rPr>
              <a:t>f</a:t>
            </a:r>
            <a:endParaRPr lang="ar-SA" sz="36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930D609-C5E1-4B75-90C0-229CA9452269}"/>
              </a:ext>
            </a:extLst>
          </p:cNvPr>
          <p:cNvSpPr txBox="1"/>
          <p:nvPr/>
        </p:nvSpPr>
        <p:spPr>
          <a:xfrm>
            <a:off x="1374446" y="3565912"/>
            <a:ext cx="759154" cy="646331"/>
          </a:xfrm>
          <a:prstGeom prst="rect">
            <a:avLst/>
          </a:prstGeom>
          <a:noFill/>
        </p:spPr>
        <p:txBody>
          <a:bodyPr wrap="square" rtlCol="1">
            <a:spAutoFit/>
          </a:bodyPr>
          <a:lstStyle/>
          <a:p>
            <a:r>
              <a:rPr lang="en-US" sz="3600" dirty="0">
                <a:solidFill>
                  <a:srgbClr val="1E03BD"/>
                </a:solidFill>
                <a:latin typeface="Comic Sans MS" panose="030F0702030302020204" pitchFamily="66" charset="0"/>
              </a:rPr>
              <a:t>b</a:t>
            </a:r>
            <a:endParaRPr lang="ar-SA" sz="36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8001B36-05AB-402D-9696-90C14DCE9D88}"/>
              </a:ext>
            </a:extLst>
          </p:cNvPr>
          <p:cNvSpPr txBox="1"/>
          <p:nvPr/>
        </p:nvSpPr>
        <p:spPr>
          <a:xfrm>
            <a:off x="1405823" y="4283086"/>
            <a:ext cx="759154" cy="646331"/>
          </a:xfrm>
          <a:prstGeom prst="rect">
            <a:avLst/>
          </a:prstGeom>
          <a:noFill/>
        </p:spPr>
        <p:txBody>
          <a:bodyPr wrap="square" rtlCol="1">
            <a:spAutoFit/>
          </a:bodyPr>
          <a:lstStyle/>
          <a:p>
            <a:r>
              <a:rPr lang="en-US" sz="3600" dirty="0">
                <a:solidFill>
                  <a:srgbClr val="1E03BD"/>
                </a:solidFill>
                <a:latin typeface="Comic Sans MS" panose="030F0702030302020204" pitchFamily="66" charset="0"/>
              </a:rPr>
              <a:t>d</a:t>
            </a:r>
            <a:endParaRPr lang="ar-SA" sz="36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B2AE1A5-E943-415E-AD10-0EAB15308909}"/>
              </a:ext>
            </a:extLst>
          </p:cNvPr>
          <p:cNvSpPr txBox="1"/>
          <p:nvPr/>
        </p:nvSpPr>
        <p:spPr>
          <a:xfrm>
            <a:off x="1437200" y="4986813"/>
            <a:ext cx="759154" cy="646331"/>
          </a:xfrm>
          <a:prstGeom prst="rect">
            <a:avLst/>
          </a:prstGeom>
          <a:noFill/>
        </p:spPr>
        <p:txBody>
          <a:bodyPr wrap="square" rtlCol="1">
            <a:spAutoFit/>
          </a:bodyPr>
          <a:lstStyle/>
          <a:p>
            <a:r>
              <a:rPr lang="en-US" sz="3600" dirty="0">
                <a:solidFill>
                  <a:srgbClr val="1E03BD"/>
                </a:solidFill>
                <a:latin typeface="Comic Sans MS" panose="030F0702030302020204" pitchFamily="66" charset="0"/>
              </a:rPr>
              <a:t>c</a:t>
            </a:r>
            <a:endParaRPr lang="ar-SA" sz="36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064232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2C82E58C-C978-41D9-98C9-A3C9A6A94066}"/>
              </a:ext>
            </a:extLst>
          </p:cNvPr>
          <p:cNvPicPr>
            <a:picLocks noChangeAspect="1"/>
          </p:cNvPicPr>
          <p:nvPr/>
        </p:nvPicPr>
        <p:blipFill>
          <a:blip r:embed="rId2"/>
          <a:stretch>
            <a:fillRect/>
          </a:stretch>
        </p:blipFill>
        <p:spPr>
          <a:xfrm>
            <a:off x="238058" y="268941"/>
            <a:ext cx="8708966" cy="6441141"/>
          </a:xfrm>
          <a:prstGeom prst="rect">
            <a:avLst/>
          </a:prstGeom>
        </p:spPr>
      </p:pic>
      <p:sp>
        <p:nvSpPr>
          <p:cNvPr id="6" name="مربع نص 5">
            <a:extLst>
              <a:ext uri="{FF2B5EF4-FFF2-40B4-BE49-F238E27FC236}">
                <a16:creationId xmlns:a16="http://schemas.microsoft.com/office/drawing/2014/main" id="{98F6D489-6B85-4FF4-A992-DF734E010E4B}"/>
              </a:ext>
            </a:extLst>
          </p:cNvPr>
          <p:cNvSpPr txBox="1"/>
          <p:nvPr/>
        </p:nvSpPr>
        <p:spPr>
          <a:xfrm>
            <a:off x="2259106" y="753035"/>
            <a:ext cx="12998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were</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2674AFA-B5AA-4A06-9911-D57F7E3DB067}"/>
              </a:ext>
            </a:extLst>
          </p:cNvPr>
          <p:cNvSpPr txBox="1"/>
          <p:nvPr/>
        </p:nvSpPr>
        <p:spPr>
          <a:xfrm>
            <a:off x="6606989" y="770965"/>
            <a:ext cx="1207941"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were</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BD71867-8C3D-4493-9F4A-CC4C03C13B2B}"/>
              </a:ext>
            </a:extLst>
          </p:cNvPr>
          <p:cNvSpPr txBox="1"/>
          <p:nvPr/>
        </p:nvSpPr>
        <p:spPr>
          <a:xfrm>
            <a:off x="2196354" y="1107140"/>
            <a:ext cx="15195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played</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579E079-9D78-47E0-A24D-77D3D9C0F9B5}"/>
              </a:ext>
            </a:extLst>
          </p:cNvPr>
          <p:cNvSpPr txBox="1"/>
          <p:nvPr/>
        </p:nvSpPr>
        <p:spPr>
          <a:xfrm>
            <a:off x="5463986" y="1120587"/>
            <a:ext cx="15195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studied</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843A35D-1489-4343-8F2E-8EB19CE74435}"/>
              </a:ext>
            </a:extLst>
          </p:cNvPr>
          <p:cNvSpPr txBox="1"/>
          <p:nvPr/>
        </p:nvSpPr>
        <p:spPr>
          <a:xfrm>
            <a:off x="2747681" y="1483656"/>
            <a:ext cx="151951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didn’t go</a:t>
            </a:r>
            <a:endParaRPr lang="ar-SA" sz="24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A2AAA8E-912D-4563-B009-1229DEA4F161}"/>
              </a:ext>
            </a:extLst>
          </p:cNvPr>
          <p:cNvSpPr txBox="1"/>
          <p:nvPr/>
        </p:nvSpPr>
        <p:spPr>
          <a:xfrm>
            <a:off x="1044392" y="1824314"/>
            <a:ext cx="120126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went</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1090046-71EF-48E0-8F6D-CA7B679A69DB}"/>
              </a:ext>
            </a:extLst>
          </p:cNvPr>
          <p:cNvSpPr txBox="1"/>
          <p:nvPr/>
        </p:nvSpPr>
        <p:spPr>
          <a:xfrm>
            <a:off x="5892204" y="1824314"/>
            <a:ext cx="83373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got</a:t>
            </a:r>
            <a:endParaRPr lang="ar-SA" sz="24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0F06D3A-3FF2-4573-8010-D81AEAD861A4}"/>
              </a:ext>
            </a:extLst>
          </p:cNvPr>
          <p:cNvSpPr txBox="1"/>
          <p:nvPr/>
        </p:nvSpPr>
        <p:spPr>
          <a:xfrm>
            <a:off x="3558983" y="2147042"/>
            <a:ext cx="181983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emigrated</a:t>
            </a:r>
            <a:endParaRPr lang="ar-SA" sz="24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2F80D961-55FC-4B9C-8B0D-387D2F1D6515}"/>
              </a:ext>
            </a:extLst>
          </p:cNvPr>
          <p:cNvSpPr txBox="1"/>
          <p:nvPr/>
        </p:nvSpPr>
        <p:spPr>
          <a:xfrm>
            <a:off x="1057835" y="2496664"/>
            <a:ext cx="168984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didn’t like</a:t>
            </a:r>
            <a:endParaRPr lang="ar-SA" sz="24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34BF742F-4C86-4342-B2C3-2176F3DB508D}"/>
              </a:ext>
            </a:extLst>
          </p:cNvPr>
          <p:cNvSpPr txBox="1"/>
          <p:nvPr/>
        </p:nvSpPr>
        <p:spPr>
          <a:xfrm>
            <a:off x="5172626" y="2483217"/>
            <a:ext cx="15195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involved</a:t>
            </a:r>
            <a:endParaRPr lang="ar-SA" sz="24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C7D7C62D-45FA-45DD-8797-A74620CCE579}"/>
              </a:ext>
            </a:extLst>
          </p:cNvPr>
          <p:cNvSpPr txBox="1"/>
          <p:nvPr/>
        </p:nvSpPr>
        <p:spPr>
          <a:xfrm>
            <a:off x="2160496" y="2819392"/>
            <a:ext cx="151951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missed</a:t>
            </a:r>
            <a:endParaRPr lang="ar-SA" sz="2400" dirty="0">
              <a:solidFill>
                <a:srgbClr val="C00000"/>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70750692-4080-4EEE-BC1C-79BE064F2373}"/>
              </a:ext>
            </a:extLst>
          </p:cNvPr>
          <p:cNvSpPr txBox="1"/>
          <p:nvPr/>
        </p:nvSpPr>
        <p:spPr>
          <a:xfrm>
            <a:off x="1089219" y="3173497"/>
            <a:ext cx="181534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didn’t want</a:t>
            </a:r>
            <a:endParaRPr lang="ar-SA" sz="2400"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F7C682E9-386A-42D9-9C7D-85112529C5D5}"/>
              </a:ext>
            </a:extLst>
          </p:cNvPr>
          <p:cNvSpPr txBox="1"/>
          <p:nvPr/>
        </p:nvSpPr>
        <p:spPr>
          <a:xfrm>
            <a:off x="6199097" y="3160050"/>
            <a:ext cx="15195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stayed</a:t>
            </a:r>
            <a:endParaRPr lang="ar-SA" sz="2400" dirty="0">
              <a:solidFill>
                <a:srgbClr val="1E03BD"/>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52A8227F-5B0F-4AA9-860C-3BA892C8FAD8}"/>
              </a:ext>
            </a:extLst>
          </p:cNvPr>
          <p:cNvSpPr txBox="1"/>
          <p:nvPr/>
        </p:nvSpPr>
        <p:spPr>
          <a:xfrm>
            <a:off x="3119716" y="3509672"/>
            <a:ext cx="185097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didn’t find</a:t>
            </a:r>
            <a:endParaRPr lang="ar-SA" sz="2400" dirty="0">
              <a:solidFill>
                <a:srgbClr val="C00000"/>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4C16C21C-EA2B-4042-9F97-2F2C4E27D694}"/>
              </a:ext>
            </a:extLst>
          </p:cNvPr>
          <p:cNvSpPr txBox="1"/>
          <p:nvPr/>
        </p:nvSpPr>
        <p:spPr>
          <a:xfrm>
            <a:off x="1116113" y="3845847"/>
            <a:ext cx="15195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decided</a:t>
            </a:r>
            <a:endParaRPr lang="ar-SA" sz="2400" dirty="0">
              <a:solidFill>
                <a:srgbClr val="1E03BD"/>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C7F3DC89-BB0E-4AFF-867E-CF8D8B2D5670}"/>
              </a:ext>
            </a:extLst>
          </p:cNvPr>
          <p:cNvSpPr txBox="1"/>
          <p:nvPr/>
        </p:nvSpPr>
        <p:spPr>
          <a:xfrm>
            <a:off x="6795572" y="3836883"/>
            <a:ext cx="90240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was</a:t>
            </a:r>
            <a:endParaRPr lang="ar-SA" sz="2400" dirty="0">
              <a:solidFill>
                <a:srgbClr val="1E03BD"/>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88D517B3-38F8-42D8-A204-F7E93AA0379C}"/>
              </a:ext>
            </a:extLst>
          </p:cNvPr>
          <p:cNvSpPr txBox="1"/>
          <p:nvPr/>
        </p:nvSpPr>
        <p:spPr>
          <a:xfrm>
            <a:off x="2707342" y="4186505"/>
            <a:ext cx="181534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robbed</a:t>
            </a:r>
            <a:endParaRPr lang="ar-SA" sz="2400" dirty="0">
              <a:solidFill>
                <a:srgbClr val="C00000"/>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3D8F4638-52D9-40E1-BE49-AFE34FDEB3E7}"/>
              </a:ext>
            </a:extLst>
          </p:cNvPr>
          <p:cNvSpPr txBox="1"/>
          <p:nvPr/>
        </p:nvSpPr>
        <p:spPr>
          <a:xfrm>
            <a:off x="1093702" y="4509233"/>
            <a:ext cx="15195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caught</a:t>
            </a:r>
            <a:endParaRPr lang="ar-SA" sz="2400" dirty="0">
              <a:solidFill>
                <a:srgbClr val="1E03BD"/>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F02987A6-EC4D-4543-91F8-967391E939E8}"/>
              </a:ext>
            </a:extLst>
          </p:cNvPr>
          <p:cNvSpPr txBox="1"/>
          <p:nvPr/>
        </p:nvSpPr>
        <p:spPr>
          <a:xfrm>
            <a:off x="5195473" y="4540610"/>
            <a:ext cx="181534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started</a:t>
            </a:r>
            <a:endParaRPr lang="ar-SA" sz="2400" dirty="0">
              <a:solidFill>
                <a:srgbClr val="1E03BD"/>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31B4A8BC-8DBF-41B2-80F9-ACBC7A931178}"/>
              </a:ext>
            </a:extLst>
          </p:cNvPr>
          <p:cNvSpPr txBox="1"/>
          <p:nvPr/>
        </p:nvSpPr>
        <p:spPr>
          <a:xfrm>
            <a:off x="1353678" y="4849891"/>
            <a:ext cx="151951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wanted</a:t>
            </a:r>
            <a:endParaRPr lang="ar-SA" sz="2400" dirty="0">
              <a:solidFill>
                <a:srgbClr val="C00000"/>
              </a:solidFill>
              <a:latin typeface="Comic Sans MS" panose="030F0702030302020204" pitchFamily="66" charset="0"/>
            </a:endParaRPr>
          </a:p>
        </p:txBody>
      </p:sp>
      <p:sp>
        <p:nvSpPr>
          <p:cNvPr id="26" name="مربع نص 25">
            <a:extLst>
              <a:ext uri="{FF2B5EF4-FFF2-40B4-BE49-F238E27FC236}">
                <a16:creationId xmlns:a16="http://schemas.microsoft.com/office/drawing/2014/main" id="{C938DAE9-4D26-49AE-8257-D41F18FE2E4F}"/>
              </a:ext>
            </a:extLst>
          </p:cNvPr>
          <p:cNvSpPr txBox="1"/>
          <p:nvPr/>
        </p:nvSpPr>
        <p:spPr>
          <a:xfrm>
            <a:off x="1111631" y="5212960"/>
            <a:ext cx="179293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traveled</a:t>
            </a:r>
            <a:endParaRPr lang="ar-SA" sz="2400" dirty="0">
              <a:solidFill>
                <a:srgbClr val="1E03BD"/>
              </a:solidFill>
              <a:latin typeface="Comic Sans MS" panose="030F0702030302020204" pitchFamily="66" charset="0"/>
            </a:endParaRPr>
          </a:p>
        </p:txBody>
      </p:sp>
      <p:sp>
        <p:nvSpPr>
          <p:cNvPr id="27" name="مربع نص 26">
            <a:extLst>
              <a:ext uri="{FF2B5EF4-FFF2-40B4-BE49-F238E27FC236}">
                <a16:creationId xmlns:a16="http://schemas.microsoft.com/office/drawing/2014/main" id="{1C1B540F-E6C1-4606-9FEF-7F36B667FAAE}"/>
              </a:ext>
            </a:extLst>
          </p:cNvPr>
          <p:cNvSpPr txBox="1"/>
          <p:nvPr/>
        </p:nvSpPr>
        <p:spPr>
          <a:xfrm>
            <a:off x="1217959" y="5522241"/>
            <a:ext cx="108472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saw</a:t>
            </a:r>
            <a:endParaRPr lang="ar-SA" sz="2400" dirty="0">
              <a:solidFill>
                <a:srgbClr val="C00000"/>
              </a:solidFill>
              <a:latin typeface="Comic Sans MS" panose="030F0702030302020204" pitchFamily="66" charset="0"/>
            </a:endParaRPr>
          </a:p>
        </p:txBody>
      </p:sp>
      <p:sp>
        <p:nvSpPr>
          <p:cNvPr id="28" name="مربع نص 27">
            <a:extLst>
              <a:ext uri="{FF2B5EF4-FFF2-40B4-BE49-F238E27FC236}">
                <a16:creationId xmlns:a16="http://schemas.microsoft.com/office/drawing/2014/main" id="{ED89061E-262D-46DB-B220-252AB88418CD}"/>
              </a:ext>
            </a:extLst>
          </p:cNvPr>
          <p:cNvSpPr txBox="1"/>
          <p:nvPr/>
        </p:nvSpPr>
        <p:spPr>
          <a:xfrm>
            <a:off x="6396329" y="5522241"/>
            <a:ext cx="1967741"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recognized</a:t>
            </a:r>
            <a:endParaRPr lang="ar-SA" sz="2400" dirty="0">
              <a:solidFill>
                <a:srgbClr val="C00000"/>
              </a:solidFill>
              <a:latin typeface="Comic Sans MS" panose="030F0702030302020204" pitchFamily="66" charset="0"/>
            </a:endParaRPr>
          </a:p>
        </p:txBody>
      </p:sp>
      <p:sp>
        <p:nvSpPr>
          <p:cNvPr id="29" name="مربع نص 28">
            <a:extLst>
              <a:ext uri="{FF2B5EF4-FFF2-40B4-BE49-F238E27FC236}">
                <a16:creationId xmlns:a16="http://schemas.microsoft.com/office/drawing/2014/main" id="{96B34029-4547-47F7-9961-DEF9025BC0A7}"/>
              </a:ext>
            </a:extLst>
          </p:cNvPr>
          <p:cNvSpPr txBox="1"/>
          <p:nvPr/>
        </p:nvSpPr>
        <p:spPr>
          <a:xfrm>
            <a:off x="2805956" y="5871862"/>
            <a:ext cx="2084050"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didn’t arrest</a:t>
            </a:r>
            <a:endParaRPr lang="ar-SA" sz="2400" dirty="0">
              <a:solidFill>
                <a:srgbClr val="1E03BD"/>
              </a:solidFill>
              <a:latin typeface="Comic Sans MS" panose="030F0702030302020204" pitchFamily="66" charset="0"/>
            </a:endParaRPr>
          </a:p>
        </p:txBody>
      </p:sp>
      <p:sp>
        <p:nvSpPr>
          <p:cNvPr id="30" name="مربع نص 29">
            <a:extLst>
              <a:ext uri="{FF2B5EF4-FFF2-40B4-BE49-F238E27FC236}">
                <a16:creationId xmlns:a16="http://schemas.microsoft.com/office/drawing/2014/main" id="{6FD0DC28-3F30-4C65-93B6-296D9F25E49E}"/>
              </a:ext>
            </a:extLst>
          </p:cNvPr>
          <p:cNvSpPr txBox="1"/>
          <p:nvPr/>
        </p:nvSpPr>
        <p:spPr>
          <a:xfrm>
            <a:off x="6786080" y="5889792"/>
            <a:ext cx="99695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met</a:t>
            </a:r>
            <a:endParaRPr lang="ar-SA" sz="2400" dirty="0">
              <a:solidFill>
                <a:srgbClr val="1E03BD"/>
              </a:solidFill>
              <a:latin typeface="Comic Sans MS" panose="030F0702030302020204" pitchFamily="66" charset="0"/>
            </a:endParaRPr>
          </a:p>
        </p:txBody>
      </p:sp>
      <p:sp>
        <p:nvSpPr>
          <p:cNvPr id="31" name="مربع نص 30">
            <a:extLst>
              <a:ext uri="{FF2B5EF4-FFF2-40B4-BE49-F238E27FC236}">
                <a16:creationId xmlns:a16="http://schemas.microsoft.com/office/drawing/2014/main" id="{2D828B0A-8DBC-4ACC-B516-69A46ED23145}"/>
              </a:ext>
            </a:extLst>
          </p:cNvPr>
          <p:cNvSpPr txBox="1"/>
          <p:nvPr/>
        </p:nvSpPr>
        <p:spPr>
          <a:xfrm>
            <a:off x="3706700" y="6212520"/>
            <a:ext cx="152823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opened</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417134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fade">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fade">
                                      <p:cBhvr>
                                        <p:cTn id="1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F20D6F-619E-4A26-A848-0365519674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1793" y="174812"/>
            <a:ext cx="8860842" cy="6535270"/>
          </a:xfrm>
          <a:prstGeom prst="rect">
            <a:avLst/>
          </a:prstGeom>
        </p:spPr>
      </p:pic>
      <p:sp>
        <p:nvSpPr>
          <p:cNvPr id="5" name="مربع نص 4">
            <a:extLst>
              <a:ext uri="{FF2B5EF4-FFF2-40B4-BE49-F238E27FC236}">
                <a16:creationId xmlns:a16="http://schemas.microsoft.com/office/drawing/2014/main" id="{7F35EA8D-F224-4B53-B292-5EF7E91625C8}"/>
              </a:ext>
            </a:extLst>
          </p:cNvPr>
          <p:cNvSpPr txBox="1"/>
          <p:nvPr/>
        </p:nvSpPr>
        <p:spPr>
          <a:xfrm>
            <a:off x="147919" y="1196788"/>
            <a:ext cx="6347012" cy="2569934"/>
          </a:xfrm>
          <a:prstGeom prst="rect">
            <a:avLst/>
          </a:prstGeom>
          <a:noFill/>
        </p:spPr>
        <p:txBody>
          <a:bodyPr wrap="square" rtlCol="1">
            <a:spAutoFit/>
          </a:bodyPr>
          <a:lstStyle/>
          <a:p>
            <a:r>
              <a:rPr lang="en-US" dirty="0">
                <a:solidFill>
                  <a:srgbClr val="C00000"/>
                </a:solidFill>
                <a:latin typeface="Comic Sans MS" panose="030F0702030302020204" pitchFamily="66" charset="0"/>
              </a:rPr>
              <a:t>         They used to play sports and study together</a:t>
            </a:r>
          </a:p>
          <a:p>
            <a:endParaRPr lang="en-US"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dirty="0">
                <a:solidFill>
                  <a:srgbClr val="1E03BD"/>
                </a:solidFill>
                <a:latin typeface="Comic Sans MS" panose="030F0702030302020204" pitchFamily="66" charset="0"/>
              </a:rPr>
              <a:t>No, he didn’t because it involved a lot of routine work.</a:t>
            </a:r>
          </a:p>
          <a:p>
            <a:endParaRPr lang="en-US"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He became a thief because he couldn’t find a job easily.</a:t>
            </a:r>
          </a:p>
          <a:p>
            <a:endParaRPr lang="en-US" sz="1600" dirty="0">
              <a:solidFill>
                <a:srgbClr val="C00000"/>
              </a:solidFill>
              <a:latin typeface="Comic Sans MS" panose="030F0702030302020204" pitchFamily="66" charset="0"/>
            </a:endParaRPr>
          </a:p>
          <a:p>
            <a:endParaRPr lang="en-US" sz="1050" dirty="0">
              <a:solidFill>
                <a:srgbClr val="C00000"/>
              </a:solidFill>
              <a:latin typeface="Comic Sans MS" panose="030F0702030302020204" pitchFamily="66" charset="0"/>
            </a:endParaRPr>
          </a:p>
          <a:p>
            <a:r>
              <a:rPr lang="en-US" dirty="0">
                <a:solidFill>
                  <a:srgbClr val="1E03BD"/>
                </a:solidFill>
                <a:latin typeface="Comic Sans MS" panose="030F0702030302020204" pitchFamily="66" charset="0"/>
              </a:rPr>
              <a:t>       No, he didn’t, because they were school friends</a:t>
            </a:r>
            <a:endParaRPr lang="ar-SA"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8B0F25F-96CB-44FD-94CD-AD7AD8859509}"/>
              </a:ext>
            </a:extLst>
          </p:cNvPr>
          <p:cNvSpPr txBox="1"/>
          <p:nvPr/>
        </p:nvSpPr>
        <p:spPr>
          <a:xfrm>
            <a:off x="5156459" y="4604032"/>
            <a:ext cx="3221058"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كل طالب يجيب عن نفسه</a:t>
            </a:r>
          </a:p>
        </p:txBody>
      </p:sp>
    </p:spTree>
    <p:extLst>
      <p:ext uri="{BB962C8B-B14F-4D97-AF65-F5344CB8AC3E}">
        <p14:creationId xmlns:p14="http://schemas.microsoft.com/office/powerpoint/2010/main" val="4267225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0A101D6-45BF-4D4E-8AB8-927FA80BDF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1257" y="174812"/>
            <a:ext cx="8694484" cy="6535270"/>
          </a:xfrm>
          <a:prstGeom prst="rect">
            <a:avLst/>
          </a:prstGeom>
        </p:spPr>
      </p:pic>
      <p:sp>
        <p:nvSpPr>
          <p:cNvPr id="5" name="مربع نص 4">
            <a:extLst>
              <a:ext uri="{FF2B5EF4-FFF2-40B4-BE49-F238E27FC236}">
                <a16:creationId xmlns:a16="http://schemas.microsoft.com/office/drawing/2014/main" id="{63535921-CA7B-43CD-95FB-39531BB13FEE}"/>
              </a:ext>
            </a:extLst>
          </p:cNvPr>
          <p:cNvSpPr txBox="1"/>
          <p:nvPr/>
        </p:nvSpPr>
        <p:spPr>
          <a:xfrm>
            <a:off x="968188" y="591671"/>
            <a:ext cx="204395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were you sitting</a:t>
            </a:r>
            <a:endParaRPr lang="ar-SA"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1F74222-6C40-4704-BAE0-A6D3DA751AC7}"/>
              </a:ext>
            </a:extLst>
          </p:cNvPr>
          <p:cNvSpPr txBox="1"/>
          <p:nvPr/>
        </p:nvSpPr>
        <p:spPr>
          <a:xfrm>
            <a:off x="3890681" y="797859"/>
            <a:ext cx="1165414"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heard</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C68BE60-1C26-4B0E-BC0C-40E0994D6EEF}"/>
              </a:ext>
            </a:extLst>
          </p:cNvPr>
          <p:cNvSpPr txBox="1"/>
          <p:nvPr/>
        </p:nvSpPr>
        <p:spPr>
          <a:xfrm>
            <a:off x="1618126" y="1035424"/>
            <a:ext cx="204395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were watching</a:t>
            </a:r>
            <a:endParaRPr lang="ar-SA"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2407DB7-D961-43E9-99C0-31D79136C275}"/>
              </a:ext>
            </a:extLst>
          </p:cNvPr>
          <p:cNvSpPr txBox="1"/>
          <p:nvPr/>
        </p:nvSpPr>
        <p:spPr>
          <a:xfrm>
            <a:off x="493061" y="1618128"/>
            <a:ext cx="2043953"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was breaking</a:t>
            </a:r>
            <a:endParaRPr lang="ar-SA"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AA6F996-AE43-4E77-A53A-41FCD08AC05E}"/>
              </a:ext>
            </a:extLst>
          </p:cNvPr>
          <p:cNvSpPr txBox="1"/>
          <p:nvPr/>
        </p:nvSpPr>
        <p:spPr>
          <a:xfrm>
            <a:off x="2433915" y="2052915"/>
            <a:ext cx="941297"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lived</a:t>
            </a:r>
            <a:endParaRPr lang="ar-SA"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D0251EA-9938-49E2-A055-C516567ED2C0}"/>
              </a:ext>
            </a:extLst>
          </p:cNvPr>
          <p:cNvSpPr txBox="1"/>
          <p:nvPr/>
        </p:nvSpPr>
        <p:spPr>
          <a:xfrm>
            <a:off x="5230908" y="2052915"/>
            <a:ext cx="1411940" cy="646331"/>
          </a:xfrm>
          <a:prstGeom prst="rect">
            <a:avLst/>
          </a:prstGeom>
          <a:noFill/>
        </p:spPr>
        <p:txBody>
          <a:bodyPr wrap="square" rtlCol="1">
            <a:spAutoFit/>
          </a:bodyPr>
          <a:lstStyle/>
          <a:p>
            <a:pPr algn="ctr"/>
            <a:r>
              <a:rPr lang="en-US" dirty="0">
                <a:solidFill>
                  <a:srgbClr val="C00000"/>
                </a:solidFill>
                <a:latin typeface="Comic Sans MS" panose="030F0702030302020204" pitchFamily="66" charset="0"/>
              </a:rPr>
              <a:t>was always blocking</a:t>
            </a:r>
            <a:endParaRPr lang="ar-SA"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78CD8E0-70F6-471F-B667-AA56A907BD87}"/>
              </a:ext>
            </a:extLst>
          </p:cNvPr>
          <p:cNvSpPr txBox="1"/>
          <p:nvPr/>
        </p:nvSpPr>
        <p:spPr>
          <a:xfrm>
            <a:off x="1627093" y="2779053"/>
            <a:ext cx="1600202"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was running</a:t>
            </a:r>
            <a:endParaRPr lang="ar-SA"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C5D2602-D74A-485E-8E54-A7923F2886A1}"/>
              </a:ext>
            </a:extLst>
          </p:cNvPr>
          <p:cNvSpPr txBox="1"/>
          <p:nvPr/>
        </p:nvSpPr>
        <p:spPr>
          <a:xfrm>
            <a:off x="4706474" y="2738712"/>
            <a:ext cx="1600203"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was waiting</a:t>
            </a:r>
            <a:endParaRPr lang="ar-SA"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41D045B-8887-40A4-A40C-07D99493D074}"/>
              </a:ext>
            </a:extLst>
          </p:cNvPr>
          <p:cNvSpPr txBox="1"/>
          <p:nvPr/>
        </p:nvSpPr>
        <p:spPr>
          <a:xfrm>
            <a:off x="3186955" y="3720346"/>
            <a:ext cx="1385046"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activated</a:t>
            </a:r>
            <a:endParaRPr lang="ar-SA"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92C27289-9321-49B1-9BFC-8886DF7EE72D}"/>
              </a:ext>
            </a:extLst>
          </p:cNvPr>
          <p:cNvSpPr txBox="1"/>
          <p:nvPr/>
        </p:nvSpPr>
        <p:spPr>
          <a:xfrm>
            <a:off x="7346583" y="3751723"/>
            <a:ext cx="1385046"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entered</a:t>
            </a:r>
            <a:endParaRPr lang="ar-SA"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09CCBB26-C858-4EF9-A639-4831100DBA1A}"/>
              </a:ext>
            </a:extLst>
          </p:cNvPr>
          <p:cNvSpPr txBox="1"/>
          <p:nvPr/>
        </p:nvSpPr>
        <p:spPr>
          <a:xfrm>
            <a:off x="1631585" y="4437520"/>
            <a:ext cx="1788447"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were wearing</a:t>
            </a:r>
            <a:endParaRPr lang="ar-SA"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808467DD-04FB-4135-9816-DE324A55A2BE}"/>
              </a:ext>
            </a:extLst>
          </p:cNvPr>
          <p:cNvSpPr txBox="1"/>
          <p:nvPr/>
        </p:nvSpPr>
        <p:spPr>
          <a:xfrm>
            <a:off x="4917149" y="4576473"/>
            <a:ext cx="676828"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saw</a:t>
            </a:r>
            <a:endParaRPr lang="ar-SA" dirty="0">
              <a:solidFill>
                <a:srgbClr val="C00000"/>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D12D3AF1-66A5-4473-A020-EA1A1F1F2FA5}"/>
              </a:ext>
            </a:extLst>
          </p:cNvPr>
          <p:cNvSpPr txBox="1"/>
          <p:nvPr/>
        </p:nvSpPr>
        <p:spPr>
          <a:xfrm>
            <a:off x="1138846" y="4993330"/>
            <a:ext cx="977156"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knew</a:t>
            </a:r>
            <a:endParaRPr lang="ar-SA"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E2856F77-2611-445D-8849-DE1E08514D33}"/>
              </a:ext>
            </a:extLst>
          </p:cNvPr>
          <p:cNvSpPr txBox="1"/>
          <p:nvPr/>
        </p:nvSpPr>
        <p:spPr>
          <a:xfrm>
            <a:off x="4706485" y="4997813"/>
            <a:ext cx="1600202"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was acting</a:t>
            </a:r>
            <a:endParaRPr lang="ar-SA" dirty="0">
              <a:solidFill>
                <a:srgbClr val="C00000"/>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6350F626-77A1-4EF4-9E0F-C8100802A21C}"/>
              </a:ext>
            </a:extLst>
          </p:cNvPr>
          <p:cNvSpPr txBox="1"/>
          <p:nvPr/>
        </p:nvSpPr>
        <p:spPr>
          <a:xfrm>
            <a:off x="1913981" y="5311576"/>
            <a:ext cx="1600202"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was serving</a:t>
            </a:r>
            <a:endParaRPr lang="ar-SA" dirty="0">
              <a:solidFill>
                <a:srgbClr val="1E03BD"/>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8A63E792-CFB1-434D-BEA4-C2E87CC017A9}"/>
              </a:ext>
            </a:extLst>
          </p:cNvPr>
          <p:cNvSpPr txBox="1"/>
          <p:nvPr/>
        </p:nvSpPr>
        <p:spPr>
          <a:xfrm>
            <a:off x="5196003" y="5432599"/>
            <a:ext cx="1259532"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studied</a:t>
            </a:r>
            <a:endParaRPr lang="ar-SA" dirty="0">
              <a:solidFill>
                <a:srgbClr val="C00000"/>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39DEB3F9-195B-44D2-A1F4-494D72EA5E36}"/>
              </a:ext>
            </a:extLst>
          </p:cNvPr>
          <p:cNvSpPr txBox="1"/>
          <p:nvPr/>
        </p:nvSpPr>
        <p:spPr>
          <a:xfrm>
            <a:off x="2227747" y="5853938"/>
            <a:ext cx="1259532"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stopped</a:t>
            </a:r>
            <a:endParaRPr lang="ar-SA" dirty="0">
              <a:solidFill>
                <a:srgbClr val="1E03BD"/>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FE8440C4-3224-4E4A-94A8-C7AD300AAAFC}"/>
              </a:ext>
            </a:extLst>
          </p:cNvPr>
          <p:cNvSpPr txBox="1"/>
          <p:nvPr/>
        </p:nvSpPr>
        <p:spPr>
          <a:xfrm>
            <a:off x="6113941" y="5840492"/>
            <a:ext cx="1259532"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was lying</a:t>
            </a:r>
            <a:endParaRPr lang="ar-SA" dirty="0">
              <a:solidFill>
                <a:srgbClr val="C00000"/>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FC9FB227-E954-4D39-9B4D-6665DC660304}"/>
              </a:ext>
            </a:extLst>
          </p:cNvPr>
          <p:cNvSpPr txBox="1"/>
          <p:nvPr/>
        </p:nvSpPr>
        <p:spPr>
          <a:xfrm>
            <a:off x="1425409" y="6140808"/>
            <a:ext cx="2196331"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was always taking</a:t>
            </a:r>
            <a:endParaRPr lang="ar-SA" dirty="0">
              <a:solidFill>
                <a:srgbClr val="C00000"/>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C43BF2B8-CE97-44D9-8E9F-96AA3DA695B3}"/>
              </a:ext>
            </a:extLst>
          </p:cNvPr>
          <p:cNvSpPr txBox="1"/>
          <p:nvPr/>
        </p:nvSpPr>
        <p:spPr>
          <a:xfrm>
            <a:off x="5230924" y="6275279"/>
            <a:ext cx="1075753" cy="369332"/>
          </a:xfrm>
          <a:prstGeom prst="rect">
            <a:avLst/>
          </a:prstGeom>
          <a:noFill/>
        </p:spPr>
        <p:txBody>
          <a:bodyPr wrap="square" rtlCol="1">
            <a:spAutoFit/>
          </a:bodyPr>
          <a:lstStyle/>
          <a:p>
            <a:r>
              <a:rPr lang="en-US" dirty="0">
                <a:solidFill>
                  <a:srgbClr val="1E03BD"/>
                </a:solidFill>
                <a:latin typeface="Comic Sans MS" panose="030F0702030302020204" pitchFamily="66" charset="0"/>
              </a:rPr>
              <a:t>were</a:t>
            </a:r>
            <a:endParaRPr lang="ar-SA"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480645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D87AD4D-294F-45FE-AB78-B456A0A243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9340" y="430305"/>
            <a:ext cx="8806401" cy="5056095"/>
          </a:xfrm>
          <a:prstGeom prst="rect">
            <a:avLst/>
          </a:prstGeom>
        </p:spPr>
      </p:pic>
      <p:sp>
        <p:nvSpPr>
          <p:cNvPr id="5" name="مربع نص 4">
            <a:extLst>
              <a:ext uri="{FF2B5EF4-FFF2-40B4-BE49-F238E27FC236}">
                <a16:creationId xmlns:a16="http://schemas.microsoft.com/office/drawing/2014/main" id="{D2862EFC-B382-4EAE-AF12-D48B298CEB7B}"/>
              </a:ext>
            </a:extLst>
          </p:cNvPr>
          <p:cNvSpPr txBox="1"/>
          <p:nvPr/>
        </p:nvSpPr>
        <p:spPr>
          <a:xfrm>
            <a:off x="3388659" y="833717"/>
            <a:ext cx="578223" cy="2246769"/>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e</a:t>
            </a:r>
          </a:p>
          <a:p>
            <a:r>
              <a:rPr lang="en-US" sz="2800" dirty="0">
                <a:solidFill>
                  <a:srgbClr val="C00000"/>
                </a:solidFill>
                <a:latin typeface="Comic Sans MS" panose="030F0702030302020204" pitchFamily="66" charset="0"/>
              </a:rPr>
              <a:t>a</a:t>
            </a:r>
          </a:p>
          <a:p>
            <a:r>
              <a:rPr lang="en-US" sz="2800" dirty="0">
                <a:solidFill>
                  <a:srgbClr val="1E03BD"/>
                </a:solidFill>
                <a:latin typeface="Comic Sans MS" panose="030F0702030302020204" pitchFamily="66" charset="0"/>
              </a:rPr>
              <a:t>c</a:t>
            </a:r>
          </a:p>
          <a:p>
            <a:r>
              <a:rPr lang="en-US" sz="2800" dirty="0">
                <a:solidFill>
                  <a:srgbClr val="C00000"/>
                </a:solidFill>
                <a:latin typeface="Comic Sans MS" panose="030F0702030302020204" pitchFamily="66" charset="0"/>
              </a:rPr>
              <a:t>b</a:t>
            </a:r>
          </a:p>
          <a:p>
            <a:r>
              <a:rPr lang="en-US" sz="2800" dirty="0">
                <a:solidFill>
                  <a:srgbClr val="1E03BD"/>
                </a:solidFill>
                <a:latin typeface="Comic Sans MS" panose="030F0702030302020204" pitchFamily="66" charset="0"/>
              </a:rPr>
              <a:t>d</a:t>
            </a:r>
            <a:r>
              <a:rPr lang="en-US" sz="2800" dirty="0">
                <a:solidFill>
                  <a:srgbClr val="C00000"/>
                </a:solidFill>
                <a:latin typeface="Comic Sans MS" panose="030F0702030302020204" pitchFamily="66" charset="0"/>
              </a:rPr>
              <a:t> </a:t>
            </a:r>
            <a:endParaRPr lang="ar-SA" sz="28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00DA2CD-A592-44E1-9051-6576130B6EF0}"/>
              </a:ext>
            </a:extLst>
          </p:cNvPr>
          <p:cNvSpPr txBox="1"/>
          <p:nvPr/>
        </p:nvSpPr>
        <p:spPr>
          <a:xfrm>
            <a:off x="5903260" y="2825095"/>
            <a:ext cx="207084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was working</a:t>
            </a:r>
          </a:p>
        </p:txBody>
      </p:sp>
      <p:sp>
        <p:nvSpPr>
          <p:cNvPr id="7" name="مربع نص 6">
            <a:extLst>
              <a:ext uri="{FF2B5EF4-FFF2-40B4-BE49-F238E27FC236}">
                <a16:creationId xmlns:a16="http://schemas.microsoft.com/office/drawing/2014/main" id="{8FEDB67F-8C21-4E4A-8C08-7806E0BF03A0}"/>
              </a:ext>
            </a:extLst>
          </p:cNvPr>
          <p:cNvSpPr txBox="1"/>
          <p:nvPr/>
        </p:nvSpPr>
        <p:spPr>
          <a:xfrm>
            <a:off x="4415124" y="785629"/>
            <a:ext cx="207084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was teaching</a:t>
            </a:r>
          </a:p>
        </p:txBody>
      </p:sp>
      <p:sp>
        <p:nvSpPr>
          <p:cNvPr id="8" name="مربع نص 7">
            <a:extLst>
              <a:ext uri="{FF2B5EF4-FFF2-40B4-BE49-F238E27FC236}">
                <a16:creationId xmlns:a16="http://schemas.microsoft.com/office/drawing/2014/main" id="{F54FDAC7-3130-48D1-B325-58BE4AAB0C6D}"/>
              </a:ext>
            </a:extLst>
          </p:cNvPr>
          <p:cNvSpPr txBox="1"/>
          <p:nvPr/>
        </p:nvSpPr>
        <p:spPr>
          <a:xfrm>
            <a:off x="4742335" y="1785190"/>
            <a:ext cx="158403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was living</a:t>
            </a:r>
          </a:p>
        </p:txBody>
      </p:sp>
      <p:sp>
        <p:nvSpPr>
          <p:cNvPr id="9" name="مربع نص 8">
            <a:extLst>
              <a:ext uri="{FF2B5EF4-FFF2-40B4-BE49-F238E27FC236}">
                <a16:creationId xmlns:a16="http://schemas.microsoft.com/office/drawing/2014/main" id="{4BA448A4-1564-4598-88CF-12D7BEC10161}"/>
              </a:ext>
            </a:extLst>
          </p:cNvPr>
          <p:cNvSpPr txBox="1"/>
          <p:nvPr/>
        </p:nvSpPr>
        <p:spPr>
          <a:xfrm>
            <a:off x="4518223" y="1200696"/>
            <a:ext cx="2070847"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were offering</a:t>
            </a:r>
          </a:p>
        </p:txBody>
      </p:sp>
      <p:sp>
        <p:nvSpPr>
          <p:cNvPr id="10" name="مربع نص 9">
            <a:extLst>
              <a:ext uri="{FF2B5EF4-FFF2-40B4-BE49-F238E27FC236}">
                <a16:creationId xmlns:a16="http://schemas.microsoft.com/office/drawing/2014/main" id="{22B143D0-2440-4503-BAC1-33753B92B078}"/>
              </a:ext>
            </a:extLst>
          </p:cNvPr>
          <p:cNvSpPr txBox="1"/>
          <p:nvPr/>
        </p:nvSpPr>
        <p:spPr>
          <a:xfrm>
            <a:off x="6102727" y="2072803"/>
            <a:ext cx="2436156"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was always raining</a:t>
            </a:r>
          </a:p>
        </p:txBody>
      </p:sp>
    </p:spTree>
    <p:extLst>
      <p:ext uri="{BB962C8B-B14F-4D97-AF65-F5344CB8AC3E}">
        <p14:creationId xmlns:p14="http://schemas.microsoft.com/office/powerpoint/2010/main" val="972460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914400" y="1741025"/>
            <a:ext cx="7315200" cy="2215991"/>
          </a:xfrm>
          <a:prstGeom prst="rect">
            <a:avLst/>
          </a:prstGeom>
          <a:noFill/>
        </p:spPr>
        <p:txBody>
          <a:bodyPr wrap="square" rtlCol="1">
            <a:spAutoFit/>
          </a:bodyPr>
          <a:lstStyle/>
          <a:p>
            <a:pPr algn="ctr"/>
            <a:r>
              <a:rPr lang="en-US" sz="13800" dirty="0">
                <a:latin typeface="Rockwell Condensed" panose="02060603050405020104" pitchFamily="18" charset="0"/>
              </a:rPr>
              <a:t>UNIT 3</a:t>
            </a:r>
            <a:endParaRPr lang="ar-SA" sz="13800" dirty="0">
              <a:latin typeface="Rockwell Condensed" panose="02060603050405020104" pitchFamily="18" charset="0"/>
            </a:endParaRPr>
          </a:p>
        </p:txBody>
      </p:sp>
    </p:spTree>
    <p:extLst>
      <p:ext uri="{BB962C8B-B14F-4D97-AF65-F5344CB8AC3E}">
        <p14:creationId xmlns:p14="http://schemas.microsoft.com/office/powerpoint/2010/main" val="2464783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7E5CBDD-F504-492B-8605-9CE40C3C38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4119" y="215944"/>
            <a:ext cx="6555761" cy="6426112"/>
          </a:xfrm>
          <a:prstGeom prst="rect">
            <a:avLst/>
          </a:prstGeom>
        </p:spPr>
      </p:pic>
      <p:sp>
        <p:nvSpPr>
          <p:cNvPr id="5" name="مربع نص 4">
            <a:extLst>
              <a:ext uri="{FF2B5EF4-FFF2-40B4-BE49-F238E27FC236}">
                <a16:creationId xmlns:a16="http://schemas.microsoft.com/office/drawing/2014/main" id="{D3BE8E91-B274-44BB-826A-86C5329D5E54}"/>
              </a:ext>
            </a:extLst>
          </p:cNvPr>
          <p:cNvSpPr txBox="1"/>
          <p:nvPr/>
        </p:nvSpPr>
        <p:spPr>
          <a:xfrm>
            <a:off x="2635623" y="1613647"/>
            <a:ext cx="4007224"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e       t       e    l</a:t>
            </a:r>
            <a:endParaRPr lang="ar-SA" sz="32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E36BFC6-6A65-4922-9850-7F53F4CC59A6}"/>
              </a:ext>
            </a:extLst>
          </p:cNvPr>
          <p:cNvSpPr txBox="1"/>
          <p:nvPr/>
        </p:nvSpPr>
        <p:spPr>
          <a:xfrm>
            <a:off x="2451848" y="2169457"/>
            <a:ext cx="2792505" cy="584775"/>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u      </a:t>
            </a:r>
            <a:r>
              <a:rPr lang="en-US" sz="3200" dirty="0" err="1">
                <a:solidFill>
                  <a:srgbClr val="C00000"/>
                </a:solidFill>
                <a:latin typeface="Comic Sans MS" panose="030F0702030302020204" pitchFamily="66" charset="0"/>
              </a:rPr>
              <a:t>i</a:t>
            </a:r>
            <a:r>
              <a:rPr lang="en-US" sz="3200" dirty="0">
                <a:solidFill>
                  <a:srgbClr val="C00000"/>
                </a:solidFill>
                <a:latin typeface="Comic Sans MS" panose="030F0702030302020204" pitchFamily="66" charset="0"/>
              </a:rPr>
              <a:t>    q   </a:t>
            </a:r>
            <a:endParaRPr lang="ar-SA" sz="32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D735334-0E6A-4755-957E-59935B331E64}"/>
              </a:ext>
            </a:extLst>
          </p:cNvPr>
          <p:cNvSpPr txBox="1"/>
          <p:nvPr/>
        </p:nvSpPr>
        <p:spPr>
          <a:xfrm>
            <a:off x="2895599" y="2720784"/>
            <a:ext cx="4007224"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t      r      a        e</a:t>
            </a:r>
            <a:endParaRPr lang="ar-SA" sz="32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5663C94-3D6B-41B9-9D59-9C8E264A7E25}"/>
              </a:ext>
            </a:extLst>
          </p:cNvPr>
          <p:cNvSpPr txBox="1"/>
          <p:nvPr/>
        </p:nvSpPr>
        <p:spPr>
          <a:xfrm>
            <a:off x="2707341" y="3245217"/>
            <a:ext cx="2684930" cy="584775"/>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c      s      </a:t>
            </a:r>
            <a:r>
              <a:rPr lang="en-US" sz="3200" dirty="0" err="1">
                <a:solidFill>
                  <a:srgbClr val="C00000"/>
                </a:solidFill>
                <a:latin typeface="Comic Sans MS" panose="030F0702030302020204" pitchFamily="66" charset="0"/>
              </a:rPr>
              <a:t>s</a:t>
            </a:r>
            <a:r>
              <a:rPr lang="en-US" sz="3200" dirty="0">
                <a:solidFill>
                  <a:srgbClr val="C00000"/>
                </a:solidFill>
                <a:latin typeface="Comic Sans MS" panose="030F0702030302020204" pitchFamily="66" charset="0"/>
              </a:rPr>
              <a:t>   </a:t>
            </a:r>
            <a:endParaRPr lang="ar-SA" sz="32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D18BEAA-1322-4953-8583-A3CE914F7A2B}"/>
              </a:ext>
            </a:extLst>
          </p:cNvPr>
          <p:cNvSpPr txBox="1"/>
          <p:nvPr/>
        </p:nvSpPr>
        <p:spPr>
          <a:xfrm>
            <a:off x="2398060" y="3796544"/>
            <a:ext cx="2173940"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s        f    </a:t>
            </a:r>
            <a:endParaRPr lang="ar-SA" sz="32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781F802-3B8A-4361-85D2-3C64FEF80355}"/>
              </a:ext>
            </a:extLst>
          </p:cNvPr>
          <p:cNvSpPr txBox="1"/>
          <p:nvPr/>
        </p:nvSpPr>
        <p:spPr>
          <a:xfrm>
            <a:off x="2424954" y="4361318"/>
            <a:ext cx="4007224" cy="584775"/>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w            p         d</a:t>
            </a:r>
            <a:endParaRPr lang="ar-SA" sz="32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C23407B-8A1B-4FCE-84B8-D4B4FE9B4CC5}"/>
              </a:ext>
            </a:extLst>
          </p:cNvPr>
          <p:cNvSpPr txBox="1"/>
          <p:nvPr/>
        </p:nvSpPr>
        <p:spPr>
          <a:xfrm>
            <a:off x="2976281" y="4926092"/>
            <a:ext cx="2066366"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p         e</a:t>
            </a:r>
            <a:endParaRPr lang="ar-SA" sz="32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686C812-6AB7-449B-8626-2506847B49EB}"/>
              </a:ext>
            </a:extLst>
          </p:cNvPr>
          <p:cNvSpPr txBox="1"/>
          <p:nvPr/>
        </p:nvSpPr>
        <p:spPr>
          <a:xfrm>
            <a:off x="2667000" y="5463972"/>
            <a:ext cx="2577353" cy="584775"/>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o    m       r  </a:t>
            </a:r>
            <a:endParaRPr lang="ar-SA" sz="32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48D320CA-60EC-4B5E-B139-E6DF848A3C95}"/>
              </a:ext>
            </a:extLst>
          </p:cNvPr>
          <p:cNvSpPr txBox="1"/>
          <p:nvPr/>
        </p:nvSpPr>
        <p:spPr>
          <a:xfrm>
            <a:off x="2411507" y="6001852"/>
            <a:ext cx="4007224" cy="584775"/>
          </a:xfrm>
          <a:prstGeom prst="rect">
            <a:avLst/>
          </a:prstGeom>
          <a:noFill/>
        </p:spPr>
        <p:txBody>
          <a:bodyPr wrap="square" rtlCol="1">
            <a:spAutoFit/>
          </a:bodyPr>
          <a:lstStyle/>
          <a:p>
            <a:r>
              <a:rPr lang="en-US" sz="3200" dirty="0">
                <a:solidFill>
                  <a:srgbClr val="1E03BD"/>
                </a:solidFill>
                <a:latin typeface="Comic Sans MS" panose="030F0702030302020204" pitchFamily="66" charset="0"/>
              </a:rPr>
              <a:t>u          s         b</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0823912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2996C2D-5D18-428D-A7FB-919C4C8690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2974" y="457200"/>
            <a:ext cx="8819661" cy="5688106"/>
          </a:xfrm>
          <a:prstGeom prst="rect">
            <a:avLst/>
          </a:prstGeom>
        </p:spPr>
      </p:pic>
      <p:sp>
        <p:nvSpPr>
          <p:cNvPr id="5" name="مربع نص 4">
            <a:extLst>
              <a:ext uri="{FF2B5EF4-FFF2-40B4-BE49-F238E27FC236}">
                <a16:creationId xmlns:a16="http://schemas.microsoft.com/office/drawing/2014/main" id="{CBBD4827-03B1-4208-B4A2-022BAD09F8E9}"/>
              </a:ext>
            </a:extLst>
          </p:cNvPr>
          <p:cNvSpPr txBox="1"/>
          <p:nvPr/>
        </p:nvSpPr>
        <p:spPr>
          <a:xfrm>
            <a:off x="806824" y="1479177"/>
            <a:ext cx="2716306" cy="4524315"/>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relatively </a:t>
            </a:r>
          </a:p>
          <a:p>
            <a:r>
              <a:rPr lang="en-US" sz="3200" dirty="0">
                <a:solidFill>
                  <a:srgbClr val="1E03BD"/>
                </a:solidFill>
                <a:latin typeface="Comic Sans MS" panose="030F0702030302020204" pitchFamily="66" charset="0"/>
              </a:rPr>
              <a:t>unique </a:t>
            </a:r>
          </a:p>
          <a:p>
            <a:r>
              <a:rPr lang="en-US" sz="3200" dirty="0">
                <a:solidFill>
                  <a:srgbClr val="C00000"/>
                </a:solidFill>
                <a:latin typeface="Comic Sans MS" panose="030F0702030302020204" pitchFamily="66" charset="0"/>
              </a:rPr>
              <a:t>alternative </a:t>
            </a:r>
          </a:p>
          <a:p>
            <a:r>
              <a:rPr lang="en-US" sz="3200" dirty="0">
                <a:solidFill>
                  <a:srgbClr val="1E03BD"/>
                </a:solidFill>
                <a:latin typeface="Comic Sans MS" panose="030F0702030302020204" pitchFamily="66" charset="0"/>
              </a:rPr>
              <a:t>cozy </a:t>
            </a:r>
          </a:p>
          <a:p>
            <a:r>
              <a:rPr lang="en-US" sz="3200" dirty="0">
                <a:solidFill>
                  <a:srgbClr val="C00000"/>
                </a:solidFill>
                <a:latin typeface="Comic Sans MS" panose="030F0702030302020204" pitchFamily="66" charset="0"/>
              </a:rPr>
              <a:t>widespread </a:t>
            </a:r>
          </a:p>
          <a:p>
            <a:r>
              <a:rPr lang="en-US" sz="3200" dirty="0">
                <a:solidFill>
                  <a:srgbClr val="1E03BD"/>
                </a:solidFill>
                <a:latin typeface="Comic Sans MS" panose="030F0702030302020204" pitchFamily="66" charset="0"/>
              </a:rPr>
              <a:t>surface </a:t>
            </a:r>
          </a:p>
          <a:p>
            <a:r>
              <a:rPr lang="en-US" sz="3200" dirty="0">
                <a:solidFill>
                  <a:srgbClr val="C00000"/>
                </a:solidFill>
                <a:latin typeface="Comic Sans MS" panose="030F0702030302020204" pitchFamily="66" charset="0"/>
              </a:rPr>
              <a:t>ecosystem </a:t>
            </a:r>
          </a:p>
          <a:p>
            <a:r>
              <a:rPr lang="en-US" sz="3200" dirty="0">
                <a:solidFill>
                  <a:srgbClr val="1E03BD"/>
                </a:solidFill>
                <a:latin typeface="Comic Sans MS" panose="030F0702030302020204" pitchFamily="66" charset="0"/>
              </a:rPr>
              <a:t>undisturbed </a:t>
            </a:r>
          </a:p>
          <a:p>
            <a:r>
              <a:rPr lang="en-US" sz="3200" dirty="0">
                <a:solidFill>
                  <a:srgbClr val="C00000"/>
                </a:solidFill>
                <a:latin typeface="Comic Sans MS" panose="030F0702030302020204" pitchFamily="66" charset="0"/>
              </a:rPr>
              <a:t>capsule </a:t>
            </a:r>
            <a:endParaRPr lang="ar-SA" sz="3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1322067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ADB60CF-5A28-41E3-A4C5-DDC067A05C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4982" y="188258"/>
            <a:ext cx="8236324" cy="6530360"/>
          </a:xfrm>
          <a:prstGeom prst="rect">
            <a:avLst/>
          </a:prstGeom>
        </p:spPr>
      </p:pic>
      <p:sp>
        <p:nvSpPr>
          <p:cNvPr id="5" name="مربع نص 4">
            <a:extLst>
              <a:ext uri="{FF2B5EF4-FFF2-40B4-BE49-F238E27FC236}">
                <a16:creationId xmlns:a16="http://schemas.microsoft.com/office/drawing/2014/main" id="{0181247B-28E3-4819-A4B6-B07218564BC2}"/>
              </a:ext>
            </a:extLst>
          </p:cNvPr>
          <p:cNvSpPr txBox="1"/>
          <p:nvPr/>
        </p:nvSpPr>
        <p:spPr>
          <a:xfrm>
            <a:off x="779930" y="1640541"/>
            <a:ext cx="8021171" cy="5139869"/>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You’ve barely eaten anything!</a:t>
            </a:r>
          </a:p>
          <a:p>
            <a:endParaRPr lang="en-US" sz="14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Is the light bright enough?</a:t>
            </a:r>
          </a:p>
          <a:p>
            <a:endParaRPr lang="en-US" sz="1600" dirty="0">
              <a:solidFill>
                <a:srgbClr val="C00000"/>
              </a:solidFill>
              <a:latin typeface="Comic Sans MS" panose="030F0702030302020204" pitchFamily="66" charset="0"/>
            </a:endParaRPr>
          </a:p>
          <a:p>
            <a:r>
              <a:rPr lang="en-US" sz="2800" dirty="0">
                <a:solidFill>
                  <a:srgbClr val="1E03BD"/>
                </a:solidFill>
                <a:latin typeface="Comic Sans MS" panose="030F0702030302020204" pitchFamily="66" charset="0"/>
              </a:rPr>
              <a:t>I scarcely know his name.</a:t>
            </a:r>
          </a:p>
          <a:p>
            <a:endParaRPr lang="en-US" sz="16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He goes to Asia very frequently.</a:t>
            </a:r>
          </a:p>
          <a:p>
            <a:endParaRPr lang="en-US" sz="1400" dirty="0">
              <a:solidFill>
                <a:srgbClr val="C00000"/>
              </a:solidFill>
              <a:latin typeface="Comic Sans MS" panose="030F0702030302020204" pitchFamily="66" charset="0"/>
            </a:endParaRPr>
          </a:p>
          <a:p>
            <a:r>
              <a:rPr lang="en-US" sz="2800" dirty="0">
                <a:solidFill>
                  <a:srgbClr val="1E03BD"/>
                </a:solidFill>
                <a:latin typeface="Comic Sans MS" panose="030F0702030302020204" pitchFamily="66" charset="0"/>
              </a:rPr>
              <a:t>The potatoes are not cooked quite perfectly.</a:t>
            </a:r>
          </a:p>
          <a:p>
            <a:endParaRPr lang="en-US" sz="16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I completely disagree.</a:t>
            </a:r>
          </a:p>
          <a:p>
            <a:endParaRPr lang="en-US" sz="1400" dirty="0">
              <a:solidFill>
                <a:srgbClr val="C00000"/>
              </a:solidFill>
              <a:latin typeface="Comic Sans MS" panose="030F0702030302020204" pitchFamily="66" charset="0"/>
            </a:endParaRPr>
          </a:p>
          <a:p>
            <a:r>
              <a:rPr lang="en-US" sz="2800" dirty="0">
                <a:solidFill>
                  <a:srgbClr val="1E03BD"/>
                </a:solidFill>
                <a:latin typeface="Comic Sans MS" panose="030F0702030302020204" pitchFamily="66" charset="0"/>
              </a:rPr>
              <a:t>That road is extremely dangerous.</a:t>
            </a:r>
          </a:p>
          <a:p>
            <a:endParaRPr lang="en-US" sz="14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They’ve almost finished planning their vacation</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9385548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2AAD7CA-BC25-4235-9563-7D93B7754E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9002" y="363071"/>
            <a:ext cx="8933973" cy="5567082"/>
          </a:xfrm>
          <a:prstGeom prst="rect">
            <a:avLst/>
          </a:prstGeom>
        </p:spPr>
      </p:pic>
      <p:sp>
        <p:nvSpPr>
          <p:cNvPr id="5" name="شكل بيضاوي 4">
            <a:extLst>
              <a:ext uri="{FF2B5EF4-FFF2-40B4-BE49-F238E27FC236}">
                <a16:creationId xmlns:a16="http://schemas.microsoft.com/office/drawing/2014/main" id="{077C64BD-2326-4E31-A06C-7F667D6DB1BC}"/>
              </a:ext>
            </a:extLst>
          </p:cNvPr>
          <p:cNvSpPr/>
          <p:nvPr/>
        </p:nvSpPr>
        <p:spPr>
          <a:xfrm>
            <a:off x="1828800" y="1371600"/>
            <a:ext cx="793376" cy="5109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43B9F3C0-D375-4CEC-A0F8-AEFA563609A6}"/>
              </a:ext>
            </a:extLst>
          </p:cNvPr>
          <p:cNvSpPr/>
          <p:nvPr/>
        </p:nvSpPr>
        <p:spPr>
          <a:xfrm>
            <a:off x="1860177" y="2572866"/>
            <a:ext cx="793376" cy="5109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A0A829C3-46CC-4728-BFCD-B1B6D187906B}"/>
              </a:ext>
            </a:extLst>
          </p:cNvPr>
          <p:cNvSpPr/>
          <p:nvPr/>
        </p:nvSpPr>
        <p:spPr>
          <a:xfrm>
            <a:off x="1192310" y="3209358"/>
            <a:ext cx="793376" cy="5109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58438CFC-54B6-455C-BBE1-FD53F8B2B5F4}"/>
              </a:ext>
            </a:extLst>
          </p:cNvPr>
          <p:cNvSpPr/>
          <p:nvPr/>
        </p:nvSpPr>
        <p:spPr>
          <a:xfrm>
            <a:off x="1694332" y="3926541"/>
            <a:ext cx="564774" cy="4168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3AEF409C-DAE7-4DBE-94BC-5A0C53CEC096}"/>
              </a:ext>
            </a:extLst>
          </p:cNvPr>
          <p:cNvSpPr/>
          <p:nvPr/>
        </p:nvSpPr>
        <p:spPr>
          <a:xfrm>
            <a:off x="1896037" y="4545094"/>
            <a:ext cx="793376" cy="5109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شكل بيضاوي 9">
            <a:extLst>
              <a:ext uri="{FF2B5EF4-FFF2-40B4-BE49-F238E27FC236}">
                <a16:creationId xmlns:a16="http://schemas.microsoft.com/office/drawing/2014/main" id="{9B500C79-06B8-450B-AA9E-285F68EC1BD6}"/>
              </a:ext>
            </a:extLst>
          </p:cNvPr>
          <p:cNvSpPr/>
          <p:nvPr/>
        </p:nvSpPr>
        <p:spPr>
          <a:xfrm>
            <a:off x="1707780" y="5266755"/>
            <a:ext cx="564775" cy="434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276971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74A1E57-A0B0-4684-8E7A-9640F53282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386" y="228601"/>
            <a:ext cx="8872249" cy="6468034"/>
          </a:xfrm>
          <a:prstGeom prst="rect">
            <a:avLst/>
          </a:prstGeom>
        </p:spPr>
      </p:pic>
      <p:sp>
        <p:nvSpPr>
          <p:cNvPr id="5" name="مربع نص 4">
            <a:extLst>
              <a:ext uri="{FF2B5EF4-FFF2-40B4-BE49-F238E27FC236}">
                <a16:creationId xmlns:a16="http://schemas.microsoft.com/office/drawing/2014/main" id="{25B615BE-2601-4BC7-B091-22AAE1950EB2}"/>
              </a:ext>
            </a:extLst>
          </p:cNvPr>
          <p:cNvSpPr txBox="1"/>
          <p:nvPr/>
        </p:nvSpPr>
        <p:spPr>
          <a:xfrm>
            <a:off x="5271247" y="448891"/>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الاجابات</a:t>
            </a:r>
          </a:p>
        </p:txBody>
      </p:sp>
      <p:sp>
        <p:nvSpPr>
          <p:cNvPr id="6" name="مربع نص 5">
            <a:extLst>
              <a:ext uri="{FF2B5EF4-FFF2-40B4-BE49-F238E27FC236}">
                <a16:creationId xmlns:a16="http://schemas.microsoft.com/office/drawing/2014/main" id="{4CF48171-7609-4835-9073-8142AD3C924D}"/>
              </a:ext>
            </a:extLst>
          </p:cNvPr>
          <p:cNvSpPr txBox="1"/>
          <p:nvPr/>
        </p:nvSpPr>
        <p:spPr>
          <a:xfrm>
            <a:off x="1037666" y="1842261"/>
            <a:ext cx="677731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It’s so hot in here. Do you have a fan ?</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DE28C08-F3C0-4172-9A84-D3FA45545598}"/>
              </a:ext>
            </a:extLst>
          </p:cNvPr>
          <p:cNvSpPr txBox="1"/>
          <p:nvPr/>
        </p:nvSpPr>
        <p:spPr>
          <a:xfrm>
            <a:off x="1308849" y="2700620"/>
            <a:ext cx="623495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I’m very tired. I want to go to bed now</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58F42C9-59D5-4579-A40B-AE43AF268D6C}"/>
              </a:ext>
            </a:extLst>
          </p:cNvPr>
          <p:cNvSpPr txBox="1"/>
          <p:nvPr/>
        </p:nvSpPr>
        <p:spPr>
          <a:xfrm>
            <a:off x="842686" y="3558980"/>
            <a:ext cx="784411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I’m absolutely sure. I have no questions about it</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6F87EC0-3D0C-48A1-A882-58E672261BFD}"/>
              </a:ext>
            </a:extLst>
          </p:cNvPr>
          <p:cNvSpPr txBox="1"/>
          <p:nvPr/>
        </p:nvSpPr>
        <p:spPr>
          <a:xfrm>
            <a:off x="914404" y="4424071"/>
            <a:ext cx="662939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There isn’t enough tea. I will make more</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6510B3E-5FCA-4FE1-80CA-46F2A7CE066A}"/>
              </a:ext>
            </a:extLst>
          </p:cNvPr>
          <p:cNvSpPr txBox="1"/>
          <p:nvPr/>
        </p:nvSpPr>
        <p:spPr>
          <a:xfrm>
            <a:off x="865099" y="5275715"/>
            <a:ext cx="694988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There’s barely anybody here. Only 3 people</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C4E6E60-7ECE-4BC1-9752-7B52331EB8E7}"/>
              </a:ext>
            </a:extLst>
          </p:cNvPr>
          <p:cNvSpPr txBox="1"/>
          <p:nvPr/>
        </p:nvSpPr>
        <p:spPr>
          <a:xfrm>
            <a:off x="829241" y="6140806"/>
            <a:ext cx="785755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am completely out of coffee. I don’t have any more</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4069862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23420B0-944F-4BCF-8795-643AD5EFD2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3465" y="201706"/>
            <a:ext cx="8859846" cy="6494930"/>
          </a:xfrm>
          <a:prstGeom prst="rect">
            <a:avLst/>
          </a:prstGeom>
        </p:spPr>
      </p:pic>
      <p:pic>
        <p:nvPicPr>
          <p:cNvPr id="6" name="رسم 5" descr="علامة تأشير">
            <a:extLst>
              <a:ext uri="{FF2B5EF4-FFF2-40B4-BE49-F238E27FC236}">
                <a16:creationId xmlns:a16="http://schemas.microsoft.com/office/drawing/2014/main" id="{21BBBDE8-64FF-4D3D-A33F-C3BF8507AD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0388" y="2595282"/>
            <a:ext cx="457200" cy="457200"/>
          </a:xfrm>
          <a:prstGeom prst="rect">
            <a:avLst/>
          </a:prstGeom>
        </p:spPr>
      </p:pic>
      <p:pic>
        <p:nvPicPr>
          <p:cNvPr id="7" name="رسم 6" descr="علامة تأشير">
            <a:extLst>
              <a:ext uri="{FF2B5EF4-FFF2-40B4-BE49-F238E27FC236}">
                <a16:creationId xmlns:a16="http://schemas.microsoft.com/office/drawing/2014/main" id="{A461607E-6174-4484-A019-B2AA2E5065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01870" y="3072653"/>
            <a:ext cx="457200" cy="457200"/>
          </a:xfrm>
          <a:prstGeom prst="rect">
            <a:avLst/>
          </a:prstGeom>
        </p:spPr>
      </p:pic>
      <p:pic>
        <p:nvPicPr>
          <p:cNvPr id="8" name="رسم 7" descr="علامة تأشير">
            <a:extLst>
              <a:ext uri="{FF2B5EF4-FFF2-40B4-BE49-F238E27FC236}">
                <a16:creationId xmlns:a16="http://schemas.microsoft.com/office/drawing/2014/main" id="{09798BCE-9717-4585-B468-9F1C75B45C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8870" y="3597088"/>
            <a:ext cx="457200" cy="457200"/>
          </a:xfrm>
          <a:prstGeom prst="rect">
            <a:avLst/>
          </a:prstGeom>
        </p:spPr>
      </p:pic>
      <p:pic>
        <p:nvPicPr>
          <p:cNvPr id="9" name="رسم 8" descr="علامة تأشير">
            <a:extLst>
              <a:ext uri="{FF2B5EF4-FFF2-40B4-BE49-F238E27FC236}">
                <a16:creationId xmlns:a16="http://schemas.microsoft.com/office/drawing/2014/main" id="{F1CB60BE-399E-4A7D-A3BD-B120B7D745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0388" y="4054288"/>
            <a:ext cx="457200" cy="457200"/>
          </a:xfrm>
          <a:prstGeom prst="rect">
            <a:avLst/>
          </a:prstGeom>
        </p:spPr>
      </p:pic>
      <p:pic>
        <p:nvPicPr>
          <p:cNvPr id="10" name="رسم 9" descr="علامة تأشير">
            <a:extLst>
              <a:ext uri="{FF2B5EF4-FFF2-40B4-BE49-F238E27FC236}">
                <a16:creationId xmlns:a16="http://schemas.microsoft.com/office/drawing/2014/main" id="{4CF15FD6-A177-48E7-B3A4-9561C6D5EA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8181" y="4511488"/>
            <a:ext cx="457200" cy="457200"/>
          </a:xfrm>
          <a:prstGeom prst="rect">
            <a:avLst/>
          </a:prstGeom>
        </p:spPr>
      </p:pic>
      <p:pic>
        <p:nvPicPr>
          <p:cNvPr id="11" name="رسم 10" descr="علامة تأشير">
            <a:extLst>
              <a:ext uri="{FF2B5EF4-FFF2-40B4-BE49-F238E27FC236}">
                <a16:creationId xmlns:a16="http://schemas.microsoft.com/office/drawing/2014/main" id="{F9F09B70-99EB-4FF0-9E54-0FACEABB87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2875" y="5042647"/>
            <a:ext cx="457200" cy="457200"/>
          </a:xfrm>
          <a:prstGeom prst="rect">
            <a:avLst/>
          </a:prstGeom>
        </p:spPr>
      </p:pic>
      <p:pic>
        <p:nvPicPr>
          <p:cNvPr id="12" name="رسم 11" descr="علامة تأشير">
            <a:extLst>
              <a:ext uri="{FF2B5EF4-FFF2-40B4-BE49-F238E27FC236}">
                <a16:creationId xmlns:a16="http://schemas.microsoft.com/office/drawing/2014/main" id="{86342998-3FEF-40E4-A1B3-702E5E740E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8181" y="5540188"/>
            <a:ext cx="457200" cy="457200"/>
          </a:xfrm>
          <a:prstGeom prst="rect">
            <a:avLst/>
          </a:prstGeom>
        </p:spPr>
      </p:pic>
      <p:pic>
        <p:nvPicPr>
          <p:cNvPr id="13" name="رسم 12" descr="علامة تأشير">
            <a:extLst>
              <a:ext uri="{FF2B5EF4-FFF2-40B4-BE49-F238E27FC236}">
                <a16:creationId xmlns:a16="http://schemas.microsoft.com/office/drawing/2014/main" id="{02EC3482-A92B-4905-9A79-A7167F2FFC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37816" y="6010835"/>
            <a:ext cx="457200" cy="457200"/>
          </a:xfrm>
          <a:prstGeom prst="rect">
            <a:avLst/>
          </a:prstGeom>
        </p:spPr>
      </p:pic>
    </p:spTree>
    <p:extLst>
      <p:ext uri="{BB962C8B-B14F-4D97-AF65-F5344CB8AC3E}">
        <p14:creationId xmlns:p14="http://schemas.microsoft.com/office/powerpoint/2010/main" val="41548210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970F331-C0CE-4CD4-8307-1D3674BF1AD0}"/>
              </a:ext>
            </a:extLst>
          </p:cNvPr>
          <p:cNvPicPr>
            <a:picLocks noChangeAspect="1"/>
          </p:cNvPicPr>
          <p:nvPr/>
        </p:nvPicPr>
        <p:blipFill>
          <a:blip r:embed="rId2"/>
          <a:stretch>
            <a:fillRect/>
          </a:stretch>
        </p:blipFill>
        <p:spPr>
          <a:xfrm>
            <a:off x="242047" y="188259"/>
            <a:ext cx="8713694" cy="6524644"/>
          </a:xfrm>
          <a:prstGeom prst="rect">
            <a:avLst/>
          </a:prstGeom>
        </p:spPr>
      </p:pic>
      <p:sp>
        <p:nvSpPr>
          <p:cNvPr id="5" name="مربع نص 4">
            <a:extLst>
              <a:ext uri="{FF2B5EF4-FFF2-40B4-BE49-F238E27FC236}">
                <a16:creationId xmlns:a16="http://schemas.microsoft.com/office/drawing/2014/main" id="{545E3816-1C8C-469D-ACAD-3E2BC8ADEB7E}"/>
              </a:ext>
            </a:extLst>
          </p:cNvPr>
          <p:cNvSpPr txBox="1"/>
          <p:nvPr/>
        </p:nvSpPr>
        <p:spPr>
          <a:xfrm>
            <a:off x="5392270" y="690938"/>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الاجابات</a:t>
            </a:r>
          </a:p>
        </p:txBody>
      </p:sp>
      <p:sp>
        <p:nvSpPr>
          <p:cNvPr id="6" name="مربع نص 5">
            <a:extLst>
              <a:ext uri="{FF2B5EF4-FFF2-40B4-BE49-F238E27FC236}">
                <a16:creationId xmlns:a16="http://schemas.microsoft.com/office/drawing/2014/main" id="{B3251AED-B4F0-4D96-A3A3-80538B41CDCC}"/>
              </a:ext>
            </a:extLst>
          </p:cNvPr>
          <p:cNvSpPr txBox="1"/>
          <p:nvPr/>
        </p:nvSpPr>
        <p:spPr>
          <a:xfrm>
            <a:off x="1037666" y="2097754"/>
            <a:ext cx="587412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She is probably sleeping right now </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EFEA3B7-2D9E-4CAE-8CCA-B536A8E5C820}"/>
              </a:ext>
            </a:extLst>
          </p:cNvPr>
          <p:cNvSpPr txBox="1"/>
          <p:nvPr/>
        </p:nvSpPr>
        <p:spPr>
          <a:xfrm>
            <a:off x="1028701" y="2909057"/>
            <a:ext cx="624396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Admittedly, they didn’t like the hotel</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A441AEA-753E-4FA2-A1CF-1304F3B7CE04}"/>
              </a:ext>
            </a:extLst>
          </p:cNvPr>
          <p:cNvSpPr txBox="1"/>
          <p:nvPr/>
        </p:nvSpPr>
        <p:spPr>
          <a:xfrm>
            <a:off x="1046631" y="3720360"/>
            <a:ext cx="586515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We actually missed the beginning</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354E58E-D970-4FB3-92C1-6F1493BFAB54}"/>
              </a:ext>
            </a:extLst>
          </p:cNvPr>
          <p:cNvSpPr txBox="1"/>
          <p:nvPr/>
        </p:nvSpPr>
        <p:spPr>
          <a:xfrm>
            <a:off x="1064561" y="4531663"/>
            <a:ext cx="695238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They have undoubtedly tried to call by now</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33AFF1C-217F-4D85-B86E-02797EA6AC5D}"/>
              </a:ext>
            </a:extLst>
          </p:cNvPr>
          <p:cNvSpPr txBox="1"/>
          <p:nvPr/>
        </p:nvSpPr>
        <p:spPr>
          <a:xfrm>
            <a:off x="1001809" y="5342966"/>
            <a:ext cx="4834215"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Evidently, Bob is avoiding me</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52189717-60A4-4BCF-9BB0-54821DCAE753}"/>
              </a:ext>
            </a:extLst>
          </p:cNvPr>
          <p:cNvSpPr txBox="1"/>
          <p:nvPr/>
        </p:nvSpPr>
        <p:spPr>
          <a:xfrm>
            <a:off x="1019739" y="6181163"/>
            <a:ext cx="550208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Naturally, you’ll be staying with us</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374573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143789D-2B64-41D2-AADA-41B33E1565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3140" y="416859"/>
            <a:ext cx="8713037" cy="5903259"/>
          </a:xfrm>
          <a:prstGeom prst="rect">
            <a:avLst/>
          </a:prstGeom>
        </p:spPr>
      </p:pic>
      <p:sp>
        <p:nvSpPr>
          <p:cNvPr id="5" name="مربع نص 4">
            <a:extLst>
              <a:ext uri="{FF2B5EF4-FFF2-40B4-BE49-F238E27FC236}">
                <a16:creationId xmlns:a16="http://schemas.microsoft.com/office/drawing/2014/main" id="{A4CD3212-1D0A-462B-9D03-45083707F2BA}"/>
              </a:ext>
            </a:extLst>
          </p:cNvPr>
          <p:cNvSpPr txBox="1"/>
          <p:nvPr/>
        </p:nvSpPr>
        <p:spPr>
          <a:xfrm>
            <a:off x="1277470" y="1196788"/>
            <a:ext cx="766483" cy="5016758"/>
          </a:xfrm>
          <a:prstGeom prst="rect">
            <a:avLst/>
          </a:prstGeom>
          <a:noFill/>
        </p:spPr>
        <p:txBody>
          <a:bodyPr wrap="square" rtlCol="1">
            <a:spAutoFit/>
          </a:bodyPr>
          <a:lstStyle/>
          <a:p>
            <a:r>
              <a:rPr lang="en-US" sz="4000" dirty="0">
                <a:solidFill>
                  <a:srgbClr val="1E03BD"/>
                </a:solidFill>
                <a:latin typeface="Comic Sans MS" panose="030F0702030302020204" pitchFamily="66" charset="0"/>
              </a:rPr>
              <a:t>f </a:t>
            </a:r>
          </a:p>
          <a:p>
            <a:r>
              <a:rPr lang="en-US" sz="4000" dirty="0">
                <a:solidFill>
                  <a:srgbClr val="C00000"/>
                </a:solidFill>
                <a:latin typeface="Comic Sans MS" panose="030F0702030302020204" pitchFamily="66" charset="0"/>
              </a:rPr>
              <a:t>c </a:t>
            </a:r>
          </a:p>
          <a:p>
            <a:r>
              <a:rPr lang="en-US" sz="4000" dirty="0">
                <a:solidFill>
                  <a:srgbClr val="1E03BD"/>
                </a:solidFill>
                <a:latin typeface="Comic Sans MS" panose="030F0702030302020204" pitchFamily="66" charset="0"/>
              </a:rPr>
              <a:t>g </a:t>
            </a:r>
          </a:p>
          <a:p>
            <a:r>
              <a:rPr lang="en-US" sz="4000" dirty="0">
                <a:solidFill>
                  <a:srgbClr val="C00000"/>
                </a:solidFill>
                <a:latin typeface="Comic Sans MS" panose="030F0702030302020204" pitchFamily="66" charset="0"/>
              </a:rPr>
              <a:t>a </a:t>
            </a:r>
          </a:p>
          <a:p>
            <a:r>
              <a:rPr lang="en-US" sz="4000" dirty="0">
                <a:solidFill>
                  <a:srgbClr val="1E03BD"/>
                </a:solidFill>
                <a:latin typeface="Comic Sans MS" panose="030F0702030302020204" pitchFamily="66" charset="0"/>
              </a:rPr>
              <a:t>h </a:t>
            </a:r>
          </a:p>
          <a:p>
            <a:r>
              <a:rPr lang="en-US" sz="4000" dirty="0">
                <a:solidFill>
                  <a:srgbClr val="C00000"/>
                </a:solidFill>
                <a:latin typeface="Comic Sans MS" panose="030F0702030302020204" pitchFamily="66" charset="0"/>
              </a:rPr>
              <a:t>e </a:t>
            </a:r>
          </a:p>
          <a:p>
            <a:r>
              <a:rPr lang="en-US" sz="4000" dirty="0">
                <a:solidFill>
                  <a:srgbClr val="1E03BD"/>
                </a:solidFill>
                <a:latin typeface="Comic Sans MS" panose="030F0702030302020204" pitchFamily="66" charset="0"/>
              </a:rPr>
              <a:t>b </a:t>
            </a:r>
          </a:p>
          <a:p>
            <a:r>
              <a:rPr lang="en-US" sz="4000" dirty="0">
                <a:solidFill>
                  <a:srgbClr val="C00000"/>
                </a:solidFill>
                <a:latin typeface="Comic Sans MS" panose="030F0702030302020204" pitchFamily="66" charset="0"/>
              </a:rPr>
              <a:t>d </a:t>
            </a:r>
          </a:p>
        </p:txBody>
      </p:sp>
    </p:spTree>
    <p:extLst>
      <p:ext uri="{BB962C8B-B14F-4D97-AF65-F5344CB8AC3E}">
        <p14:creationId xmlns:p14="http://schemas.microsoft.com/office/powerpoint/2010/main" val="4154465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9F3FD0-966E-4C6E-8E27-223254D4AC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7919" y="174812"/>
            <a:ext cx="8901952" cy="6479919"/>
          </a:xfrm>
          <a:prstGeom prst="rect">
            <a:avLst/>
          </a:prstGeom>
        </p:spPr>
      </p:pic>
      <p:sp>
        <p:nvSpPr>
          <p:cNvPr id="5" name="مربع نص 4">
            <a:extLst>
              <a:ext uri="{FF2B5EF4-FFF2-40B4-BE49-F238E27FC236}">
                <a16:creationId xmlns:a16="http://schemas.microsoft.com/office/drawing/2014/main" id="{446E6741-40C7-4DB9-B014-862657E7BC27}"/>
              </a:ext>
            </a:extLst>
          </p:cNvPr>
          <p:cNvSpPr txBox="1"/>
          <p:nvPr/>
        </p:nvSpPr>
        <p:spPr>
          <a:xfrm>
            <a:off x="2864223" y="4630926"/>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اقراء عن السكن الشبابي ثم قم بكتابة قطعة عنه </a:t>
            </a:r>
          </a:p>
        </p:txBody>
      </p:sp>
    </p:spTree>
    <p:extLst>
      <p:ext uri="{BB962C8B-B14F-4D97-AF65-F5344CB8AC3E}">
        <p14:creationId xmlns:p14="http://schemas.microsoft.com/office/powerpoint/2010/main" val="1932853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1638D90-AEE6-4700-B009-508EED77C1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4146" y="228600"/>
            <a:ext cx="8026478" cy="6494929"/>
          </a:xfrm>
          <a:prstGeom prst="rect">
            <a:avLst/>
          </a:prstGeom>
        </p:spPr>
      </p:pic>
    </p:spTree>
    <p:extLst>
      <p:ext uri="{BB962C8B-B14F-4D97-AF65-F5344CB8AC3E}">
        <p14:creationId xmlns:p14="http://schemas.microsoft.com/office/powerpoint/2010/main" val="19676427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D4A8660-3200-4347-A0BD-CF9B334F1B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941" y="578224"/>
            <a:ext cx="8727141" cy="5123329"/>
          </a:xfrm>
          <a:prstGeom prst="rect">
            <a:avLst/>
          </a:prstGeom>
        </p:spPr>
      </p:pic>
      <p:sp>
        <p:nvSpPr>
          <p:cNvPr id="5" name="مربع نص 4">
            <a:extLst>
              <a:ext uri="{FF2B5EF4-FFF2-40B4-BE49-F238E27FC236}">
                <a16:creationId xmlns:a16="http://schemas.microsoft.com/office/drawing/2014/main" id="{50FA4A00-6529-487F-BD77-40B8AD75BC8C}"/>
              </a:ext>
            </a:extLst>
          </p:cNvPr>
          <p:cNvSpPr txBox="1"/>
          <p:nvPr/>
        </p:nvSpPr>
        <p:spPr>
          <a:xfrm>
            <a:off x="553571" y="1290931"/>
            <a:ext cx="729325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They were built by hand, on raised platforms</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C86B651-F815-44DE-ACBF-FB8FA527A0C1}"/>
              </a:ext>
            </a:extLst>
          </p:cNvPr>
          <p:cNvSpPr txBox="1"/>
          <p:nvPr/>
        </p:nvSpPr>
        <p:spPr>
          <a:xfrm>
            <a:off x="558054" y="2532538"/>
            <a:ext cx="7288776"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Rain collection and passive solar architecture</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EA6A0FD-37C6-40CE-BE9C-55AF82FCC675}"/>
              </a:ext>
            </a:extLst>
          </p:cNvPr>
          <p:cNvSpPr txBox="1"/>
          <p:nvPr/>
        </p:nvSpPr>
        <p:spPr>
          <a:xfrm>
            <a:off x="522195" y="3760698"/>
            <a:ext cx="8272182"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Because they need to use stairs and walk along walkways</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B2BC1AB-CBB8-4919-A6A4-3EDE2F7628EE}"/>
              </a:ext>
            </a:extLst>
          </p:cNvPr>
          <p:cNvSpPr txBox="1"/>
          <p:nvPr/>
        </p:nvSpPr>
        <p:spPr>
          <a:xfrm>
            <a:off x="620807" y="5002305"/>
            <a:ext cx="557828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Ecotourism costs more to sustain</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316380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1F8EAF-2B93-4545-9BFC-A321B0E8DA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561" y="282389"/>
            <a:ext cx="8881968" cy="6360458"/>
          </a:xfrm>
          <a:prstGeom prst="rect">
            <a:avLst/>
          </a:prstGeom>
        </p:spPr>
      </p:pic>
      <p:sp>
        <p:nvSpPr>
          <p:cNvPr id="5" name="مربع نص 4">
            <a:extLst>
              <a:ext uri="{FF2B5EF4-FFF2-40B4-BE49-F238E27FC236}">
                <a16:creationId xmlns:a16="http://schemas.microsoft.com/office/drawing/2014/main" id="{C7315004-C3DF-4A10-9C13-EEF7630C7342}"/>
              </a:ext>
            </a:extLst>
          </p:cNvPr>
          <p:cNvSpPr txBox="1"/>
          <p:nvPr/>
        </p:nvSpPr>
        <p:spPr>
          <a:xfrm>
            <a:off x="1588994" y="5811850"/>
            <a:ext cx="6936442" cy="830997"/>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edge of a forest, beautiful beach, pitch tents,</a:t>
            </a:r>
          </a:p>
          <a:p>
            <a:r>
              <a:rPr lang="en-US" sz="2400" dirty="0">
                <a:solidFill>
                  <a:srgbClr val="1E03BD"/>
                </a:solidFill>
                <a:latin typeface="Comic Sans MS" panose="030F0702030302020204" pitchFamily="66" charset="0"/>
              </a:rPr>
              <a:t>bungalows on the grounds</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455736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051FEDD-3216-4547-B2C4-194B2CB2FE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4547" y="322729"/>
            <a:ext cx="8848088" cy="6360459"/>
          </a:xfrm>
          <a:prstGeom prst="rect">
            <a:avLst/>
          </a:prstGeom>
        </p:spPr>
      </p:pic>
      <p:sp>
        <p:nvSpPr>
          <p:cNvPr id="5" name="مربع نص 4">
            <a:extLst>
              <a:ext uri="{FF2B5EF4-FFF2-40B4-BE49-F238E27FC236}">
                <a16:creationId xmlns:a16="http://schemas.microsoft.com/office/drawing/2014/main" id="{588A9E29-FBB9-41C4-8DC8-3B8C5353AAC6}"/>
              </a:ext>
            </a:extLst>
          </p:cNvPr>
          <p:cNvSpPr txBox="1"/>
          <p:nvPr/>
        </p:nvSpPr>
        <p:spPr>
          <a:xfrm>
            <a:off x="1062318" y="3351038"/>
            <a:ext cx="3348317" cy="1015663"/>
          </a:xfrm>
          <a:prstGeom prst="rect">
            <a:avLst/>
          </a:prstGeom>
          <a:solidFill>
            <a:schemeClr val="accent3">
              <a:lumMod val="20000"/>
              <a:lumOff val="80000"/>
            </a:schemeClr>
          </a:solidFill>
        </p:spPr>
        <p:txBody>
          <a:bodyPr wrap="square" rtlCol="1">
            <a:spAutoFit/>
          </a:bodyPr>
          <a:lstStyle/>
          <a:p>
            <a:r>
              <a:rPr lang="en-US" sz="2000" dirty="0">
                <a:solidFill>
                  <a:srgbClr val="C00000"/>
                </a:solidFill>
                <a:latin typeface="Comic Sans MS" panose="030F0702030302020204" pitchFamily="66" charset="0"/>
              </a:rPr>
              <a:t>view/spectacular, wildlife/unbelievable, cut off, no cell phones, nature</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EEA044C-12E4-434C-969C-4E16B9850B15}"/>
              </a:ext>
            </a:extLst>
          </p:cNvPr>
          <p:cNvSpPr txBox="1"/>
          <p:nvPr/>
        </p:nvSpPr>
        <p:spPr>
          <a:xfrm>
            <a:off x="5316071" y="1593956"/>
            <a:ext cx="3348317" cy="1938992"/>
          </a:xfrm>
          <a:prstGeom prst="rect">
            <a:avLst/>
          </a:prstGeom>
          <a:solidFill>
            <a:schemeClr val="accent3">
              <a:lumMod val="20000"/>
              <a:lumOff val="80000"/>
            </a:schemeClr>
          </a:solidFill>
        </p:spPr>
        <p:txBody>
          <a:bodyPr wrap="square" rtlCol="1">
            <a:spAutoFit/>
          </a:bodyPr>
          <a:lstStyle/>
          <a:p>
            <a:r>
              <a:rPr lang="en-US" sz="2000" dirty="0">
                <a:solidFill>
                  <a:srgbClr val="C00000"/>
                </a:solidFill>
                <a:latin typeface="Comic Sans MS" panose="030F0702030302020204" pitchFamily="66" charset="0"/>
              </a:rPr>
              <a:t>Hotel/fabulous, five restaurants, spa, designer village, breathtaking view of the bay, conference, our group, meet them in the lobby</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2118885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660FD2-A8A3-47CC-8148-EC5498E980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6519" y="245318"/>
            <a:ext cx="8122022" cy="6163281"/>
          </a:xfrm>
          <a:prstGeom prst="rect">
            <a:avLst/>
          </a:prstGeom>
        </p:spPr>
      </p:pic>
    </p:spTree>
    <p:extLst>
      <p:ext uri="{BB962C8B-B14F-4D97-AF65-F5344CB8AC3E}">
        <p14:creationId xmlns:p14="http://schemas.microsoft.com/office/powerpoint/2010/main" val="3518179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88F20C1-7697-4AD9-80F4-6E2808F03D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4181" y="349624"/>
            <a:ext cx="8801901" cy="5728447"/>
          </a:xfrm>
          <a:prstGeom prst="rect">
            <a:avLst/>
          </a:prstGeom>
        </p:spPr>
      </p:pic>
      <p:sp>
        <p:nvSpPr>
          <p:cNvPr id="5" name="مربع نص 4">
            <a:extLst>
              <a:ext uri="{FF2B5EF4-FFF2-40B4-BE49-F238E27FC236}">
                <a16:creationId xmlns:a16="http://schemas.microsoft.com/office/drawing/2014/main" id="{3147E8F5-CA2B-4747-8556-BA5AEFB83834}"/>
              </a:ext>
            </a:extLst>
          </p:cNvPr>
          <p:cNvSpPr txBox="1"/>
          <p:nvPr/>
        </p:nvSpPr>
        <p:spPr>
          <a:xfrm>
            <a:off x="484094" y="1304364"/>
            <a:ext cx="2662518" cy="2431435"/>
          </a:xfrm>
          <a:prstGeom prst="rect">
            <a:avLst/>
          </a:prstGeom>
          <a:noFill/>
        </p:spPr>
        <p:txBody>
          <a:bodyPr wrap="square" rtlCol="1">
            <a:spAutoFit/>
          </a:bodyPr>
          <a:lstStyle/>
          <a:p>
            <a:pPr algn="ctr"/>
            <a:r>
              <a:rPr lang="en-US" sz="3200" dirty="0">
                <a:solidFill>
                  <a:srgbClr val="1E03BD"/>
                </a:solidFill>
                <a:latin typeface="Comic Sans MS" panose="030F0702030302020204" pitchFamily="66" charset="0"/>
              </a:rPr>
              <a:t>Reservoir</a:t>
            </a:r>
          </a:p>
          <a:p>
            <a:pPr algn="ctr"/>
            <a:endParaRPr lang="en-US" sz="3200" dirty="0">
              <a:solidFill>
                <a:srgbClr val="C00000"/>
              </a:solidFill>
              <a:latin typeface="Comic Sans MS" panose="030F0702030302020204" pitchFamily="66" charset="0"/>
            </a:endParaRPr>
          </a:p>
          <a:p>
            <a:pPr algn="ctr"/>
            <a:r>
              <a:rPr lang="en-US" sz="3200" dirty="0">
                <a:solidFill>
                  <a:srgbClr val="C00000"/>
                </a:solidFill>
                <a:latin typeface="Comic Sans MS" panose="030F0702030302020204" pitchFamily="66" charset="0"/>
              </a:rPr>
              <a:t>Sand </a:t>
            </a:r>
          </a:p>
          <a:p>
            <a:pPr algn="ctr"/>
            <a:endParaRPr lang="en-US" sz="2400" dirty="0">
              <a:solidFill>
                <a:srgbClr val="C00000"/>
              </a:solidFill>
              <a:latin typeface="Comic Sans MS" panose="030F0702030302020204" pitchFamily="66" charset="0"/>
            </a:endParaRPr>
          </a:p>
          <a:p>
            <a:pPr algn="ctr"/>
            <a:r>
              <a:rPr lang="en-US" sz="3200" dirty="0">
                <a:solidFill>
                  <a:srgbClr val="1E03BD"/>
                </a:solidFill>
                <a:latin typeface="Comic Sans MS" panose="030F0702030302020204" pitchFamily="66" charset="0"/>
              </a:rPr>
              <a:t>Climate  </a:t>
            </a:r>
            <a:endParaRPr lang="ar-SA" sz="32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DF99C57-4313-434D-8204-E2C0E581AA26}"/>
              </a:ext>
            </a:extLst>
          </p:cNvPr>
          <p:cNvSpPr txBox="1"/>
          <p:nvPr/>
        </p:nvSpPr>
        <p:spPr>
          <a:xfrm>
            <a:off x="3366243" y="1295400"/>
            <a:ext cx="2662518" cy="2431435"/>
          </a:xfrm>
          <a:prstGeom prst="rect">
            <a:avLst/>
          </a:prstGeom>
          <a:noFill/>
        </p:spPr>
        <p:txBody>
          <a:bodyPr wrap="square" rtlCol="1">
            <a:spAutoFit/>
          </a:bodyPr>
          <a:lstStyle/>
          <a:p>
            <a:pPr algn="ctr"/>
            <a:r>
              <a:rPr lang="en-US" sz="3200" dirty="0">
                <a:solidFill>
                  <a:srgbClr val="C00000"/>
                </a:solidFill>
                <a:latin typeface="Comic Sans MS" panose="030F0702030302020204" pitchFamily="66" charset="0"/>
              </a:rPr>
              <a:t>Hot </a:t>
            </a:r>
          </a:p>
          <a:p>
            <a:pPr algn="ctr"/>
            <a:endParaRPr lang="en-US" sz="3200" dirty="0">
              <a:solidFill>
                <a:srgbClr val="C00000"/>
              </a:solidFill>
              <a:latin typeface="Comic Sans MS" panose="030F0702030302020204" pitchFamily="66" charset="0"/>
            </a:endParaRPr>
          </a:p>
          <a:p>
            <a:pPr algn="ctr"/>
            <a:r>
              <a:rPr lang="en-US" sz="3200" dirty="0">
                <a:solidFill>
                  <a:srgbClr val="1E03BD"/>
                </a:solidFill>
                <a:latin typeface="Comic Sans MS" panose="030F0702030302020204" pitchFamily="66" charset="0"/>
              </a:rPr>
              <a:t>Dry  </a:t>
            </a:r>
          </a:p>
          <a:p>
            <a:pPr algn="ctr"/>
            <a:endParaRPr lang="en-US" sz="2400" dirty="0">
              <a:solidFill>
                <a:srgbClr val="C00000"/>
              </a:solidFill>
              <a:latin typeface="Comic Sans MS" panose="030F0702030302020204" pitchFamily="66" charset="0"/>
            </a:endParaRPr>
          </a:p>
          <a:p>
            <a:pPr algn="ctr"/>
            <a:r>
              <a:rPr lang="en-US" sz="3200" dirty="0">
                <a:solidFill>
                  <a:srgbClr val="C00000"/>
                </a:solidFill>
                <a:latin typeface="Comic Sans MS" panose="030F0702030302020204" pitchFamily="66" charset="0"/>
              </a:rPr>
              <a:t>Barren   </a:t>
            </a:r>
            <a:endParaRPr lang="ar-SA" sz="32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C37E2EB-5B1D-489D-AD7F-D409A726E875}"/>
              </a:ext>
            </a:extLst>
          </p:cNvPr>
          <p:cNvSpPr txBox="1"/>
          <p:nvPr/>
        </p:nvSpPr>
        <p:spPr>
          <a:xfrm>
            <a:off x="5961533" y="1308847"/>
            <a:ext cx="2662518" cy="2431435"/>
          </a:xfrm>
          <a:prstGeom prst="rect">
            <a:avLst/>
          </a:prstGeom>
          <a:noFill/>
        </p:spPr>
        <p:txBody>
          <a:bodyPr wrap="square" rtlCol="1">
            <a:spAutoFit/>
          </a:bodyPr>
          <a:lstStyle/>
          <a:p>
            <a:pPr algn="ctr"/>
            <a:r>
              <a:rPr lang="en-US" sz="3200" dirty="0">
                <a:solidFill>
                  <a:srgbClr val="1E03BD"/>
                </a:solidFill>
                <a:latin typeface="Comic Sans MS" panose="030F0702030302020204" pitchFamily="66" charset="0"/>
              </a:rPr>
              <a:t>Evaporate </a:t>
            </a:r>
          </a:p>
          <a:p>
            <a:pPr algn="ctr"/>
            <a:endParaRPr lang="en-US" sz="3200" dirty="0">
              <a:solidFill>
                <a:srgbClr val="C00000"/>
              </a:solidFill>
              <a:latin typeface="Comic Sans MS" panose="030F0702030302020204" pitchFamily="66" charset="0"/>
            </a:endParaRPr>
          </a:p>
          <a:p>
            <a:pPr algn="ctr"/>
            <a:r>
              <a:rPr lang="en-US" sz="3200" dirty="0">
                <a:solidFill>
                  <a:srgbClr val="C00000"/>
                </a:solidFill>
                <a:latin typeface="Comic Sans MS" panose="030F0702030302020204" pitchFamily="66" charset="0"/>
              </a:rPr>
              <a:t>Dry up  </a:t>
            </a:r>
          </a:p>
          <a:p>
            <a:pPr algn="ctr"/>
            <a:endParaRPr lang="en-US" sz="2400" dirty="0">
              <a:solidFill>
                <a:srgbClr val="C00000"/>
              </a:solidFill>
              <a:latin typeface="Comic Sans MS" panose="030F0702030302020204" pitchFamily="66" charset="0"/>
            </a:endParaRPr>
          </a:p>
          <a:p>
            <a:pPr algn="ctr"/>
            <a:r>
              <a:rPr lang="en-US" sz="3200" dirty="0">
                <a:solidFill>
                  <a:srgbClr val="1E03BD"/>
                </a:solidFill>
                <a:latin typeface="Comic Sans MS" panose="030F0702030302020204" pitchFamily="66" charset="0"/>
              </a:rPr>
              <a:t>Die   </a:t>
            </a:r>
            <a:endParaRPr lang="ar-SA" sz="32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53119C7-0002-4BA7-9071-C413A53F20BC}"/>
              </a:ext>
            </a:extLst>
          </p:cNvPr>
          <p:cNvSpPr txBox="1"/>
          <p:nvPr/>
        </p:nvSpPr>
        <p:spPr>
          <a:xfrm>
            <a:off x="2864223" y="261791"/>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الاجابات</a:t>
            </a:r>
          </a:p>
        </p:txBody>
      </p:sp>
      <p:sp>
        <p:nvSpPr>
          <p:cNvPr id="9" name="مربع نص 8">
            <a:extLst>
              <a:ext uri="{FF2B5EF4-FFF2-40B4-BE49-F238E27FC236}">
                <a16:creationId xmlns:a16="http://schemas.microsoft.com/office/drawing/2014/main" id="{1268C386-1B71-4F14-8596-D20DFFB82A80}"/>
              </a:ext>
            </a:extLst>
          </p:cNvPr>
          <p:cNvSpPr txBox="1"/>
          <p:nvPr/>
        </p:nvSpPr>
        <p:spPr>
          <a:xfrm>
            <a:off x="732062" y="4410634"/>
            <a:ext cx="7874054" cy="954107"/>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Global warming causes extreme changes in climate</a:t>
            </a:r>
          </a:p>
          <a:p>
            <a:endParaRPr lang="en-US" sz="14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In hot, dry areas, evaporation can result in a huge loss of water</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4188516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fade">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Effect transition="in" filter="fade">
                                      <p:cBhvr>
                                        <p:cTn id="62" dur="500"/>
                                        <p:tgtEl>
                                          <p:spTgt spid="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Effect transition="in" filter="fade">
                                      <p:cBhvr>
                                        <p:cTn id="6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animBg="1"/>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E7EAB3-08BA-4761-9465-196265C6EE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6920" y="551329"/>
            <a:ext cx="8795554" cy="5688106"/>
          </a:xfrm>
          <a:prstGeom prst="rect">
            <a:avLst/>
          </a:prstGeom>
        </p:spPr>
      </p:pic>
      <p:sp>
        <p:nvSpPr>
          <p:cNvPr id="5" name="مربع نص 4">
            <a:extLst>
              <a:ext uri="{FF2B5EF4-FFF2-40B4-BE49-F238E27FC236}">
                <a16:creationId xmlns:a16="http://schemas.microsoft.com/office/drawing/2014/main" id="{771F2930-A99B-4300-A994-5C96D9D4A374}"/>
              </a:ext>
            </a:extLst>
          </p:cNvPr>
          <p:cNvSpPr txBox="1"/>
          <p:nvPr/>
        </p:nvSpPr>
        <p:spPr>
          <a:xfrm>
            <a:off x="2864223" y="261791"/>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الاجابات</a:t>
            </a:r>
          </a:p>
        </p:txBody>
      </p:sp>
      <p:sp>
        <p:nvSpPr>
          <p:cNvPr id="6" name="مربع نص 5">
            <a:extLst>
              <a:ext uri="{FF2B5EF4-FFF2-40B4-BE49-F238E27FC236}">
                <a16:creationId xmlns:a16="http://schemas.microsoft.com/office/drawing/2014/main" id="{1A673E8D-8A48-4FC4-B2C9-3F30C4565890}"/>
              </a:ext>
            </a:extLst>
          </p:cNvPr>
          <p:cNvSpPr txBox="1"/>
          <p:nvPr/>
        </p:nvSpPr>
        <p:spPr>
          <a:xfrm>
            <a:off x="833718" y="4074459"/>
            <a:ext cx="2850776" cy="1384995"/>
          </a:xfrm>
          <a:prstGeom prst="rect">
            <a:avLst/>
          </a:prstGeom>
          <a:noFill/>
        </p:spPr>
        <p:txBody>
          <a:bodyPr wrap="square" rtlCol="1">
            <a:spAutoFit/>
          </a:bodyPr>
          <a:lstStyle/>
          <a:p>
            <a:pPr algn="ctr"/>
            <a:r>
              <a:rPr lang="en-US" sz="2800" dirty="0">
                <a:solidFill>
                  <a:srgbClr val="1E03BD"/>
                </a:solidFill>
                <a:latin typeface="Comic Sans MS" panose="030F0702030302020204" pitchFamily="66" charset="0"/>
              </a:rPr>
              <a:t>experiencing </a:t>
            </a:r>
            <a:r>
              <a:rPr lang="en-US" sz="2800" dirty="0">
                <a:solidFill>
                  <a:srgbClr val="C00000"/>
                </a:solidFill>
                <a:latin typeface="Comic Sans MS" panose="030F0702030302020204" pitchFamily="66" charset="0"/>
              </a:rPr>
              <a:t>nature without </a:t>
            </a:r>
            <a:r>
              <a:rPr lang="en-US" sz="2800" dirty="0">
                <a:solidFill>
                  <a:srgbClr val="1E03BD"/>
                </a:solidFill>
                <a:latin typeface="Comic Sans MS" panose="030F0702030302020204" pitchFamily="66" charset="0"/>
              </a:rPr>
              <a:t>causing damage</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635F1CB-EF0F-4634-85D5-AFD0BD47AA01}"/>
              </a:ext>
            </a:extLst>
          </p:cNvPr>
          <p:cNvSpPr txBox="1"/>
          <p:nvPr/>
        </p:nvSpPr>
        <p:spPr>
          <a:xfrm>
            <a:off x="3904127" y="3850343"/>
            <a:ext cx="2850776" cy="1815882"/>
          </a:xfrm>
          <a:prstGeom prst="rect">
            <a:avLst/>
          </a:prstGeom>
          <a:noFill/>
        </p:spPr>
        <p:txBody>
          <a:bodyPr wrap="square" rtlCol="1">
            <a:spAutoFit/>
          </a:bodyPr>
          <a:lstStyle/>
          <a:p>
            <a:pPr algn="ctr"/>
            <a:r>
              <a:rPr lang="en-US" sz="2800" dirty="0">
                <a:solidFill>
                  <a:srgbClr val="C00000"/>
                </a:solidFill>
                <a:latin typeface="Comic Sans MS" panose="030F0702030302020204" pitchFamily="66" charset="0"/>
              </a:rPr>
              <a:t>Large numbers of ecotourists </a:t>
            </a:r>
            <a:r>
              <a:rPr lang="en-US" sz="2800" dirty="0">
                <a:solidFill>
                  <a:srgbClr val="1E03BD"/>
                </a:solidFill>
                <a:latin typeface="Comic Sans MS" panose="030F0702030302020204" pitchFamily="66" charset="0"/>
              </a:rPr>
              <a:t>can damage </a:t>
            </a:r>
            <a:r>
              <a:rPr lang="en-US" sz="2800" dirty="0">
                <a:solidFill>
                  <a:srgbClr val="C00000"/>
                </a:solidFill>
                <a:latin typeface="Comic Sans MS" panose="030F0702030302020204" pitchFamily="66" charset="0"/>
              </a:rPr>
              <a:t>environment</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790850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4E58341-A008-4872-A9EA-5227C971A4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0442" y="159048"/>
            <a:ext cx="8768745" cy="6467753"/>
          </a:xfrm>
          <a:prstGeom prst="rect">
            <a:avLst/>
          </a:prstGeom>
        </p:spPr>
      </p:pic>
      <p:sp>
        <p:nvSpPr>
          <p:cNvPr id="5" name="مربع نص 4">
            <a:extLst>
              <a:ext uri="{FF2B5EF4-FFF2-40B4-BE49-F238E27FC236}">
                <a16:creationId xmlns:a16="http://schemas.microsoft.com/office/drawing/2014/main" id="{BDF6E4B7-3F6A-4EA0-A365-BBA59B593AC4}"/>
              </a:ext>
            </a:extLst>
          </p:cNvPr>
          <p:cNvSpPr txBox="1"/>
          <p:nvPr/>
        </p:nvSpPr>
        <p:spPr>
          <a:xfrm>
            <a:off x="1181705" y="1625056"/>
            <a:ext cx="60675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g</a:t>
            </a:r>
            <a:endParaRPr lang="ar-SA" sz="28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69635C9-636A-4508-8861-1C3D84A63043}"/>
              </a:ext>
            </a:extLst>
          </p:cNvPr>
          <p:cNvSpPr txBox="1"/>
          <p:nvPr/>
        </p:nvSpPr>
        <p:spPr>
          <a:xfrm>
            <a:off x="1369963" y="2068809"/>
            <a:ext cx="589144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Has the internet been working ?</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FB7A3F0-6A61-49B8-BE42-F8FD732689A9}"/>
              </a:ext>
            </a:extLst>
          </p:cNvPr>
          <p:cNvSpPr txBox="1"/>
          <p:nvPr/>
        </p:nvSpPr>
        <p:spPr>
          <a:xfrm>
            <a:off x="1387893" y="2853218"/>
            <a:ext cx="589144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Do you ever use a fax machine ?</a:t>
            </a:r>
            <a:endParaRPr lang="ar-SA" sz="28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788B623-A638-492C-BC78-1CDD8CE18CFE}"/>
              </a:ext>
            </a:extLst>
          </p:cNvPr>
          <p:cNvSpPr txBox="1"/>
          <p:nvPr/>
        </p:nvSpPr>
        <p:spPr>
          <a:xfrm>
            <a:off x="1365482" y="3651074"/>
            <a:ext cx="5891449"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Were you texting me last night ?</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46B9048-63E9-4947-B1AB-5EFC1DD6832B}"/>
              </a:ext>
            </a:extLst>
          </p:cNvPr>
          <p:cNvSpPr txBox="1"/>
          <p:nvPr/>
        </p:nvSpPr>
        <p:spPr>
          <a:xfrm>
            <a:off x="1383412" y="4448930"/>
            <a:ext cx="515561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Was the account closed ? </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B0F0677-56DB-4244-9EA0-4502BF4EFE02}"/>
              </a:ext>
            </a:extLst>
          </p:cNvPr>
          <p:cNvSpPr txBox="1"/>
          <p:nvPr/>
        </p:nvSpPr>
        <p:spPr>
          <a:xfrm>
            <a:off x="997932" y="5246786"/>
            <a:ext cx="6377174"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Are you sending an instant message ? </a:t>
            </a:r>
            <a:endParaRPr lang="ar-SA" sz="28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5F1BB0C-F071-4446-B13C-21526B6D6469}"/>
              </a:ext>
            </a:extLst>
          </p:cNvPr>
          <p:cNvSpPr txBox="1"/>
          <p:nvPr/>
        </p:nvSpPr>
        <p:spPr>
          <a:xfrm>
            <a:off x="1181705" y="6044642"/>
            <a:ext cx="6088675"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Have you changed your password ?</a:t>
            </a:r>
            <a:endParaRPr lang="ar-SA" sz="28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70C31A1-7BBD-48B9-ACEB-331385CCCF62}"/>
              </a:ext>
            </a:extLst>
          </p:cNvPr>
          <p:cNvSpPr txBox="1"/>
          <p:nvPr/>
        </p:nvSpPr>
        <p:spPr>
          <a:xfrm>
            <a:off x="1145847" y="2490147"/>
            <a:ext cx="60675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a</a:t>
            </a:r>
            <a:endParaRPr lang="ar-SA" sz="28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B4A4695B-1B3B-4921-A558-74D170580621}"/>
              </a:ext>
            </a:extLst>
          </p:cNvPr>
          <p:cNvSpPr txBox="1"/>
          <p:nvPr/>
        </p:nvSpPr>
        <p:spPr>
          <a:xfrm>
            <a:off x="1109989" y="3288003"/>
            <a:ext cx="60675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e</a:t>
            </a:r>
            <a:endParaRPr lang="ar-SA" sz="28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5C16CC12-82C0-4B8E-AE23-6E9CAD90E593}"/>
              </a:ext>
            </a:extLst>
          </p:cNvPr>
          <p:cNvSpPr txBox="1"/>
          <p:nvPr/>
        </p:nvSpPr>
        <p:spPr>
          <a:xfrm>
            <a:off x="1141366" y="4099306"/>
            <a:ext cx="60675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b</a:t>
            </a:r>
            <a:endParaRPr lang="ar-SA" sz="2800"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D15B2EF9-D42E-4BDB-9E26-51ECE6572A0A}"/>
              </a:ext>
            </a:extLst>
          </p:cNvPr>
          <p:cNvSpPr txBox="1"/>
          <p:nvPr/>
        </p:nvSpPr>
        <p:spPr>
          <a:xfrm>
            <a:off x="1293766" y="4856821"/>
            <a:ext cx="60675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f</a:t>
            </a:r>
            <a:endParaRPr lang="ar-SA" sz="2800" dirty="0">
              <a:solidFill>
                <a:srgbClr val="C00000"/>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ADC4BEB3-2DDB-485A-BF9C-87E30BD810C0}"/>
              </a:ext>
            </a:extLst>
          </p:cNvPr>
          <p:cNvSpPr txBox="1"/>
          <p:nvPr/>
        </p:nvSpPr>
        <p:spPr>
          <a:xfrm>
            <a:off x="1257908" y="5668124"/>
            <a:ext cx="60675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c</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5454367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2CA47C-D209-43DD-ADAC-D8EF492317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600" y="201706"/>
            <a:ext cx="8727141" cy="6468541"/>
          </a:xfrm>
          <a:prstGeom prst="rect">
            <a:avLst/>
          </a:prstGeom>
        </p:spPr>
      </p:pic>
      <p:sp>
        <p:nvSpPr>
          <p:cNvPr id="5" name="مربع نص 4">
            <a:extLst>
              <a:ext uri="{FF2B5EF4-FFF2-40B4-BE49-F238E27FC236}">
                <a16:creationId xmlns:a16="http://schemas.microsoft.com/office/drawing/2014/main" id="{D2EFB232-4037-494D-8508-C9550CFD40D1}"/>
              </a:ext>
            </a:extLst>
          </p:cNvPr>
          <p:cNvSpPr txBox="1"/>
          <p:nvPr/>
        </p:nvSpPr>
        <p:spPr>
          <a:xfrm>
            <a:off x="2864223" y="3251310"/>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قم بكتابة مقال عن السياحة البيئية </a:t>
            </a:r>
          </a:p>
        </p:txBody>
      </p:sp>
    </p:spTree>
    <p:extLst>
      <p:ext uri="{BB962C8B-B14F-4D97-AF65-F5344CB8AC3E}">
        <p14:creationId xmlns:p14="http://schemas.microsoft.com/office/powerpoint/2010/main" val="1133186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B5CC15B-27EB-4AF2-BC20-5F76EE6C76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2398" y="1042147"/>
            <a:ext cx="5710862" cy="4773705"/>
          </a:xfrm>
          <a:prstGeom prst="rect">
            <a:avLst/>
          </a:prstGeom>
        </p:spPr>
      </p:pic>
      <p:sp>
        <p:nvSpPr>
          <p:cNvPr id="5" name="مربع نص 4">
            <a:extLst>
              <a:ext uri="{FF2B5EF4-FFF2-40B4-BE49-F238E27FC236}">
                <a16:creationId xmlns:a16="http://schemas.microsoft.com/office/drawing/2014/main" id="{ED4BE845-EDB6-4148-8799-58A7AC19177C}"/>
              </a:ext>
            </a:extLst>
          </p:cNvPr>
          <p:cNvSpPr txBox="1"/>
          <p:nvPr/>
        </p:nvSpPr>
        <p:spPr>
          <a:xfrm>
            <a:off x="5728447" y="644871"/>
            <a:ext cx="3223155" cy="5568256"/>
          </a:xfrm>
          <a:prstGeom prst="rect">
            <a:avLst/>
          </a:prstGeom>
          <a:solidFill>
            <a:schemeClr val="accent3">
              <a:lumMod val="20000"/>
              <a:lumOff val="80000"/>
            </a:schemeClr>
          </a:solidFill>
        </p:spPr>
        <p:txBody>
          <a:bodyPr wrap="square" rtlCol="1">
            <a:spAutoFit/>
          </a:bodyPr>
          <a:lstStyle/>
          <a:p>
            <a:pPr>
              <a:lnSpc>
                <a:spcPct val="150000"/>
              </a:lnSpc>
            </a:pPr>
            <a:r>
              <a:rPr lang="en-US" sz="2400" dirty="0">
                <a:solidFill>
                  <a:srgbClr val="1E03BD"/>
                </a:solidFill>
                <a:latin typeface="Comic Sans MS" panose="030F0702030302020204" pitchFamily="66" charset="0"/>
              </a:rPr>
              <a:t>1. are going to visit</a:t>
            </a:r>
          </a:p>
          <a:p>
            <a:pPr>
              <a:lnSpc>
                <a:spcPct val="150000"/>
              </a:lnSpc>
            </a:pPr>
            <a:r>
              <a:rPr lang="en-US" sz="2400" dirty="0">
                <a:solidFill>
                  <a:srgbClr val="C00000"/>
                </a:solidFill>
                <a:latin typeface="Comic Sans MS" panose="030F0702030302020204" pitchFamily="66" charset="0"/>
              </a:rPr>
              <a:t>2. are going to take</a:t>
            </a:r>
          </a:p>
          <a:p>
            <a:pPr>
              <a:lnSpc>
                <a:spcPct val="150000"/>
              </a:lnSpc>
            </a:pPr>
            <a:r>
              <a:rPr lang="en-US" sz="2400" dirty="0">
                <a:solidFill>
                  <a:srgbClr val="1E03BD"/>
                </a:solidFill>
                <a:latin typeface="Comic Sans MS" panose="030F0702030302020204" pitchFamily="66" charset="0"/>
              </a:rPr>
              <a:t>3. are going to get</a:t>
            </a:r>
          </a:p>
          <a:p>
            <a:pPr>
              <a:lnSpc>
                <a:spcPct val="150000"/>
              </a:lnSpc>
            </a:pPr>
            <a:r>
              <a:rPr lang="en-US" sz="2400" dirty="0">
                <a:solidFill>
                  <a:srgbClr val="C00000"/>
                </a:solidFill>
                <a:latin typeface="Comic Sans MS" panose="030F0702030302020204" pitchFamily="66" charset="0"/>
              </a:rPr>
              <a:t>4. is going to pick</a:t>
            </a:r>
          </a:p>
          <a:p>
            <a:pPr>
              <a:lnSpc>
                <a:spcPct val="150000"/>
              </a:lnSpc>
            </a:pPr>
            <a:r>
              <a:rPr lang="en-US" sz="2400" dirty="0">
                <a:solidFill>
                  <a:srgbClr val="1E03BD"/>
                </a:solidFill>
                <a:latin typeface="Comic Sans MS" panose="030F0702030302020204" pitchFamily="66" charset="0"/>
              </a:rPr>
              <a:t>5. are going to invite</a:t>
            </a:r>
          </a:p>
          <a:p>
            <a:pPr>
              <a:lnSpc>
                <a:spcPct val="150000"/>
              </a:lnSpc>
            </a:pPr>
            <a:r>
              <a:rPr lang="en-US" sz="2400" dirty="0">
                <a:solidFill>
                  <a:srgbClr val="C00000"/>
                </a:solidFill>
                <a:latin typeface="Comic Sans MS" panose="030F0702030302020204" pitchFamily="66" charset="0"/>
              </a:rPr>
              <a:t>6. are going to go</a:t>
            </a:r>
          </a:p>
          <a:p>
            <a:pPr>
              <a:lnSpc>
                <a:spcPct val="150000"/>
              </a:lnSpc>
            </a:pPr>
            <a:r>
              <a:rPr lang="en-US" sz="2400" dirty="0">
                <a:solidFill>
                  <a:srgbClr val="1E03BD"/>
                </a:solidFill>
                <a:latin typeface="Comic Sans MS" panose="030F0702030302020204" pitchFamily="66" charset="0"/>
              </a:rPr>
              <a:t>7. is going to stop</a:t>
            </a:r>
          </a:p>
          <a:p>
            <a:pPr>
              <a:lnSpc>
                <a:spcPct val="150000"/>
              </a:lnSpc>
            </a:pPr>
            <a:r>
              <a:rPr lang="en-US" sz="2400" dirty="0">
                <a:solidFill>
                  <a:srgbClr val="C00000"/>
                </a:solidFill>
                <a:latin typeface="Comic Sans MS" panose="030F0702030302020204" pitchFamily="66" charset="0"/>
              </a:rPr>
              <a:t>8. are going to cross</a:t>
            </a:r>
          </a:p>
          <a:p>
            <a:pPr>
              <a:lnSpc>
                <a:spcPct val="150000"/>
              </a:lnSpc>
            </a:pPr>
            <a:r>
              <a:rPr lang="en-US" sz="2400" dirty="0">
                <a:solidFill>
                  <a:srgbClr val="1E03BD"/>
                </a:solidFill>
                <a:latin typeface="Comic Sans MS" panose="030F0702030302020204" pitchFamily="66" charset="0"/>
              </a:rPr>
              <a:t>9. are going to say</a:t>
            </a:r>
          </a:p>
          <a:p>
            <a:pPr>
              <a:lnSpc>
                <a:spcPct val="150000"/>
              </a:lnSpc>
            </a:pPr>
            <a:r>
              <a:rPr lang="en-US" sz="2400" dirty="0">
                <a:solidFill>
                  <a:srgbClr val="C00000"/>
                </a:solidFill>
                <a:latin typeface="Comic Sans MS" panose="030F0702030302020204" pitchFamily="66" charset="0"/>
              </a:rPr>
              <a:t>1 0 . am going to have</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676254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8A4F78-F651-488A-AD0F-BF5908FDE8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0922" y="295835"/>
            <a:ext cx="8762155" cy="6414247"/>
          </a:xfrm>
          <a:prstGeom prst="rect">
            <a:avLst/>
          </a:prstGeom>
        </p:spPr>
      </p:pic>
      <p:sp>
        <p:nvSpPr>
          <p:cNvPr id="5" name="مربع نص 4">
            <a:extLst>
              <a:ext uri="{FF2B5EF4-FFF2-40B4-BE49-F238E27FC236}">
                <a16:creationId xmlns:a16="http://schemas.microsoft.com/office/drawing/2014/main" id="{4F22849E-7496-4099-9E44-9FFB66E99FA8}"/>
              </a:ext>
            </a:extLst>
          </p:cNvPr>
          <p:cNvSpPr txBox="1"/>
          <p:nvPr/>
        </p:nvSpPr>
        <p:spPr>
          <a:xfrm>
            <a:off x="793377" y="1896035"/>
            <a:ext cx="5002306"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Where</a:t>
            </a:r>
          </a:p>
          <a:p>
            <a:r>
              <a:rPr lang="en-US" sz="2400" dirty="0">
                <a:solidFill>
                  <a:srgbClr val="1E03BD"/>
                </a:solidFill>
                <a:latin typeface="Comic Sans MS" panose="030F0702030302020204" pitchFamily="66" charset="0"/>
              </a:rPr>
              <a:t>They’re going to go to London.</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0115446-B424-4186-9CA3-F60265C25377}"/>
              </a:ext>
            </a:extLst>
          </p:cNvPr>
          <p:cNvSpPr txBox="1"/>
          <p:nvPr/>
        </p:nvSpPr>
        <p:spPr>
          <a:xfrm>
            <a:off x="703730" y="2559421"/>
            <a:ext cx="5280211"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How long </a:t>
            </a:r>
          </a:p>
          <a:p>
            <a:r>
              <a:rPr lang="en-US" sz="2400" dirty="0">
                <a:solidFill>
                  <a:srgbClr val="1E03BD"/>
                </a:solidFill>
                <a:latin typeface="Comic Sans MS" panose="030F0702030302020204" pitchFamily="66" charset="0"/>
              </a:rPr>
              <a:t>They’re going to stay for two days</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A11F7EF-7EF5-4D20-8B85-38D722915DCB}"/>
              </a:ext>
            </a:extLst>
          </p:cNvPr>
          <p:cNvSpPr txBox="1"/>
          <p:nvPr/>
        </p:nvSpPr>
        <p:spPr>
          <a:xfrm>
            <a:off x="721661" y="3222807"/>
            <a:ext cx="5002306"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How </a:t>
            </a:r>
          </a:p>
          <a:p>
            <a:r>
              <a:rPr lang="en-US" sz="2400" dirty="0">
                <a:solidFill>
                  <a:srgbClr val="1E03BD"/>
                </a:solidFill>
                <a:latin typeface="Comic Sans MS" panose="030F0702030302020204" pitchFamily="66" charset="0"/>
              </a:rPr>
              <a:t>They’re going to take the train</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5A2D506-8E2C-47FC-A573-D74B5F7BA4B3}"/>
              </a:ext>
            </a:extLst>
          </p:cNvPr>
          <p:cNvSpPr txBox="1"/>
          <p:nvPr/>
        </p:nvSpPr>
        <p:spPr>
          <a:xfrm>
            <a:off x="793379" y="3886193"/>
            <a:ext cx="2554939"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Who  </a:t>
            </a:r>
          </a:p>
          <a:p>
            <a:r>
              <a:rPr lang="en-US" sz="2400" dirty="0">
                <a:solidFill>
                  <a:srgbClr val="1E03BD"/>
                </a:solidFill>
                <a:latin typeface="Comic Sans MS" panose="030F0702030302020204" pitchFamily="66" charset="0"/>
              </a:rPr>
              <a:t>Adnan’s uncle</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58FEF76-7806-4DBB-B5A0-7D0861AE002E}"/>
              </a:ext>
            </a:extLst>
          </p:cNvPr>
          <p:cNvSpPr txBox="1"/>
          <p:nvPr/>
        </p:nvSpPr>
        <p:spPr>
          <a:xfrm>
            <a:off x="797862" y="4522685"/>
            <a:ext cx="5858432"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What   </a:t>
            </a:r>
          </a:p>
          <a:p>
            <a:r>
              <a:rPr lang="en-US" sz="2400" dirty="0">
                <a:solidFill>
                  <a:srgbClr val="1E03BD"/>
                </a:solidFill>
                <a:latin typeface="Comic Sans MS" panose="030F0702030302020204" pitchFamily="66" charset="0"/>
              </a:rPr>
              <a:t>They’re going to take a tour of the city</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F75880E-BA30-4F6D-97B2-B06AC1EED302}"/>
              </a:ext>
            </a:extLst>
          </p:cNvPr>
          <p:cNvSpPr txBox="1"/>
          <p:nvPr/>
        </p:nvSpPr>
        <p:spPr>
          <a:xfrm>
            <a:off x="802345" y="5199518"/>
            <a:ext cx="7844114"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Which    </a:t>
            </a:r>
          </a:p>
          <a:p>
            <a:r>
              <a:rPr lang="en-US" sz="2400" dirty="0">
                <a:solidFill>
                  <a:srgbClr val="1E03BD"/>
                </a:solidFill>
                <a:latin typeface="Comic Sans MS" panose="030F0702030302020204" pitchFamily="66" charset="0"/>
              </a:rPr>
              <a:t>It’s going to stop at Big Ben and Buckingham Palace</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8173360-8829-4F0D-8C64-6ADD3059E282}"/>
              </a:ext>
            </a:extLst>
          </p:cNvPr>
          <p:cNvSpPr txBox="1"/>
          <p:nvPr/>
        </p:nvSpPr>
        <p:spPr>
          <a:xfrm>
            <a:off x="820275" y="5862904"/>
            <a:ext cx="5311584"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When     </a:t>
            </a:r>
          </a:p>
          <a:p>
            <a:r>
              <a:rPr lang="en-US" sz="2400" dirty="0">
                <a:solidFill>
                  <a:srgbClr val="1E03BD"/>
                </a:solidFill>
                <a:latin typeface="Comic Sans MS" panose="030F0702030302020204" pitchFamily="66" charset="0"/>
              </a:rPr>
              <a:t>In the evening on their last day.</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928621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Effect transition="in" filter="fade">
                                      <p:cBhvr>
                                        <p:cTn id="7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6C600C8-7CA7-466A-8DEF-46F3450905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298" y="564776"/>
            <a:ext cx="8596974" cy="5351930"/>
          </a:xfrm>
          <a:prstGeom prst="rect">
            <a:avLst/>
          </a:prstGeom>
        </p:spPr>
      </p:pic>
      <p:sp>
        <p:nvSpPr>
          <p:cNvPr id="5" name="مربع نص 4">
            <a:extLst>
              <a:ext uri="{FF2B5EF4-FFF2-40B4-BE49-F238E27FC236}">
                <a16:creationId xmlns:a16="http://schemas.microsoft.com/office/drawing/2014/main" id="{51695A21-EA9C-4B75-83EF-4ABDE7A06B02}"/>
              </a:ext>
            </a:extLst>
          </p:cNvPr>
          <p:cNvSpPr txBox="1"/>
          <p:nvPr/>
        </p:nvSpPr>
        <p:spPr>
          <a:xfrm>
            <a:off x="887507" y="1855694"/>
            <a:ext cx="725703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city is famous for its historic buildings</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9559926-26B9-47DE-93B2-56EA068D7A69}"/>
              </a:ext>
            </a:extLst>
          </p:cNvPr>
          <p:cNvSpPr txBox="1"/>
          <p:nvPr/>
        </p:nvSpPr>
        <p:spPr>
          <a:xfrm>
            <a:off x="878543" y="2747679"/>
            <a:ext cx="697891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 climate is hot and humid in the summer</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3478BCE-BC7B-4211-9AE4-0CF5708A2585}"/>
              </a:ext>
            </a:extLst>
          </p:cNvPr>
          <p:cNvSpPr txBox="1"/>
          <p:nvPr/>
        </p:nvSpPr>
        <p:spPr>
          <a:xfrm>
            <a:off x="869579" y="3666558"/>
            <a:ext cx="641372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Winter temperatures are much cooler</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DA91949-69D8-4834-A631-A34B6B4243D4}"/>
              </a:ext>
            </a:extLst>
          </p:cNvPr>
          <p:cNvSpPr txBox="1"/>
          <p:nvPr/>
        </p:nvSpPr>
        <p:spPr>
          <a:xfrm>
            <a:off x="887509" y="4558543"/>
            <a:ext cx="6395793"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Ankara is the capital city of Turkey</a:t>
            </a:r>
            <a:endParaRPr lang="ar-SA" sz="24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9824D36-0330-4F48-9433-9CC5BFFFA82F}"/>
              </a:ext>
            </a:extLst>
          </p:cNvPr>
          <p:cNvSpPr txBox="1"/>
          <p:nvPr/>
        </p:nvSpPr>
        <p:spPr>
          <a:xfrm>
            <a:off x="376516" y="5450528"/>
            <a:ext cx="8596974"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fertile plains are renowned for producing citrus fruits</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626391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B88781F-B908-4764-87A1-356A5472F0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9438" y="645460"/>
            <a:ext cx="8712975" cy="5244352"/>
          </a:xfrm>
          <a:prstGeom prst="rect">
            <a:avLst/>
          </a:prstGeom>
        </p:spPr>
      </p:pic>
      <p:sp>
        <p:nvSpPr>
          <p:cNvPr id="5" name="مربع نص 4">
            <a:extLst>
              <a:ext uri="{FF2B5EF4-FFF2-40B4-BE49-F238E27FC236}">
                <a16:creationId xmlns:a16="http://schemas.microsoft.com/office/drawing/2014/main" id="{B16B8FAD-F40E-4766-9591-EF922849303E}"/>
              </a:ext>
            </a:extLst>
          </p:cNvPr>
          <p:cNvSpPr txBox="1"/>
          <p:nvPr/>
        </p:nvSpPr>
        <p:spPr>
          <a:xfrm>
            <a:off x="2864223" y="261791"/>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الاجابات</a:t>
            </a:r>
          </a:p>
        </p:txBody>
      </p:sp>
      <p:sp>
        <p:nvSpPr>
          <p:cNvPr id="6" name="مربع نص 5">
            <a:extLst>
              <a:ext uri="{FF2B5EF4-FFF2-40B4-BE49-F238E27FC236}">
                <a16:creationId xmlns:a16="http://schemas.microsoft.com/office/drawing/2014/main" id="{889007DE-1F08-4B7C-B636-566F4A30EE6A}"/>
              </a:ext>
            </a:extLst>
          </p:cNvPr>
          <p:cNvSpPr txBox="1"/>
          <p:nvPr/>
        </p:nvSpPr>
        <p:spPr>
          <a:xfrm>
            <a:off x="820270" y="1869141"/>
            <a:ext cx="548639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What are you doing this weekend?</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41C3E56-E2FD-435C-8A76-63654A3090A4}"/>
              </a:ext>
            </a:extLst>
          </p:cNvPr>
          <p:cNvSpPr txBox="1"/>
          <p:nvPr/>
        </p:nvSpPr>
        <p:spPr>
          <a:xfrm>
            <a:off x="784412" y="2720785"/>
            <a:ext cx="607358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Are you going to drive home tonight?</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D536601-90CC-46D0-ACBB-A62DC8D42759}"/>
              </a:ext>
            </a:extLst>
          </p:cNvPr>
          <p:cNvSpPr txBox="1"/>
          <p:nvPr/>
        </p:nvSpPr>
        <p:spPr>
          <a:xfrm>
            <a:off x="681319" y="3532088"/>
            <a:ext cx="607358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Where will he go on his next vacation?</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1D3E459-6AFB-4C3D-B4CF-32103132ADBE}"/>
              </a:ext>
            </a:extLst>
          </p:cNvPr>
          <p:cNvSpPr txBox="1"/>
          <p:nvPr/>
        </p:nvSpPr>
        <p:spPr>
          <a:xfrm>
            <a:off x="793378" y="4356838"/>
            <a:ext cx="6441140"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What are their friends doing tomorrow?</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89CD973-5FE5-4705-A7A2-1968691110DC}"/>
              </a:ext>
            </a:extLst>
          </p:cNvPr>
          <p:cNvSpPr txBox="1"/>
          <p:nvPr/>
        </p:nvSpPr>
        <p:spPr>
          <a:xfrm>
            <a:off x="811308" y="5168141"/>
            <a:ext cx="7014880"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Who’s she meeting at the airport in an hour?</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289133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0DF124-B0FB-43C4-B99F-DD22847BDD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8604" y="161365"/>
            <a:ext cx="8693689" cy="6514849"/>
          </a:xfrm>
          <a:prstGeom prst="rect">
            <a:avLst/>
          </a:prstGeom>
        </p:spPr>
      </p:pic>
      <p:sp>
        <p:nvSpPr>
          <p:cNvPr id="5" name="مربع نص 4">
            <a:extLst>
              <a:ext uri="{FF2B5EF4-FFF2-40B4-BE49-F238E27FC236}">
                <a16:creationId xmlns:a16="http://schemas.microsoft.com/office/drawing/2014/main" id="{0B6E575E-9684-403E-BA02-6715A07D079B}"/>
              </a:ext>
            </a:extLst>
          </p:cNvPr>
          <p:cNvSpPr txBox="1"/>
          <p:nvPr/>
        </p:nvSpPr>
        <p:spPr>
          <a:xfrm>
            <a:off x="5002307" y="2393577"/>
            <a:ext cx="117521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go</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2F4F011-C21A-4675-8D81-DA1FEF64F6F2}"/>
              </a:ext>
            </a:extLst>
          </p:cNvPr>
          <p:cNvSpPr txBox="1"/>
          <p:nvPr/>
        </p:nvSpPr>
        <p:spPr>
          <a:xfrm>
            <a:off x="2209801" y="3016621"/>
            <a:ext cx="261769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will probably stay </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32F95EC-6A72-4997-8316-01CF313A99A2}"/>
              </a:ext>
            </a:extLst>
          </p:cNvPr>
          <p:cNvSpPr txBox="1"/>
          <p:nvPr/>
        </p:nvSpPr>
        <p:spPr>
          <a:xfrm>
            <a:off x="2621131" y="3387926"/>
            <a:ext cx="3299012"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am definitely going to go</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DAB8CB8-E639-4C23-B868-A6D2FB34C0F2}"/>
              </a:ext>
            </a:extLst>
          </p:cNvPr>
          <p:cNvSpPr txBox="1"/>
          <p:nvPr/>
        </p:nvSpPr>
        <p:spPr>
          <a:xfrm>
            <a:off x="3052481" y="3899642"/>
            <a:ext cx="2702860"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will probably be</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BBCB72A-6DDA-4EE6-83A0-E0CD35715EAA}"/>
              </a:ext>
            </a:extLst>
          </p:cNvPr>
          <p:cNvSpPr txBox="1"/>
          <p:nvPr/>
        </p:nvSpPr>
        <p:spPr>
          <a:xfrm>
            <a:off x="2882153" y="4105830"/>
            <a:ext cx="270286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are going to find</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ECC597F-A7FD-4690-852B-06BB2F4DA11B}"/>
              </a:ext>
            </a:extLst>
          </p:cNvPr>
          <p:cNvSpPr txBox="1"/>
          <p:nvPr/>
        </p:nvSpPr>
        <p:spPr>
          <a:xfrm>
            <a:off x="1945346" y="4527170"/>
            <a:ext cx="3030066"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am not going to spend</a:t>
            </a:r>
            <a:endParaRPr lang="ar-SA" sz="20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BBF5213-5EBB-436E-B18D-C9E368765EAB}"/>
              </a:ext>
            </a:extLst>
          </p:cNvPr>
          <p:cNvSpPr txBox="1"/>
          <p:nvPr/>
        </p:nvSpPr>
        <p:spPr>
          <a:xfrm>
            <a:off x="1842254" y="4746805"/>
            <a:ext cx="1379412"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won’t be </a:t>
            </a:r>
            <a:endParaRPr lang="ar-SA" sz="20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9A361C0-6630-44AC-8AD7-9115F15A8221}"/>
              </a:ext>
            </a:extLst>
          </p:cNvPr>
          <p:cNvSpPr txBox="1"/>
          <p:nvPr/>
        </p:nvSpPr>
        <p:spPr>
          <a:xfrm>
            <a:off x="1994653" y="4952993"/>
            <a:ext cx="2577347"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am going to watch</a:t>
            </a:r>
            <a:endParaRPr lang="ar-SA" sz="20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953290B4-4DD3-4D12-ABE8-61431E071D1F}"/>
              </a:ext>
            </a:extLst>
          </p:cNvPr>
          <p:cNvSpPr txBox="1"/>
          <p:nvPr/>
        </p:nvSpPr>
        <p:spPr>
          <a:xfrm>
            <a:off x="1958795" y="5145734"/>
            <a:ext cx="2577347"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probably stay</a:t>
            </a:r>
            <a:endParaRPr lang="ar-SA" sz="20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EDFB1D7F-6BDA-460C-8DE0-2EB89923F253}"/>
              </a:ext>
            </a:extLst>
          </p:cNvPr>
          <p:cNvSpPr txBox="1"/>
          <p:nvPr/>
        </p:nvSpPr>
        <p:spPr>
          <a:xfrm>
            <a:off x="2043960" y="5593968"/>
            <a:ext cx="2124003"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am going to go</a:t>
            </a:r>
            <a:endParaRPr lang="ar-SA" sz="20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9640D384-90CE-49E6-8255-2D8D632E5DA1}"/>
              </a:ext>
            </a:extLst>
          </p:cNvPr>
          <p:cNvSpPr txBox="1"/>
          <p:nvPr/>
        </p:nvSpPr>
        <p:spPr>
          <a:xfrm>
            <a:off x="4038602" y="5988414"/>
            <a:ext cx="1546412"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join</a:t>
            </a:r>
            <a:endParaRPr lang="ar-SA" sz="2000" dirty="0">
              <a:solidFill>
                <a:srgbClr val="C00000"/>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596820DD-D6D8-4468-BB02-FDB7EF4D1400}"/>
              </a:ext>
            </a:extLst>
          </p:cNvPr>
          <p:cNvSpPr txBox="1"/>
          <p:nvPr/>
        </p:nvSpPr>
        <p:spPr>
          <a:xfrm>
            <a:off x="2241183" y="6234943"/>
            <a:ext cx="1546412"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will call </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2093338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537882" y="2130989"/>
            <a:ext cx="8041342" cy="1569660"/>
          </a:xfrm>
          <a:prstGeom prst="rect">
            <a:avLst/>
          </a:prstGeom>
          <a:noFill/>
        </p:spPr>
        <p:txBody>
          <a:bodyPr wrap="square" rtlCol="1">
            <a:spAutoFit/>
          </a:bodyPr>
          <a:lstStyle/>
          <a:p>
            <a:pPr algn="ctr"/>
            <a:r>
              <a:rPr lang="en-US" sz="9600" dirty="0">
                <a:latin typeface="Rockwell Condensed" panose="02060603050405020104" pitchFamily="18" charset="0"/>
              </a:rPr>
              <a:t>EXPANSION 1 – 3 </a:t>
            </a:r>
            <a:endParaRPr lang="ar-SA" sz="9600" dirty="0">
              <a:latin typeface="Rockwell Condensed" panose="02060603050405020104" pitchFamily="18" charset="0"/>
            </a:endParaRPr>
          </a:p>
        </p:txBody>
      </p:sp>
    </p:spTree>
    <p:extLst>
      <p:ext uri="{BB962C8B-B14F-4D97-AF65-F5344CB8AC3E}">
        <p14:creationId xmlns:p14="http://schemas.microsoft.com/office/powerpoint/2010/main" val="1799721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1297FD-3428-4816-8BF5-23E4E7B496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941" y="237969"/>
            <a:ext cx="7802758" cy="5786314"/>
          </a:xfrm>
          <a:prstGeom prst="rect">
            <a:avLst/>
          </a:prstGeom>
        </p:spPr>
      </p:pic>
      <p:sp>
        <p:nvSpPr>
          <p:cNvPr id="5" name="مربع نص 4">
            <a:extLst>
              <a:ext uri="{FF2B5EF4-FFF2-40B4-BE49-F238E27FC236}">
                <a16:creationId xmlns:a16="http://schemas.microsoft.com/office/drawing/2014/main" id="{667F2616-EB23-4720-A3EF-C279ACD9D630}"/>
              </a:ext>
            </a:extLst>
          </p:cNvPr>
          <p:cNvSpPr txBox="1"/>
          <p:nvPr/>
        </p:nvSpPr>
        <p:spPr>
          <a:xfrm>
            <a:off x="1089212" y="806824"/>
            <a:ext cx="632012" cy="5262979"/>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g </a:t>
            </a:r>
          </a:p>
          <a:p>
            <a:r>
              <a:rPr lang="en-US" sz="2800" dirty="0">
                <a:solidFill>
                  <a:srgbClr val="C00000"/>
                </a:solidFill>
                <a:latin typeface="Comic Sans MS" panose="030F0702030302020204" pitchFamily="66" charset="0"/>
              </a:rPr>
              <a:t>e </a:t>
            </a:r>
          </a:p>
          <a:p>
            <a:r>
              <a:rPr lang="en-US" sz="2800" dirty="0">
                <a:solidFill>
                  <a:srgbClr val="1E03BD"/>
                </a:solidFill>
                <a:latin typeface="Comic Sans MS" panose="030F0702030302020204" pitchFamily="66" charset="0"/>
              </a:rPr>
              <a:t>i</a:t>
            </a:r>
            <a:r>
              <a:rPr lang="en-US" sz="2800" dirty="0">
                <a:solidFill>
                  <a:srgbClr val="C00000"/>
                </a:solidFill>
                <a:latin typeface="Comic Sans MS" panose="030F0702030302020204" pitchFamily="66" charset="0"/>
              </a:rPr>
              <a:t> </a:t>
            </a:r>
          </a:p>
          <a:p>
            <a:r>
              <a:rPr lang="en-US" sz="2800" dirty="0">
                <a:solidFill>
                  <a:srgbClr val="C00000"/>
                </a:solidFill>
                <a:latin typeface="Comic Sans MS" panose="030F0702030302020204" pitchFamily="66" charset="0"/>
              </a:rPr>
              <a:t>a </a:t>
            </a:r>
          </a:p>
          <a:p>
            <a:r>
              <a:rPr lang="en-US" sz="2800" dirty="0">
                <a:solidFill>
                  <a:srgbClr val="1E03BD"/>
                </a:solidFill>
                <a:latin typeface="Comic Sans MS" panose="030F0702030302020204" pitchFamily="66" charset="0"/>
              </a:rPr>
              <a:t>j </a:t>
            </a:r>
          </a:p>
          <a:p>
            <a:r>
              <a:rPr lang="en-US" sz="2800" dirty="0">
                <a:solidFill>
                  <a:srgbClr val="C00000"/>
                </a:solidFill>
                <a:latin typeface="Comic Sans MS" panose="030F0702030302020204" pitchFamily="66" charset="0"/>
              </a:rPr>
              <a:t>c </a:t>
            </a:r>
          </a:p>
          <a:p>
            <a:r>
              <a:rPr lang="en-US" sz="2800" dirty="0">
                <a:solidFill>
                  <a:srgbClr val="1E03BD"/>
                </a:solidFill>
                <a:latin typeface="Comic Sans MS" panose="030F0702030302020204" pitchFamily="66" charset="0"/>
              </a:rPr>
              <a:t>f </a:t>
            </a:r>
          </a:p>
          <a:p>
            <a:r>
              <a:rPr lang="en-US" sz="2800" dirty="0">
                <a:solidFill>
                  <a:srgbClr val="C00000"/>
                </a:solidFill>
                <a:latin typeface="Comic Sans MS" panose="030F0702030302020204" pitchFamily="66" charset="0"/>
              </a:rPr>
              <a:t>l </a:t>
            </a:r>
          </a:p>
          <a:p>
            <a:r>
              <a:rPr lang="en-US" sz="2800" dirty="0">
                <a:solidFill>
                  <a:srgbClr val="1E03BD"/>
                </a:solidFill>
                <a:latin typeface="Comic Sans MS" panose="030F0702030302020204" pitchFamily="66" charset="0"/>
              </a:rPr>
              <a:t>k </a:t>
            </a:r>
          </a:p>
          <a:p>
            <a:r>
              <a:rPr lang="en-US" sz="2800" dirty="0">
                <a:solidFill>
                  <a:srgbClr val="C00000"/>
                </a:solidFill>
                <a:latin typeface="Comic Sans MS" panose="030F0702030302020204" pitchFamily="66" charset="0"/>
              </a:rPr>
              <a:t>b </a:t>
            </a:r>
          </a:p>
          <a:p>
            <a:r>
              <a:rPr lang="en-US" sz="2800" dirty="0">
                <a:solidFill>
                  <a:srgbClr val="1E03BD"/>
                </a:solidFill>
                <a:latin typeface="Comic Sans MS" panose="030F0702030302020204" pitchFamily="66" charset="0"/>
              </a:rPr>
              <a:t>d</a:t>
            </a:r>
            <a:r>
              <a:rPr lang="en-US" sz="2800" dirty="0">
                <a:solidFill>
                  <a:srgbClr val="C00000"/>
                </a:solidFill>
                <a:latin typeface="Comic Sans MS" panose="030F0702030302020204" pitchFamily="66" charset="0"/>
              </a:rPr>
              <a:t> </a:t>
            </a:r>
          </a:p>
          <a:p>
            <a:r>
              <a:rPr lang="en-US" sz="2800" dirty="0">
                <a:solidFill>
                  <a:srgbClr val="C00000"/>
                </a:solidFill>
                <a:latin typeface="Comic Sans MS" panose="030F0702030302020204" pitchFamily="66" charset="0"/>
              </a:rPr>
              <a:t>h </a:t>
            </a:r>
          </a:p>
        </p:txBody>
      </p:sp>
    </p:spTree>
    <p:extLst>
      <p:ext uri="{BB962C8B-B14F-4D97-AF65-F5344CB8AC3E}">
        <p14:creationId xmlns:p14="http://schemas.microsoft.com/office/powerpoint/2010/main" val="1966011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fade">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fade">
                                      <p:cBhvr>
                                        <p:cTn id="6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AF12E8-A3E5-4594-A66A-11B3A36099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6183" y="376518"/>
            <a:ext cx="8726419" cy="6266329"/>
          </a:xfrm>
          <a:prstGeom prst="rect">
            <a:avLst/>
          </a:prstGeom>
        </p:spPr>
      </p:pic>
      <p:sp>
        <p:nvSpPr>
          <p:cNvPr id="5" name="شكل بيضاوي 4">
            <a:extLst>
              <a:ext uri="{FF2B5EF4-FFF2-40B4-BE49-F238E27FC236}">
                <a16:creationId xmlns:a16="http://schemas.microsoft.com/office/drawing/2014/main" id="{98C05A92-87FC-4E87-B55D-11D5E953FA3F}"/>
              </a:ext>
            </a:extLst>
          </p:cNvPr>
          <p:cNvSpPr/>
          <p:nvPr/>
        </p:nvSpPr>
        <p:spPr>
          <a:xfrm>
            <a:off x="5096435" y="1734671"/>
            <a:ext cx="1196789"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58B44986-29F3-4F93-8325-82252B497CAE}"/>
              </a:ext>
            </a:extLst>
          </p:cNvPr>
          <p:cNvSpPr/>
          <p:nvPr/>
        </p:nvSpPr>
        <p:spPr>
          <a:xfrm>
            <a:off x="5011271" y="2348753"/>
            <a:ext cx="1196789"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CCC21922-735E-464E-973C-C8146864D516}"/>
              </a:ext>
            </a:extLst>
          </p:cNvPr>
          <p:cNvSpPr/>
          <p:nvPr/>
        </p:nvSpPr>
        <p:spPr>
          <a:xfrm>
            <a:off x="7160001" y="2949387"/>
            <a:ext cx="1752601"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72E14D3F-E4D3-420B-809D-815C84A1A70B}"/>
              </a:ext>
            </a:extLst>
          </p:cNvPr>
          <p:cNvSpPr/>
          <p:nvPr/>
        </p:nvSpPr>
        <p:spPr>
          <a:xfrm>
            <a:off x="900953" y="3567951"/>
            <a:ext cx="1196789"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D442680B-3110-46A7-98ED-28B534AD0405}"/>
              </a:ext>
            </a:extLst>
          </p:cNvPr>
          <p:cNvSpPr/>
          <p:nvPr/>
        </p:nvSpPr>
        <p:spPr>
          <a:xfrm>
            <a:off x="968188" y="4177547"/>
            <a:ext cx="1196789"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86230232-5F5C-4368-88F4-613B773CB190}"/>
              </a:ext>
            </a:extLst>
          </p:cNvPr>
          <p:cNvSpPr/>
          <p:nvPr/>
        </p:nvSpPr>
        <p:spPr>
          <a:xfrm>
            <a:off x="5109883" y="4751281"/>
            <a:ext cx="1640541"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15A152D1-4218-4527-8E41-4B23C5EEAE8B}"/>
              </a:ext>
            </a:extLst>
          </p:cNvPr>
          <p:cNvSpPr/>
          <p:nvPr/>
        </p:nvSpPr>
        <p:spPr>
          <a:xfrm>
            <a:off x="2947705" y="5369845"/>
            <a:ext cx="1274671"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B9582B4D-AB8F-4280-8328-BDF3F104AE6F}"/>
              </a:ext>
            </a:extLst>
          </p:cNvPr>
          <p:cNvSpPr/>
          <p:nvPr/>
        </p:nvSpPr>
        <p:spPr>
          <a:xfrm>
            <a:off x="954741" y="5979444"/>
            <a:ext cx="1274671" cy="6185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23598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A4C8A28-A448-40A3-9363-CEF2505072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5459" y="268941"/>
            <a:ext cx="8772597" cy="6414247"/>
          </a:xfrm>
          <a:prstGeom prst="rect">
            <a:avLst/>
          </a:prstGeom>
        </p:spPr>
      </p:pic>
      <p:sp>
        <p:nvSpPr>
          <p:cNvPr id="5" name="مربع نص 4">
            <a:extLst>
              <a:ext uri="{FF2B5EF4-FFF2-40B4-BE49-F238E27FC236}">
                <a16:creationId xmlns:a16="http://schemas.microsoft.com/office/drawing/2014/main" id="{0A24D5E1-42D1-4E0D-82D1-527BC79C424E}"/>
              </a:ext>
            </a:extLst>
          </p:cNvPr>
          <p:cNvSpPr txBox="1"/>
          <p:nvPr/>
        </p:nvSpPr>
        <p:spPr>
          <a:xfrm>
            <a:off x="1640541" y="2568388"/>
            <a:ext cx="1057839"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was</a:t>
            </a:r>
            <a:endParaRPr lang="ar-SA" sz="28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018894C-DAA2-498F-9A0E-F6DD205FA300}"/>
              </a:ext>
            </a:extLst>
          </p:cNvPr>
          <p:cNvSpPr txBox="1"/>
          <p:nvPr/>
        </p:nvSpPr>
        <p:spPr>
          <a:xfrm>
            <a:off x="2236691" y="3003175"/>
            <a:ext cx="415066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didn’t 				was</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D4D086C-6ADE-48E0-99E6-EC547ED2D070}"/>
              </a:ext>
            </a:extLst>
          </p:cNvPr>
          <p:cNvSpPr txBox="1"/>
          <p:nvPr/>
        </p:nvSpPr>
        <p:spPr>
          <a:xfrm>
            <a:off x="2115669" y="3420032"/>
            <a:ext cx="935875"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is</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96A6F70-F033-457B-B56E-D165AE20F2B7}"/>
              </a:ext>
            </a:extLst>
          </p:cNvPr>
          <p:cNvSpPr txBox="1"/>
          <p:nvPr/>
        </p:nvSpPr>
        <p:spPr>
          <a:xfrm>
            <a:off x="1178862" y="3881713"/>
            <a:ext cx="1519518"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were</a:t>
            </a:r>
            <a:endParaRPr lang="ar-SA" sz="28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4176A4F-A124-42D6-923F-7B170DA71FFE}"/>
              </a:ext>
            </a:extLst>
          </p:cNvPr>
          <p:cNvSpPr txBox="1"/>
          <p:nvPr/>
        </p:nvSpPr>
        <p:spPr>
          <a:xfrm>
            <a:off x="1757083" y="4298570"/>
            <a:ext cx="1294461"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are</a:t>
            </a:r>
            <a:endParaRPr lang="ar-SA" sz="28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51C16FE9-C73F-441B-94C0-A4A579EDBE9B}"/>
              </a:ext>
            </a:extLst>
          </p:cNvPr>
          <p:cNvSpPr txBox="1"/>
          <p:nvPr/>
        </p:nvSpPr>
        <p:spPr>
          <a:xfrm>
            <a:off x="3316935" y="4742321"/>
            <a:ext cx="1519518"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has</a:t>
            </a:r>
            <a:endParaRPr lang="ar-SA" sz="28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61B4954-F412-4799-B46E-8D35B10747C2}"/>
              </a:ext>
            </a:extLst>
          </p:cNvPr>
          <p:cNvSpPr txBox="1"/>
          <p:nvPr/>
        </p:nvSpPr>
        <p:spPr>
          <a:xfrm>
            <a:off x="2474257" y="5204002"/>
            <a:ext cx="1519518"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doesn’t</a:t>
            </a:r>
            <a:endParaRPr lang="ar-SA" sz="28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140044A-2CC9-4CBB-9632-854F2600CEA6}"/>
              </a:ext>
            </a:extLst>
          </p:cNvPr>
          <p:cNvSpPr txBox="1"/>
          <p:nvPr/>
        </p:nvSpPr>
        <p:spPr>
          <a:xfrm>
            <a:off x="2129118" y="5611895"/>
            <a:ext cx="1028752"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am</a:t>
            </a:r>
            <a:endParaRPr lang="ar-SA" sz="28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041C097-649E-45C0-89EC-345BF1ED73C2}"/>
              </a:ext>
            </a:extLst>
          </p:cNvPr>
          <p:cNvSpPr txBox="1"/>
          <p:nvPr/>
        </p:nvSpPr>
        <p:spPr>
          <a:xfrm>
            <a:off x="1918449" y="6073576"/>
            <a:ext cx="1239421"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have</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939480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A3B6A7A-6C54-49B5-9A70-44FC89A5ED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8259" y="169603"/>
            <a:ext cx="8767482" cy="6518793"/>
          </a:xfrm>
          <a:prstGeom prst="rect">
            <a:avLst/>
          </a:prstGeom>
        </p:spPr>
      </p:pic>
      <p:sp>
        <p:nvSpPr>
          <p:cNvPr id="5" name="مربع نص 4">
            <a:extLst>
              <a:ext uri="{FF2B5EF4-FFF2-40B4-BE49-F238E27FC236}">
                <a16:creationId xmlns:a16="http://schemas.microsoft.com/office/drawing/2014/main" id="{7C0828F5-57E7-4A09-B6EE-E7A98C9A3A89}"/>
              </a:ext>
            </a:extLst>
          </p:cNvPr>
          <p:cNvSpPr txBox="1"/>
          <p:nvPr/>
        </p:nvSpPr>
        <p:spPr>
          <a:xfrm>
            <a:off x="5372707" y="1028897"/>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didn’t</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71E54C1-D9D3-4952-A30F-5A579CCFAD6F}"/>
              </a:ext>
            </a:extLst>
          </p:cNvPr>
          <p:cNvSpPr txBox="1"/>
          <p:nvPr/>
        </p:nvSpPr>
        <p:spPr>
          <a:xfrm>
            <a:off x="1692698" y="1369555"/>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was</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8B82B82-0C93-496E-84FB-BD5A4EFDABA3}"/>
              </a:ext>
            </a:extLst>
          </p:cNvPr>
          <p:cNvSpPr txBox="1"/>
          <p:nvPr/>
        </p:nvSpPr>
        <p:spPr>
          <a:xfrm>
            <a:off x="2647444" y="2055352"/>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hadn’t</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8CAA475-6876-47A1-917F-6B7D7FD6D19C}"/>
              </a:ext>
            </a:extLst>
          </p:cNvPr>
          <p:cNvSpPr txBox="1"/>
          <p:nvPr/>
        </p:nvSpPr>
        <p:spPr>
          <a:xfrm>
            <a:off x="3494605" y="2633573"/>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15661409-7444-4CF1-B7FF-DCD63BADED55}"/>
              </a:ext>
            </a:extLst>
          </p:cNvPr>
          <p:cNvSpPr txBox="1"/>
          <p:nvPr/>
        </p:nvSpPr>
        <p:spPr>
          <a:xfrm>
            <a:off x="4220743" y="2969752"/>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were</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B8CD238-03F0-40E7-ABC3-00FEF68C213D}"/>
              </a:ext>
            </a:extLst>
          </p:cNvPr>
          <p:cNvSpPr txBox="1"/>
          <p:nvPr/>
        </p:nvSpPr>
        <p:spPr>
          <a:xfrm>
            <a:off x="7179100" y="2969751"/>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7D81F42-AA2F-4BEA-89A2-379DC56991DF}"/>
              </a:ext>
            </a:extLst>
          </p:cNvPr>
          <p:cNvSpPr txBox="1"/>
          <p:nvPr/>
        </p:nvSpPr>
        <p:spPr>
          <a:xfrm>
            <a:off x="2862596" y="3211798"/>
            <a:ext cx="125669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Have </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41DDA91-19C2-4D6A-AF78-69B5FC71AB06}"/>
              </a:ext>
            </a:extLst>
          </p:cNvPr>
          <p:cNvSpPr txBox="1"/>
          <p:nvPr/>
        </p:nvSpPr>
        <p:spPr>
          <a:xfrm>
            <a:off x="6143675" y="3211798"/>
            <a:ext cx="71269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 </a:t>
            </a:r>
            <a:endParaRPr lang="ar-SA" sz="24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07E018E-300D-409D-B526-EAEEC63F9E58}"/>
              </a:ext>
            </a:extLst>
          </p:cNvPr>
          <p:cNvSpPr txBox="1"/>
          <p:nvPr/>
        </p:nvSpPr>
        <p:spPr>
          <a:xfrm>
            <a:off x="3898015" y="3480738"/>
            <a:ext cx="70698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2E4CEB0-280E-463F-8F58-52127CDE57A1}"/>
              </a:ext>
            </a:extLst>
          </p:cNvPr>
          <p:cNvSpPr txBox="1"/>
          <p:nvPr/>
        </p:nvSpPr>
        <p:spPr>
          <a:xfrm>
            <a:off x="6802582" y="3467290"/>
            <a:ext cx="79969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E1FF532F-DAD0-42B4-BA09-D5F5A4D2A47F}"/>
              </a:ext>
            </a:extLst>
          </p:cNvPr>
          <p:cNvSpPr txBox="1"/>
          <p:nvPr/>
        </p:nvSpPr>
        <p:spPr>
          <a:xfrm>
            <a:off x="3512536" y="3713819"/>
            <a:ext cx="82026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8F51C4C6-82FE-44EB-BA1F-E936979A20AF}"/>
              </a:ext>
            </a:extLst>
          </p:cNvPr>
          <p:cNvSpPr txBox="1"/>
          <p:nvPr/>
        </p:nvSpPr>
        <p:spPr>
          <a:xfrm>
            <a:off x="1836141" y="3960348"/>
            <a:ext cx="761998"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CECF7D3B-986F-40F6-AE26-18FB3923A73A}"/>
              </a:ext>
            </a:extLst>
          </p:cNvPr>
          <p:cNvSpPr txBox="1"/>
          <p:nvPr/>
        </p:nvSpPr>
        <p:spPr>
          <a:xfrm>
            <a:off x="2472632" y="4879227"/>
            <a:ext cx="6499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ADAA3869-D8DF-489E-ADBA-9D77A5D58502}"/>
              </a:ext>
            </a:extLst>
          </p:cNvPr>
          <p:cNvSpPr txBox="1"/>
          <p:nvPr/>
        </p:nvSpPr>
        <p:spPr>
          <a:xfrm>
            <a:off x="2369539" y="5192991"/>
            <a:ext cx="76199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a:t>
            </a:r>
            <a:endParaRPr lang="ar-SA" sz="2400" dirty="0">
              <a:solidFill>
                <a:srgbClr val="1E03BD"/>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9FDBCA6C-E240-40CC-A48F-21E5D008C9B9}"/>
              </a:ext>
            </a:extLst>
          </p:cNvPr>
          <p:cNvSpPr txBox="1"/>
          <p:nvPr/>
        </p:nvSpPr>
        <p:spPr>
          <a:xfrm>
            <a:off x="3243594" y="4292042"/>
            <a:ext cx="820267"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are</a:t>
            </a:r>
            <a:endParaRPr lang="ar-SA" sz="2400" dirty="0">
              <a:solidFill>
                <a:srgbClr val="1E03BD"/>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C24FBEDB-5008-4DF9-B90A-84E865725B7C}"/>
              </a:ext>
            </a:extLst>
          </p:cNvPr>
          <p:cNvSpPr txBox="1"/>
          <p:nvPr/>
        </p:nvSpPr>
        <p:spPr>
          <a:xfrm>
            <a:off x="4494171" y="4547534"/>
            <a:ext cx="6499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 </a:t>
            </a:r>
            <a:endParaRPr lang="ar-SA" sz="2400" dirty="0">
              <a:solidFill>
                <a:srgbClr val="1E03BD"/>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F4A4242E-BD06-4D8C-9CF4-337D238F2BC9}"/>
              </a:ext>
            </a:extLst>
          </p:cNvPr>
          <p:cNvSpPr txBox="1"/>
          <p:nvPr/>
        </p:nvSpPr>
        <p:spPr>
          <a:xfrm>
            <a:off x="4332803" y="4883710"/>
            <a:ext cx="6499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 </a:t>
            </a:r>
            <a:endParaRPr lang="ar-SA" sz="2400" dirty="0">
              <a:solidFill>
                <a:srgbClr val="1E03BD"/>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D13737FF-C3E5-4275-8BF7-2863CAA1D279}"/>
              </a:ext>
            </a:extLst>
          </p:cNvPr>
          <p:cNvSpPr txBox="1"/>
          <p:nvPr/>
        </p:nvSpPr>
        <p:spPr>
          <a:xfrm>
            <a:off x="4063861" y="5206438"/>
            <a:ext cx="1026463"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 </a:t>
            </a:r>
            <a:endParaRPr lang="ar-SA" sz="2400" dirty="0">
              <a:solidFill>
                <a:srgbClr val="1E03BD"/>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B3B2E203-F538-4923-AE6C-886C7A6B8225}"/>
              </a:ext>
            </a:extLst>
          </p:cNvPr>
          <p:cNvSpPr txBox="1"/>
          <p:nvPr/>
        </p:nvSpPr>
        <p:spPr>
          <a:xfrm>
            <a:off x="2598138" y="5542613"/>
            <a:ext cx="1438829"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haven’t</a:t>
            </a:r>
            <a:endParaRPr lang="ar-SA" sz="2400" dirty="0">
              <a:solidFill>
                <a:srgbClr val="1E03BD"/>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6EDEDA85-0967-459A-9C97-2098952AD451}"/>
              </a:ext>
            </a:extLst>
          </p:cNvPr>
          <p:cNvSpPr txBox="1"/>
          <p:nvPr/>
        </p:nvSpPr>
        <p:spPr>
          <a:xfrm>
            <a:off x="5144113" y="5547096"/>
            <a:ext cx="1139730"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don’t</a:t>
            </a:r>
            <a:endParaRPr lang="ar-SA" sz="2400" dirty="0">
              <a:solidFill>
                <a:srgbClr val="1E03BD"/>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41B39C54-8F9D-4BE5-A328-8DD7814B444A}"/>
              </a:ext>
            </a:extLst>
          </p:cNvPr>
          <p:cNvSpPr txBox="1"/>
          <p:nvPr/>
        </p:nvSpPr>
        <p:spPr>
          <a:xfrm>
            <a:off x="2642962" y="5883271"/>
            <a:ext cx="113973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didn’t</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7742763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B085B4D-3577-4810-AFA5-2ACA0330FB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601" y="160439"/>
            <a:ext cx="8727140" cy="6567482"/>
          </a:xfrm>
          <a:prstGeom prst="rect">
            <a:avLst/>
          </a:prstGeom>
        </p:spPr>
      </p:pic>
      <p:sp>
        <p:nvSpPr>
          <p:cNvPr id="5" name="مربع نص 4">
            <a:extLst>
              <a:ext uri="{FF2B5EF4-FFF2-40B4-BE49-F238E27FC236}">
                <a16:creationId xmlns:a16="http://schemas.microsoft.com/office/drawing/2014/main" id="{E5B1B2BC-EC51-4E06-9F6D-9B1E764C9B1D}"/>
              </a:ext>
            </a:extLst>
          </p:cNvPr>
          <p:cNvSpPr txBox="1"/>
          <p:nvPr/>
        </p:nvSpPr>
        <p:spPr>
          <a:xfrm>
            <a:off x="228601" y="1949824"/>
            <a:ext cx="8686798" cy="4739759"/>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          A lot of information has been sent by email.</a:t>
            </a:r>
          </a:p>
          <a:p>
            <a:endParaRPr lang="en-US" sz="20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       The Internet is going to be used in more remote areas.</a:t>
            </a:r>
          </a:p>
          <a:p>
            <a:endParaRPr lang="en-US" sz="24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          A text message was sent to me today.</a:t>
            </a:r>
          </a:p>
          <a:p>
            <a:endParaRPr lang="en-US" sz="240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         The Internet was invented in the 1960s.</a:t>
            </a:r>
          </a:p>
          <a:p>
            <a:endParaRPr lang="en-US" sz="24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    Computers are purchased for schools by the government.</a:t>
            </a:r>
          </a:p>
          <a:p>
            <a:endParaRPr lang="en-US" sz="2400" dirty="0">
              <a:solidFill>
                <a:srgbClr val="C00000"/>
              </a:solidFill>
              <a:latin typeface="Comic Sans MS" panose="030F0702030302020204" pitchFamily="66" charset="0"/>
            </a:endParaRPr>
          </a:p>
          <a:p>
            <a:r>
              <a:rPr lang="en-US" sz="2000" dirty="0">
                <a:solidFill>
                  <a:srgbClr val="1E03BD"/>
                </a:solidFill>
                <a:latin typeface="Comic Sans MS" panose="030F0702030302020204" pitchFamily="66" charset="0"/>
              </a:rPr>
              <a:t>         The mobile phone was invented in 1908 by Nathan Stubblefield.</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The first cellular network was launched by the Japanese telephone company.</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003385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A50E881-EB05-44BC-91D8-E1C0031D9C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6605" y="510988"/>
            <a:ext cx="8621902" cy="4616714"/>
          </a:xfrm>
          <a:prstGeom prst="rect">
            <a:avLst/>
          </a:prstGeom>
        </p:spPr>
      </p:pic>
      <p:sp>
        <p:nvSpPr>
          <p:cNvPr id="5" name="شكل بيضاوي 4">
            <a:extLst>
              <a:ext uri="{FF2B5EF4-FFF2-40B4-BE49-F238E27FC236}">
                <a16:creationId xmlns:a16="http://schemas.microsoft.com/office/drawing/2014/main" id="{28E90824-8A2D-437B-AC8D-881B8413AAF6}"/>
              </a:ext>
            </a:extLst>
          </p:cNvPr>
          <p:cNvSpPr/>
          <p:nvPr/>
        </p:nvSpPr>
        <p:spPr>
          <a:xfrm>
            <a:off x="2456330" y="1290917"/>
            <a:ext cx="1134035"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E3C037A4-4E51-4EFB-8600-2C67639AA3DC}"/>
              </a:ext>
            </a:extLst>
          </p:cNvPr>
          <p:cNvSpPr/>
          <p:nvPr/>
        </p:nvSpPr>
        <p:spPr>
          <a:xfrm>
            <a:off x="5674660" y="1281952"/>
            <a:ext cx="510987"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CD6F5C30-A2C9-4414-8EEC-F522F55BB9A7}"/>
              </a:ext>
            </a:extLst>
          </p:cNvPr>
          <p:cNvSpPr/>
          <p:nvPr/>
        </p:nvSpPr>
        <p:spPr>
          <a:xfrm>
            <a:off x="1963271" y="1712257"/>
            <a:ext cx="824757"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E5C4817A-F41C-4E00-96EA-846892240C7C}"/>
              </a:ext>
            </a:extLst>
          </p:cNvPr>
          <p:cNvSpPr/>
          <p:nvPr/>
        </p:nvSpPr>
        <p:spPr>
          <a:xfrm>
            <a:off x="4484694" y="1698810"/>
            <a:ext cx="791029"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89BDFCF6-F512-4012-BAD0-AFBA041E8DB1}"/>
              </a:ext>
            </a:extLst>
          </p:cNvPr>
          <p:cNvSpPr/>
          <p:nvPr/>
        </p:nvSpPr>
        <p:spPr>
          <a:xfrm>
            <a:off x="1963271" y="2115668"/>
            <a:ext cx="730628"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585F0ADB-1F98-497E-84F0-BFEEA903428F}"/>
              </a:ext>
            </a:extLst>
          </p:cNvPr>
          <p:cNvSpPr/>
          <p:nvPr/>
        </p:nvSpPr>
        <p:spPr>
          <a:xfrm>
            <a:off x="1990169" y="2532525"/>
            <a:ext cx="797860"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C60EAB14-7E49-451F-A91B-25F5353FA9C8}"/>
              </a:ext>
            </a:extLst>
          </p:cNvPr>
          <p:cNvSpPr/>
          <p:nvPr/>
        </p:nvSpPr>
        <p:spPr>
          <a:xfrm>
            <a:off x="5526740" y="2545971"/>
            <a:ext cx="1134035"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056118C8-A628-423B-B5DD-D642567EA576}"/>
              </a:ext>
            </a:extLst>
          </p:cNvPr>
          <p:cNvSpPr/>
          <p:nvPr/>
        </p:nvSpPr>
        <p:spPr>
          <a:xfrm>
            <a:off x="2070851" y="2976276"/>
            <a:ext cx="824758"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8D1F8929-FA9F-401C-A80F-C76B122ECB5C}"/>
              </a:ext>
            </a:extLst>
          </p:cNvPr>
          <p:cNvSpPr/>
          <p:nvPr/>
        </p:nvSpPr>
        <p:spPr>
          <a:xfrm>
            <a:off x="6965576" y="2976276"/>
            <a:ext cx="717174"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D4D7BA85-C5CC-4BD1-9C45-4A28FD076661}"/>
              </a:ext>
            </a:extLst>
          </p:cNvPr>
          <p:cNvSpPr/>
          <p:nvPr/>
        </p:nvSpPr>
        <p:spPr>
          <a:xfrm>
            <a:off x="1680887" y="3702414"/>
            <a:ext cx="1385042"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CF515F0E-F88A-4107-8F66-5F2868B176A7}"/>
              </a:ext>
            </a:extLst>
          </p:cNvPr>
          <p:cNvSpPr/>
          <p:nvPr/>
        </p:nvSpPr>
        <p:spPr>
          <a:xfrm>
            <a:off x="5674660" y="3702415"/>
            <a:ext cx="649937"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2D0F2DF1-A968-4853-86DB-94BF79213B49}"/>
              </a:ext>
            </a:extLst>
          </p:cNvPr>
          <p:cNvSpPr/>
          <p:nvPr/>
        </p:nvSpPr>
        <p:spPr>
          <a:xfrm>
            <a:off x="2070850" y="4119271"/>
            <a:ext cx="484091"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2F265120-CC52-4008-BEAD-76925CF8D772}"/>
              </a:ext>
            </a:extLst>
          </p:cNvPr>
          <p:cNvSpPr/>
          <p:nvPr/>
        </p:nvSpPr>
        <p:spPr>
          <a:xfrm>
            <a:off x="5369860" y="4119271"/>
            <a:ext cx="484091"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شكل بيضاوي 17">
            <a:extLst>
              <a:ext uri="{FF2B5EF4-FFF2-40B4-BE49-F238E27FC236}">
                <a16:creationId xmlns:a16="http://schemas.microsoft.com/office/drawing/2014/main" id="{9997B5D2-3038-447D-8E10-E01EC72BC66E}"/>
              </a:ext>
            </a:extLst>
          </p:cNvPr>
          <p:cNvSpPr/>
          <p:nvPr/>
        </p:nvSpPr>
        <p:spPr>
          <a:xfrm>
            <a:off x="1748123" y="4522681"/>
            <a:ext cx="484092"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شكل بيضاوي 18">
            <a:extLst>
              <a:ext uri="{FF2B5EF4-FFF2-40B4-BE49-F238E27FC236}">
                <a16:creationId xmlns:a16="http://schemas.microsoft.com/office/drawing/2014/main" id="{17285F39-EE7E-432F-AF23-D2615DD8B654}"/>
              </a:ext>
            </a:extLst>
          </p:cNvPr>
          <p:cNvSpPr/>
          <p:nvPr/>
        </p:nvSpPr>
        <p:spPr>
          <a:xfrm>
            <a:off x="4746813" y="4536129"/>
            <a:ext cx="1564338" cy="4437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10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heel(1)">
                                      <p:cBhvr>
                                        <p:cTn id="72" dur="20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heel(1)">
                                      <p:cBhvr>
                                        <p:cTn id="77" dur="20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heel(1)">
                                      <p:cBhvr>
                                        <p:cTn id="8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68A1A2-4B07-41BA-BE2F-6F4609D1409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601" y="121023"/>
            <a:ext cx="8189258" cy="6521824"/>
          </a:xfrm>
          <a:prstGeom prst="rect">
            <a:avLst/>
          </a:prstGeom>
        </p:spPr>
      </p:pic>
      <p:sp>
        <p:nvSpPr>
          <p:cNvPr id="5" name="مربع نص 4">
            <a:extLst>
              <a:ext uri="{FF2B5EF4-FFF2-40B4-BE49-F238E27FC236}">
                <a16:creationId xmlns:a16="http://schemas.microsoft.com/office/drawing/2014/main" id="{92AC5B83-D85C-492B-ABDC-B6CEF2485012}"/>
              </a:ext>
            </a:extLst>
          </p:cNvPr>
          <p:cNvSpPr txBox="1"/>
          <p:nvPr/>
        </p:nvSpPr>
        <p:spPr>
          <a:xfrm>
            <a:off x="914401" y="1317812"/>
            <a:ext cx="5217458"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I had just left the house for 10 minutes</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033BE70-7F1E-46DE-A7E0-980A3B937EF1}"/>
              </a:ext>
            </a:extLst>
          </p:cNvPr>
          <p:cNvSpPr txBox="1"/>
          <p:nvPr/>
        </p:nvSpPr>
        <p:spPr>
          <a:xfrm>
            <a:off x="918884" y="1819834"/>
            <a:ext cx="4675092"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 robber probably saw me leave</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D4DDE23-6E6B-4DB5-9EBD-99EC6181A2B0}"/>
              </a:ext>
            </a:extLst>
          </p:cNvPr>
          <p:cNvSpPr txBox="1"/>
          <p:nvPr/>
        </p:nvSpPr>
        <p:spPr>
          <a:xfrm>
            <a:off x="923367" y="2308409"/>
            <a:ext cx="5208492"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Admittedly, I didn’t even lock the door</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2DBC0FB-2A9C-444E-9098-FC0E73A45404}"/>
              </a:ext>
            </a:extLst>
          </p:cNvPr>
          <p:cNvSpPr txBox="1"/>
          <p:nvPr/>
        </p:nvSpPr>
        <p:spPr>
          <a:xfrm>
            <a:off x="927850" y="2810431"/>
            <a:ext cx="5042644"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He must have been extremely fast</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F5A9293-C40B-4A40-8E82-ED319132FEC6}"/>
              </a:ext>
            </a:extLst>
          </p:cNvPr>
          <p:cNvSpPr txBox="1"/>
          <p:nvPr/>
        </p:nvSpPr>
        <p:spPr>
          <a:xfrm>
            <a:off x="591671" y="3285559"/>
            <a:ext cx="8189258"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When I got back home, all of my electronics were completely gone</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4EB09EF-5C23-43AB-8728-282A20AE5410}"/>
              </a:ext>
            </a:extLst>
          </p:cNvPr>
          <p:cNvSpPr txBox="1"/>
          <p:nvPr/>
        </p:nvSpPr>
        <p:spPr>
          <a:xfrm>
            <a:off x="950263" y="3787581"/>
            <a:ext cx="2236690"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I was so upset</a:t>
            </a:r>
            <a:endParaRPr lang="ar-SA" sz="20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FFE5ED7-2187-4AF3-BE63-13CCD651F0A5}"/>
              </a:ext>
            </a:extLst>
          </p:cNvPr>
          <p:cNvSpPr txBox="1"/>
          <p:nvPr/>
        </p:nvSpPr>
        <p:spPr>
          <a:xfrm>
            <a:off x="954746" y="4289603"/>
            <a:ext cx="5298136"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Naturally, I called the police right away</a:t>
            </a:r>
            <a:endParaRPr lang="ar-SA" sz="20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9C026714-12B5-427F-B5C4-937AD9EF32FA}"/>
              </a:ext>
            </a:extLst>
          </p:cNvPr>
          <p:cNvSpPr txBox="1"/>
          <p:nvPr/>
        </p:nvSpPr>
        <p:spPr>
          <a:xfrm>
            <a:off x="959229" y="4764731"/>
            <a:ext cx="2859736"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They were very nice</a:t>
            </a:r>
            <a:endParaRPr lang="ar-SA" sz="20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12C8BC5-5D05-420A-8E50-3CB00C3A9204}"/>
              </a:ext>
            </a:extLst>
          </p:cNvPr>
          <p:cNvSpPr txBox="1"/>
          <p:nvPr/>
        </p:nvSpPr>
        <p:spPr>
          <a:xfrm>
            <a:off x="963712" y="5266753"/>
            <a:ext cx="6916264"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Apparently, there have been a lot of robberies lately</a:t>
            </a:r>
            <a:endParaRPr lang="ar-SA" sz="20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AAF9C1DF-3FD8-42B4-9D81-3CA0722824B6}"/>
              </a:ext>
            </a:extLst>
          </p:cNvPr>
          <p:cNvSpPr txBox="1"/>
          <p:nvPr/>
        </p:nvSpPr>
        <p:spPr>
          <a:xfrm>
            <a:off x="981642" y="5768775"/>
            <a:ext cx="4988852" cy="400110"/>
          </a:xfrm>
          <a:prstGeom prst="rect">
            <a:avLst/>
          </a:prstGeom>
          <a:noFill/>
        </p:spPr>
        <p:txBody>
          <a:bodyPr wrap="square" rtlCol="1">
            <a:spAutoFit/>
          </a:bodyPr>
          <a:lstStyle/>
          <a:p>
            <a:r>
              <a:rPr lang="en-US" sz="2000" dirty="0">
                <a:solidFill>
                  <a:srgbClr val="1E03BD"/>
                </a:solidFill>
                <a:latin typeface="Comic Sans MS" panose="030F0702030302020204" pitchFamily="66" charset="0"/>
              </a:rPr>
              <a:t>They actually think they will find him</a:t>
            </a:r>
            <a:endParaRPr lang="ar-SA" sz="20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9C548FC0-69B6-43AB-AB2A-81499A733D6C}"/>
              </a:ext>
            </a:extLst>
          </p:cNvPr>
          <p:cNvSpPr txBox="1"/>
          <p:nvPr/>
        </p:nvSpPr>
        <p:spPr>
          <a:xfrm>
            <a:off x="986125" y="6257350"/>
            <a:ext cx="358587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I obviously hope they do</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532187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F5C61AB-2AC5-4B06-B099-6F0E9DEE25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3355" y="174812"/>
            <a:ext cx="8837608" cy="6481482"/>
          </a:xfrm>
          <a:prstGeom prst="rect">
            <a:avLst/>
          </a:prstGeom>
        </p:spPr>
      </p:pic>
      <p:sp>
        <p:nvSpPr>
          <p:cNvPr id="5" name="مربع نص 4">
            <a:extLst>
              <a:ext uri="{FF2B5EF4-FFF2-40B4-BE49-F238E27FC236}">
                <a16:creationId xmlns:a16="http://schemas.microsoft.com/office/drawing/2014/main" id="{FF4FFD04-C705-45B6-974F-85C00C43C8F3}"/>
              </a:ext>
            </a:extLst>
          </p:cNvPr>
          <p:cNvSpPr txBox="1"/>
          <p:nvPr/>
        </p:nvSpPr>
        <p:spPr>
          <a:xfrm>
            <a:off x="2864223" y="3415553"/>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حدد الأشياء التي قد تمارسها أثناء سفرك إلى ماليزيا </a:t>
            </a:r>
          </a:p>
        </p:txBody>
      </p:sp>
    </p:spTree>
    <p:extLst>
      <p:ext uri="{BB962C8B-B14F-4D97-AF65-F5344CB8AC3E}">
        <p14:creationId xmlns:p14="http://schemas.microsoft.com/office/powerpoint/2010/main" val="41505710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60CA113-E42C-46E7-8E13-B6900999E318}"/>
              </a:ext>
            </a:extLst>
          </p:cNvPr>
          <p:cNvPicPr>
            <a:picLocks noChangeAspect="1"/>
          </p:cNvPicPr>
          <p:nvPr/>
        </p:nvPicPr>
        <p:blipFill>
          <a:blip r:embed="rId2"/>
          <a:stretch>
            <a:fillRect/>
          </a:stretch>
        </p:blipFill>
        <p:spPr>
          <a:xfrm>
            <a:off x="206758" y="336177"/>
            <a:ext cx="8748983" cy="5726112"/>
          </a:xfrm>
          <a:prstGeom prst="rect">
            <a:avLst/>
          </a:prstGeom>
        </p:spPr>
      </p:pic>
    </p:spTree>
    <p:extLst>
      <p:ext uri="{BB962C8B-B14F-4D97-AF65-F5344CB8AC3E}">
        <p14:creationId xmlns:p14="http://schemas.microsoft.com/office/powerpoint/2010/main" val="2655377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45DA43D-F5D9-4DB0-A3A9-D0C83C8E94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9189" y="242047"/>
            <a:ext cx="8226246" cy="6135691"/>
          </a:xfrm>
          <a:prstGeom prst="rect">
            <a:avLst/>
          </a:prstGeom>
        </p:spPr>
      </p:pic>
    </p:spTree>
    <p:extLst>
      <p:ext uri="{BB962C8B-B14F-4D97-AF65-F5344CB8AC3E}">
        <p14:creationId xmlns:p14="http://schemas.microsoft.com/office/powerpoint/2010/main" val="23404070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18F854B-2192-4465-9908-9B4B2A794D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8260" y="228600"/>
            <a:ext cx="8817866" cy="5809129"/>
          </a:xfrm>
          <a:prstGeom prst="rect">
            <a:avLst/>
          </a:prstGeom>
        </p:spPr>
      </p:pic>
      <p:sp>
        <p:nvSpPr>
          <p:cNvPr id="5" name="مربع نص 4">
            <a:extLst>
              <a:ext uri="{FF2B5EF4-FFF2-40B4-BE49-F238E27FC236}">
                <a16:creationId xmlns:a16="http://schemas.microsoft.com/office/drawing/2014/main" id="{3F2D11DC-CB1E-4F06-838A-50E2AE6466FF}"/>
              </a:ext>
            </a:extLst>
          </p:cNvPr>
          <p:cNvSpPr txBox="1"/>
          <p:nvPr/>
        </p:nvSpPr>
        <p:spPr>
          <a:xfrm>
            <a:off x="2864223" y="6023410"/>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الاجابات</a:t>
            </a:r>
          </a:p>
        </p:txBody>
      </p:sp>
      <p:sp>
        <p:nvSpPr>
          <p:cNvPr id="6" name="مربع نص 5">
            <a:extLst>
              <a:ext uri="{FF2B5EF4-FFF2-40B4-BE49-F238E27FC236}">
                <a16:creationId xmlns:a16="http://schemas.microsoft.com/office/drawing/2014/main" id="{8A9C3C19-529F-457E-B3D0-CF6964B77592}"/>
              </a:ext>
            </a:extLst>
          </p:cNvPr>
          <p:cNvSpPr txBox="1"/>
          <p:nvPr/>
        </p:nvSpPr>
        <p:spPr>
          <a:xfrm>
            <a:off x="443753" y="887506"/>
            <a:ext cx="3966882" cy="2862322"/>
          </a:xfrm>
          <a:prstGeom prst="rect">
            <a:avLst/>
          </a:prstGeom>
          <a:noFill/>
        </p:spPr>
        <p:txBody>
          <a:bodyPr wrap="square" rtlCol="1">
            <a:spAutoFit/>
          </a:bodyPr>
          <a:lstStyle/>
          <a:p>
            <a:pPr algn="ctr"/>
            <a:r>
              <a:rPr lang="en-US" sz="6000" dirty="0">
                <a:solidFill>
                  <a:srgbClr val="1E03BD"/>
                </a:solidFill>
                <a:latin typeface="Comic Sans MS" panose="030F0702030302020204" pitchFamily="66" charset="0"/>
              </a:rPr>
              <a:t>Laptop</a:t>
            </a:r>
            <a:r>
              <a:rPr lang="en-US" sz="6000" dirty="0">
                <a:solidFill>
                  <a:srgbClr val="C00000"/>
                </a:solidFill>
                <a:latin typeface="Comic Sans MS" panose="030F0702030302020204" pitchFamily="66" charset="0"/>
              </a:rPr>
              <a:t> </a:t>
            </a:r>
          </a:p>
          <a:p>
            <a:pPr algn="ctr"/>
            <a:r>
              <a:rPr lang="en-US" sz="6000" dirty="0">
                <a:solidFill>
                  <a:srgbClr val="C00000"/>
                </a:solidFill>
                <a:latin typeface="Comic Sans MS" panose="030F0702030302020204" pitchFamily="66" charset="0"/>
              </a:rPr>
              <a:t>Notes </a:t>
            </a:r>
          </a:p>
          <a:p>
            <a:pPr algn="ctr"/>
            <a:r>
              <a:rPr lang="en-US" sz="6000" dirty="0">
                <a:solidFill>
                  <a:srgbClr val="1E03BD"/>
                </a:solidFill>
                <a:latin typeface="Comic Sans MS" panose="030F0702030302020204" pitchFamily="66" charset="0"/>
              </a:rPr>
              <a:t>Flip chart </a:t>
            </a:r>
            <a:endParaRPr lang="ar-SA" sz="6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6907503-3A41-482D-BC2E-99E430AA4766}"/>
              </a:ext>
            </a:extLst>
          </p:cNvPr>
          <p:cNvSpPr txBox="1"/>
          <p:nvPr/>
        </p:nvSpPr>
        <p:spPr>
          <a:xfrm>
            <a:off x="4684057" y="865095"/>
            <a:ext cx="3966882" cy="2862322"/>
          </a:xfrm>
          <a:prstGeom prst="rect">
            <a:avLst/>
          </a:prstGeom>
          <a:noFill/>
        </p:spPr>
        <p:txBody>
          <a:bodyPr wrap="square" rtlCol="1">
            <a:spAutoFit/>
          </a:bodyPr>
          <a:lstStyle/>
          <a:p>
            <a:pPr algn="ctr"/>
            <a:r>
              <a:rPr lang="en-US" sz="6000" dirty="0">
                <a:solidFill>
                  <a:srgbClr val="C00000"/>
                </a:solidFill>
                <a:latin typeface="Comic Sans MS" panose="030F0702030302020204" pitchFamily="66" charset="0"/>
              </a:rPr>
              <a:t>Listening  </a:t>
            </a:r>
          </a:p>
          <a:p>
            <a:pPr algn="ctr"/>
            <a:r>
              <a:rPr lang="en-US" sz="6000" dirty="0">
                <a:solidFill>
                  <a:srgbClr val="1E03BD"/>
                </a:solidFill>
                <a:latin typeface="Comic Sans MS" panose="030F0702030302020204" pitchFamily="66" charset="0"/>
              </a:rPr>
              <a:t>Talking  </a:t>
            </a:r>
          </a:p>
          <a:p>
            <a:pPr algn="ctr"/>
            <a:r>
              <a:rPr lang="en-US" sz="6000" dirty="0">
                <a:solidFill>
                  <a:srgbClr val="C00000"/>
                </a:solidFill>
                <a:latin typeface="Comic Sans MS" panose="030F0702030302020204" pitchFamily="66" charset="0"/>
              </a:rPr>
              <a:t>Agreeing </a:t>
            </a:r>
            <a:endParaRPr lang="ar-SA" sz="6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4FF3727-5C3C-4A53-8A59-434637E68FD0}"/>
              </a:ext>
            </a:extLst>
          </p:cNvPr>
          <p:cNvSpPr txBox="1"/>
          <p:nvPr/>
        </p:nvSpPr>
        <p:spPr>
          <a:xfrm>
            <a:off x="551330" y="4276164"/>
            <a:ext cx="8377517" cy="1138773"/>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How long have you been in the conference room?</a:t>
            </a:r>
          </a:p>
          <a:p>
            <a:endParaRPr lang="en-US" sz="1100" dirty="0">
              <a:solidFill>
                <a:srgbClr val="C00000"/>
              </a:solidFill>
              <a:latin typeface="Comic Sans MS" panose="030F0702030302020204" pitchFamily="66" charset="0"/>
            </a:endParaRPr>
          </a:p>
          <a:p>
            <a:r>
              <a:rPr lang="en-US" sz="2800" dirty="0">
                <a:solidFill>
                  <a:srgbClr val="1E03BD"/>
                </a:solidFill>
                <a:latin typeface="Comic Sans MS" panose="030F0702030302020204" pitchFamily="66" charset="0"/>
              </a:rPr>
              <a:t>How long has the man been presenting his plan?</a:t>
            </a:r>
          </a:p>
        </p:txBody>
      </p:sp>
    </p:spTree>
    <p:extLst>
      <p:ext uri="{BB962C8B-B14F-4D97-AF65-F5344CB8AC3E}">
        <p14:creationId xmlns:p14="http://schemas.microsoft.com/office/powerpoint/2010/main" val="2308653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C7EDF0F-6F32-495A-9673-BDABD80375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1081" y="201706"/>
            <a:ext cx="8644660" cy="6425393"/>
          </a:xfrm>
          <a:prstGeom prst="rect">
            <a:avLst/>
          </a:prstGeom>
        </p:spPr>
      </p:pic>
      <p:sp>
        <p:nvSpPr>
          <p:cNvPr id="5" name="مربع نص 4">
            <a:extLst>
              <a:ext uri="{FF2B5EF4-FFF2-40B4-BE49-F238E27FC236}">
                <a16:creationId xmlns:a16="http://schemas.microsoft.com/office/drawing/2014/main" id="{56DE4BC6-C0E8-4018-B245-834CA634D8E4}"/>
              </a:ext>
            </a:extLst>
          </p:cNvPr>
          <p:cNvSpPr txBox="1"/>
          <p:nvPr/>
        </p:nvSpPr>
        <p:spPr>
          <a:xfrm>
            <a:off x="2864223" y="5485528"/>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أجب على الايميل المرسل لك من قبل صديقك </a:t>
            </a:r>
          </a:p>
        </p:txBody>
      </p:sp>
    </p:spTree>
    <p:extLst>
      <p:ext uri="{BB962C8B-B14F-4D97-AF65-F5344CB8AC3E}">
        <p14:creationId xmlns:p14="http://schemas.microsoft.com/office/powerpoint/2010/main" val="2601885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CE118FD-1DE2-43D6-8349-4D4989B8FE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8784" y="376518"/>
            <a:ext cx="8860745" cy="5278426"/>
          </a:xfrm>
          <a:prstGeom prst="rect">
            <a:avLst/>
          </a:prstGeom>
        </p:spPr>
      </p:pic>
      <p:sp>
        <p:nvSpPr>
          <p:cNvPr id="5" name="مربع نص 4">
            <a:extLst>
              <a:ext uri="{FF2B5EF4-FFF2-40B4-BE49-F238E27FC236}">
                <a16:creationId xmlns:a16="http://schemas.microsoft.com/office/drawing/2014/main" id="{F48B6055-7683-4E93-8F73-1E2B07CCDB4D}"/>
              </a:ext>
            </a:extLst>
          </p:cNvPr>
          <p:cNvSpPr txBox="1"/>
          <p:nvPr/>
        </p:nvSpPr>
        <p:spPr>
          <a:xfrm>
            <a:off x="2871379" y="3244334"/>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قم بكتابة ايميل إلى صديقك</a:t>
            </a:r>
          </a:p>
        </p:txBody>
      </p:sp>
    </p:spTree>
    <p:extLst>
      <p:ext uri="{BB962C8B-B14F-4D97-AF65-F5344CB8AC3E}">
        <p14:creationId xmlns:p14="http://schemas.microsoft.com/office/powerpoint/2010/main" val="722621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591F3B1-C490-428C-BAAF-22436138D0F5}"/>
              </a:ext>
            </a:extLst>
          </p:cNvPr>
          <p:cNvSpPr txBox="1"/>
          <p:nvPr/>
        </p:nvSpPr>
        <p:spPr>
          <a:xfrm>
            <a:off x="2064123" y="1700683"/>
            <a:ext cx="5015753" cy="2215991"/>
          </a:xfrm>
          <a:prstGeom prst="rect">
            <a:avLst/>
          </a:prstGeom>
          <a:noFill/>
        </p:spPr>
        <p:txBody>
          <a:bodyPr wrap="square" rtlCol="1">
            <a:spAutoFit/>
          </a:bodyPr>
          <a:lstStyle/>
          <a:p>
            <a:pPr algn="ctr"/>
            <a:r>
              <a:rPr lang="en-US" sz="13800" dirty="0">
                <a:latin typeface="Rockwell Condensed" panose="02060603050405020104" pitchFamily="18" charset="0"/>
              </a:rPr>
              <a:t>UNIT 4</a:t>
            </a:r>
            <a:endParaRPr lang="ar-SA" sz="13800" dirty="0">
              <a:latin typeface="Rockwell Condensed" panose="02060603050405020104" pitchFamily="18" charset="0"/>
            </a:endParaRPr>
          </a:p>
        </p:txBody>
      </p:sp>
    </p:spTree>
    <p:extLst>
      <p:ext uri="{BB962C8B-B14F-4D97-AF65-F5344CB8AC3E}">
        <p14:creationId xmlns:p14="http://schemas.microsoft.com/office/powerpoint/2010/main" val="42927506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51EF7C1D-6CB7-4B52-8726-B6AB28D4C4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421" y="147917"/>
            <a:ext cx="8587158" cy="6279777"/>
          </a:xfrm>
          <a:prstGeom prst="rect">
            <a:avLst/>
          </a:prstGeom>
        </p:spPr>
      </p:pic>
      <p:sp>
        <p:nvSpPr>
          <p:cNvPr id="5" name="مربع نص 4">
            <a:extLst>
              <a:ext uri="{FF2B5EF4-FFF2-40B4-BE49-F238E27FC236}">
                <a16:creationId xmlns:a16="http://schemas.microsoft.com/office/drawing/2014/main" id="{09427520-F498-45D8-B5A6-A39914D7B2D2}"/>
              </a:ext>
            </a:extLst>
          </p:cNvPr>
          <p:cNvSpPr txBox="1"/>
          <p:nvPr/>
        </p:nvSpPr>
        <p:spPr>
          <a:xfrm>
            <a:off x="2407024" y="1694330"/>
            <a:ext cx="6458555" cy="4541884"/>
          </a:xfrm>
          <a:prstGeom prst="rect">
            <a:avLst/>
          </a:prstGeom>
          <a:noFill/>
        </p:spPr>
        <p:txBody>
          <a:bodyPr wrap="square" rtlCol="1">
            <a:spAutoFit/>
          </a:bodyPr>
          <a:lstStyle/>
          <a:p>
            <a:pPr>
              <a:lnSpc>
                <a:spcPct val="150000"/>
              </a:lnSpc>
            </a:pPr>
            <a:r>
              <a:rPr lang="en-US" sz="2800" dirty="0">
                <a:solidFill>
                  <a:srgbClr val="1E03BD"/>
                </a:solidFill>
                <a:latin typeface="Comic Sans MS" panose="030F0702030302020204" pitchFamily="66" charset="0"/>
              </a:rPr>
              <a:t>Do you have a laptop ? </a:t>
            </a:r>
          </a:p>
          <a:p>
            <a:pPr>
              <a:lnSpc>
                <a:spcPct val="150000"/>
              </a:lnSpc>
            </a:pPr>
            <a:r>
              <a:rPr lang="en-US" sz="2800" dirty="0">
                <a:solidFill>
                  <a:srgbClr val="C00000"/>
                </a:solidFill>
                <a:latin typeface="Comic Sans MS" panose="030F0702030302020204" pitchFamily="66" charset="0"/>
              </a:rPr>
              <a:t>Have you eaten dinner ? </a:t>
            </a:r>
          </a:p>
          <a:p>
            <a:pPr>
              <a:lnSpc>
                <a:spcPct val="150000"/>
              </a:lnSpc>
            </a:pPr>
            <a:r>
              <a:rPr lang="en-US" sz="2800" dirty="0">
                <a:solidFill>
                  <a:srgbClr val="1E03BD"/>
                </a:solidFill>
                <a:latin typeface="Comic Sans MS" panose="030F0702030302020204" pitchFamily="66" charset="0"/>
              </a:rPr>
              <a:t>How does it work ? </a:t>
            </a:r>
          </a:p>
          <a:p>
            <a:pPr>
              <a:lnSpc>
                <a:spcPct val="150000"/>
              </a:lnSpc>
            </a:pPr>
            <a:r>
              <a:rPr lang="en-US" sz="2800" dirty="0">
                <a:solidFill>
                  <a:srgbClr val="C00000"/>
                </a:solidFill>
                <a:latin typeface="Comic Sans MS" panose="030F0702030302020204" pitchFamily="66" charset="0"/>
              </a:rPr>
              <a:t>When was the telephone invented ? </a:t>
            </a:r>
          </a:p>
          <a:p>
            <a:pPr>
              <a:lnSpc>
                <a:spcPct val="150000"/>
              </a:lnSpc>
            </a:pPr>
            <a:r>
              <a:rPr lang="en-US" sz="2800" dirty="0">
                <a:solidFill>
                  <a:srgbClr val="1E03BD"/>
                </a:solidFill>
                <a:latin typeface="Comic Sans MS" panose="030F0702030302020204" pitchFamily="66" charset="0"/>
              </a:rPr>
              <a:t>Had you called me before I arrived ? </a:t>
            </a:r>
          </a:p>
          <a:p>
            <a:pPr>
              <a:lnSpc>
                <a:spcPct val="150000"/>
              </a:lnSpc>
            </a:pPr>
            <a:r>
              <a:rPr lang="en-US" sz="2800" dirty="0">
                <a:solidFill>
                  <a:srgbClr val="C00000"/>
                </a:solidFill>
                <a:latin typeface="Comic Sans MS" panose="030F0702030302020204" pitchFamily="66" charset="0"/>
              </a:rPr>
              <a:t>Is your cell phone working ? </a:t>
            </a:r>
          </a:p>
          <a:p>
            <a:pPr>
              <a:lnSpc>
                <a:spcPct val="150000"/>
              </a:lnSpc>
            </a:pPr>
            <a:r>
              <a:rPr lang="en-US" sz="2800" dirty="0">
                <a:solidFill>
                  <a:srgbClr val="1E03BD"/>
                </a:solidFill>
                <a:latin typeface="Comic Sans MS" panose="030F0702030302020204" pitchFamily="66" charset="0"/>
              </a:rPr>
              <a:t>What were you doing last night ? </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F44920E-7D06-4B23-92FC-FACCFC7C5EFA}"/>
              </a:ext>
            </a:extLst>
          </p:cNvPr>
          <p:cNvSpPr txBox="1"/>
          <p:nvPr/>
        </p:nvSpPr>
        <p:spPr>
          <a:xfrm>
            <a:off x="4881281" y="537882"/>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 </a:t>
            </a:r>
          </a:p>
        </p:txBody>
      </p:sp>
    </p:spTree>
    <p:extLst>
      <p:ext uri="{BB962C8B-B14F-4D97-AF65-F5344CB8AC3E}">
        <p14:creationId xmlns:p14="http://schemas.microsoft.com/office/powerpoint/2010/main" val="24935879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0E22938-B0C6-46BF-A1DB-E749EB2B3B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092" y="295835"/>
            <a:ext cx="8437815" cy="5939467"/>
          </a:xfrm>
          <a:prstGeom prst="rect">
            <a:avLst/>
          </a:prstGeom>
        </p:spPr>
      </p:pic>
      <p:sp>
        <p:nvSpPr>
          <p:cNvPr id="5" name="مربع نص 4">
            <a:extLst>
              <a:ext uri="{FF2B5EF4-FFF2-40B4-BE49-F238E27FC236}">
                <a16:creationId xmlns:a16="http://schemas.microsoft.com/office/drawing/2014/main" id="{3C1F927A-9632-4A91-A9D0-CB6596189861}"/>
              </a:ext>
            </a:extLst>
          </p:cNvPr>
          <p:cNvSpPr txBox="1"/>
          <p:nvPr/>
        </p:nvSpPr>
        <p:spPr>
          <a:xfrm>
            <a:off x="4572000" y="1882588"/>
            <a:ext cx="3576914" cy="4154984"/>
          </a:xfrm>
          <a:prstGeom prst="rect">
            <a:avLst/>
          </a:prstGeom>
          <a:noFill/>
        </p:spPr>
        <p:txBody>
          <a:bodyPr wrap="square" rtlCol="1">
            <a:spAutoFit/>
          </a:bodyPr>
          <a:lstStyle/>
          <a:p>
            <a:r>
              <a:rPr lang="en-US" sz="4400" dirty="0">
                <a:solidFill>
                  <a:srgbClr val="1E03BD"/>
                </a:solidFill>
                <a:latin typeface="Comic Sans MS" panose="030F0702030302020204" pitchFamily="66" charset="0"/>
              </a:rPr>
              <a:t>broadcast </a:t>
            </a:r>
          </a:p>
          <a:p>
            <a:r>
              <a:rPr lang="en-US" sz="4400" dirty="0">
                <a:solidFill>
                  <a:srgbClr val="C00000"/>
                </a:solidFill>
                <a:latin typeface="Comic Sans MS" panose="030F0702030302020204" pitchFamily="66" charset="0"/>
              </a:rPr>
              <a:t>contestants  </a:t>
            </a:r>
          </a:p>
          <a:p>
            <a:r>
              <a:rPr lang="en-US" sz="4400" dirty="0">
                <a:solidFill>
                  <a:srgbClr val="1E03BD"/>
                </a:solidFill>
                <a:latin typeface="Comic Sans MS" panose="030F0702030302020204" pitchFamily="66" charset="0"/>
              </a:rPr>
              <a:t>version  </a:t>
            </a:r>
          </a:p>
          <a:p>
            <a:r>
              <a:rPr lang="en-US" sz="4400" dirty="0">
                <a:solidFill>
                  <a:srgbClr val="C00000"/>
                </a:solidFill>
                <a:latin typeface="Comic Sans MS" panose="030F0702030302020204" pitchFamily="66" charset="0"/>
              </a:rPr>
              <a:t>prosperous </a:t>
            </a:r>
          </a:p>
          <a:p>
            <a:r>
              <a:rPr lang="en-US" sz="4400" dirty="0">
                <a:solidFill>
                  <a:srgbClr val="1E03BD"/>
                </a:solidFill>
                <a:latin typeface="Comic Sans MS" panose="030F0702030302020204" pitchFamily="66" charset="0"/>
              </a:rPr>
              <a:t>award </a:t>
            </a:r>
          </a:p>
          <a:p>
            <a:r>
              <a:rPr lang="en-US" sz="4400" dirty="0">
                <a:solidFill>
                  <a:srgbClr val="C00000"/>
                </a:solidFill>
                <a:latin typeface="Comic Sans MS" panose="030F0702030302020204" pitchFamily="66" charset="0"/>
              </a:rPr>
              <a:t>plot </a:t>
            </a:r>
            <a:endParaRPr lang="ar-SA" sz="36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65707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C20B11D-E41C-4492-90A8-92BBC4DDE1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5035" y="188259"/>
            <a:ext cx="6918800" cy="6387353"/>
          </a:xfrm>
          <a:prstGeom prst="rect">
            <a:avLst/>
          </a:prstGeom>
        </p:spPr>
      </p:pic>
      <p:sp>
        <p:nvSpPr>
          <p:cNvPr id="5" name="مربع نص 4">
            <a:extLst>
              <a:ext uri="{FF2B5EF4-FFF2-40B4-BE49-F238E27FC236}">
                <a16:creationId xmlns:a16="http://schemas.microsoft.com/office/drawing/2014/main" id="{8E020232-276F-4270-AE6E-C95C2D6FB349}"/>
              </a:ext>
            </a:extLst>
          </p:cNvPr>
          <p:cNvSpPr txBox="1"/>
          <p:nvPr/>
        </p:nvSpPr>
        <p:spPr>
          <a:xfrm>
            <a:off x="5775801" y="2944902"/>
            <a:ext cx="3133164" cy="3046988"/>
          </a:xfrm>
          <a:prstGeom prst="rect">
            <a:avLst/>
          </a:prstGeom>
          <a:solidFill>
            <a:schemeClr val="accent3">
              <a:lumMod val="20000"/>
              <a:lumOff val="80000"/>
            </a:schemeClr>
          </a:solidFill>
        </p:spPr>
        <p:txBody>
          <a:bodyPr wrap="square" rtlCol="1">
            <a:spAutoFit/>
          </a:bodyPr>
          <a:lstStyle/>
          <a:p>
            <a:r>
              <a:rPr lang="en-US" sz="3200" dirty="0">
                <a:solidFill>
                  <a:srgbClr val="1E03BD"/>
                </a:solidFill>
                <a:latin typeface="Comic Sans MS" panose="030F0702030302020204" pitchFamily="66" charset="0"/>
              </a:rPr>
              <a:t>1- broadcast </a:t>
            </a:r>
          </a:p>
          <a:p>
            <a:r>
              <a:rPr lang="en-US" sz="3200" dirty="0">
                <a:solidFill>
                  <a:srgbClr val="C00000"/>
                </a:solidFill>
                <a:latin typeface="Comic Sans MS" panose="030F0702030302020204" pitchFamily="66" charset="0"/>
              </a:rPr>
              <a:t>2- plot </a:t>
            </a:r>
          </a:p>
          <a:p>
            <a:r>
              <a:rPr lang="en-US" sz="3200" dirty="0">
                <a:solidFill>
                  <a:srgbClr val="1E03BD"/>
                </a:solidFill>
                <a:latin typeface="Comic Sans MS" panose="030F0702030302020204" pitchFamily="66" charset="0"/>
              </a:rPr>
              <a:t>3- contestants  </a:t>
            </a:r>
          </a:p>
          <a:p>
            <a:r>
              <a:rPr lang="en-US" sz="3200" dirty="0">
                <a:solidFill>
                  <a:srgbClr val="C00000"/>
                </a:solidFill>
                <a:latin typeface="Comic Sans MS" panose="030F0702030302020204" pitchFamily="66" charset="0"/>
              </a:rPr>
              <a:t>4- version  </a:t>
            </a:r>
          </a:p>
          <a:p>
            <a:r>
              <a:rPr lang="en-US" sz="3200" dirty="0">
                <a:solidFill>
                  <a:srgbClr val="1E03BD"/>
                </a:solidFill>
                <a:latin typeface="Comic Sans MS" panose="030F0702030302020204" pitchFamily="66" charset="0"/>
              </a:rPr>
              <a:t>5- award </a:t>
            </a:r>
          </a:p>
          <a:p>
            <a:r>
              <a:rPr lang="en-US" sz="3200" dirty="0">
                <a:solidFill>
                  <a:srgbClr val="C00000"/>
                </a:solidFill>
                <a:latin typeface="Comic Sans MS" panose="030F0702030302020204" pitchFamily="66" charset="0"/>
              </a:rPr>
              <a:t>6- prosperous </a:t>
            </a:r>
          </a:p>
        </p:txBody>
      </p:sp>
    </p:spTree>
    <p:extLst>
      <p:ext uri="{BB962C8B-B14F-4D97-AF65-F5344CB8AC3E}">
        <p14:creationId xmlns:p14="http://schemas.microsoft.com/office/powerpoint/2010/main" val="3140929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76CDE8-4A99-4B0A-8FB2-2D0266B59E15}"/>
              </a:ext>
            </a:extLst>
          </p:cNvPr>
          <p:cNvPicPr>
            <a:picLocks noChangeAspect="1"/>
          </p:cNvPicPr>
          <p:nvPr/>
        </p:nvPicPr>
        <p:blipFill>
          <a:blip r:embed="rId2"/>
          <a:stretch>
            <a:fillRect/>
          </a:stretch>
        </p:blipFill>
        <p:spPr>
          <a:xfrm>
            <a:off x="229717" y="470645"/>
            <a:ext cx="8067118" cy="6271027"/>
          </a:xfrm>
          <a:prstGeom prst="rect">
            <a:avLst/>
          </a:prstGeom>
        </p:spPr>
      </p:pic>
      <p:sp>
        <p:nvSpPr>
          <p:cNvPr id="5" name="مربع نص 4">
            <a:extLst>
              <a:ext uri="{FF2B5EF4-FFF2-40B4-BE49-F238E27FC236}">
                <a16:creationId xmlns:a16="http://schemas.microsoft.com/office/drawing/2014/main" id="{A5F0486A-E94A-4315-8DA7-4D210669467C}"/>
              </a:ext>
            </a:extLst>
          </p:cNvPr>
          <p:cNvSpPr txBox="1"/>
          <p:nvPr/>
        </p:nvSpPr>
        <p:spPr>
          <a:xfrm>
            <a:off x="4235825" y="116328"/>
            <a:ext cx="4678458" cy="4199226"/>
          </a:xfrm>
          <a:prstGeom prst="rect">
            <a:avLst/>
          </a:prstGeom>
          <a:solidFill>
            <a:schemeClr val="accent3">
              <a:lumMod val="20000"/>
              <a:lumOff val="80000"/>
            </a:schemeClr>
          </a:solidFill>
        </p:spPr>
        <p:txBody>
          <a:bodyPr wrap="square" rtlCol="1">
            <a:spAutoFit/>
          </a:bodyPr>
          <a:lstStyle/>
          <a:p>
            <a:pPr>
              <a:lnSpc>
                <a:spcPct val="150000"/>
              </a:lnSpc>
            </a:pPr>
            <a:r>
              <a:rPr lang="en-US" dirty="0">
                <a:solidFill>
                  <a:srgbClr val="1E03BD"/>
                </a:solidFill>
                <a:latin typeface="Comic Sans MS" panose="030F0702030302020204" pitchFamily="66" charset="0"/>
              </a:rPr>
              <a:t>1. D.O. = a secret I.O. = me</a:t>
            </a:r>
          </a:p>
          <a:p>
            <a:pPr>
              <a:lnSpc>
                <a:spcPct val="150000"/>
              </a:lnSpc>
            </a:pPr>
            <a:r>
              <a:rPr lang="en-US" dirty="0">
                <a:solidFill>
                  <a:srgbClr val="C00000"/>
                </a:solidFill>
                <a:latin typeface="Comic Sans MS" panose="030F0702030302020204" pitchFamily="66" charset="0"/>
              </a:rPr>
              <a:t>2. D.O. = the poem I.O. = his wife</a:t>
            </a:r>
          </a:p>
          <a:p>
            <a:pPr>
              <a:lnSpc>
                <a:spcPct val="150000"/>
              </a:lnSpc>
            </a:pPr>
            <a:r>
              <a:rPr lang="en-US" dirty="0">
                <a:solidFill>
                  <a:srgbClr val="1E03BD"/>
                </a:solidFill>
                <a:latin typeface="Comic Sans MS" panose="030F0702030302020204" pitchFamily="66" charset="0"/>
              </a:rPr>
              <a:t>3. D.O. = dinner I.O. = us</a:t>
            </a:r>
          </a:p>
          <a:p>
            <a:pPr>
              <a:lnSpc>
                <a:spcPct val="150000"/>
              </a:lnSpc>
            </a:pPr>
            <a:r>
              <a:rPr lang="en-US" dirty="0">
                <a:solidFill>
                  <a:srgbClr val="C00000"/>
                </a:solidFill>
                <a:latin typeface="Comic Sans MS" panose="030F0702030302020204" pitchFamily="66" charset="0"/>
              </a:rPr>
              <a:t>4. D.O. = a letter I.O. = the producer</a:t>
            </a:r>
          </a:p>
          <a:p>
            <a:pPr>
              <a:lnSpc>
                <a:spcPct val="150000"/>
              </a:lnSpc>
            </a:pPr>
            <a:r>
              <a:rPr lang="en-US" dirty="0">
                <a:solidFill>
                  <a:srgbClr val="1E03BD"/>
                </a:solidFill>
                <a:latin typeface="Comic Sans MS" panose="030F0702030302020204" pitchFamily="66" charset="0"/>
              </a:rPr>
              <a:t>5. D.O. = coffee I.O. = me</a:t>
            </a:r>
          </a:p>
          <a:p>
            <a:pPr>
              <a:lnSpc>
                <a:spcPct val="150000"/>
              </a:lnSpc>
            </a:pPr>
            <a:r>
              <a:rPr lang="en-US" dirty="0">
                <a:solidFill>
                  <a:srgbClr val="C00000"/>
                </a:solidFill>
                <a:latin typeface="Comic Sans MS" panose="030F0702030302020204" pitchFamily="66" charset="0"/>
              </a:rPr>
              <a:t>6. D.O. = the prize I.O. = the best athlete</a:t>
            </a:r>
          </a:p>
          <a:p>
            <a:pPr>
              <a:lnSpc>
                <a:spcPct val="150000"/>
              </a:lnSpc>
            </a:pPr>
            <a:r>
              <a:rPr lang="en-US" dirty="0">
                <a:solidFill>
                  <a:srgbClr val="1E03BD"/>
                </a:solidFill>
                <a:latin typeface="Comic Sans MS" panose="030F0702030302020204" pitchFamily="66" charset="0"/>
              </a:rPr>
              <a:t>7. D.O. = the show I.O. = them</a:t>
            </a:r>
          </a:p>
          <a:p>
            <a:pPr>
              <a:lnSpc>
                <a:spcPct val="150000"/>
              </a:lnSpc>
            </a:pPr>
            <a:r>
              <a:rPr lang="en-US" dirty="0">
                <a:solidFill>
                  <a:srgbClr val="C00000"/>
                </a:solidFill>
                <a:latin typeface="Comic Sans MS" panose="030F0702030302020204" pitchFamily="66" charset="0"/>
              </a:rPr>
              <a:t>8. D.O. = a present I.O. = me</a:t>
            </a:r>
          </a:p>
          <a:p>
            <a:pPr>
              <a:lnSpc>
                <a:spcPct val="150000"/>
              </a:lnSpc>
            </a:pPr>
            <a:r>
              <a:rPr lang="en-US" dirty="0">
                <a:solidFill>
                  <a:srgbClr val="1E03BD"/>
                </a:solidFill>
                <a:latin typeface="Comic Sans MS" panose="030F0702030302020204" pitchFamily="66" charset="0"/>
              </a:rPr>
              <a:t>9. D.O. = SR 100,00 I.O. = the winner</a:t>
            </a:r>
          </a:p>
          <a:p>
            <a:pPr>
              <a:lnSpc>
                <a:spcPct val="150000"/>
              </a:lnSpc>
            </a:pPr>
            <a:r>
              <a:rPr lang="en-US" dirty="0">
                <a:solidFill>
                  <a:srgbClr val="C00000"/>
                </a:solidFill>
                <a:latin typeface="Comic Sans MS" panose="030F0702030302020204" pitchFamily="66" charset="0"/>
              </a:rPr>
              <a:t>1 0 . D.O. = the email I.O. = me</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197351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C3E9CF-7342-472E-9656-93B4E42DEE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803" y="188259"/>
            <a:ext cx="8176738" cy="6320117"/>
          </a:xfrm>
          <a:prstGeom prst="rect">
            <a:avLst/>
          </a:prstGeom>
        </p:spPr>
      </p:pic>
      <p:sp>
        <p:nvSpPr>
          <p:cNvPr id="5" name="مربع نص 4">
            <a:extLst>
              <a:ext uri="{FF2B5EF4-FFF2-40B4-BE49-F238E27FC236}">
                <a16:creationId xmlns:a16="http://schemas.microsoft.com/office/drawing/2014/main" id="{FB3F5A03-C8E8-4019-97DA-1EE2187DC13A}"/>
              </a:ext>
            </a:extLst>
          </p:cNvPr>
          <p:cNvSpPr txBox="1"/>
          <p:nvPr/>
        </p:nvSpPr>
        <p:spPr>
          <a:xfrm>
            <a:off x="1021977" y="2084295"/>
            <a:ext cx="7382435" cy="4460260"/>
          </a:xfrm>
          <a:prstGeom prst="rect">
            <a:avLst/>
          </a:prstGeom>
          <a:noFill/>
        </p:spPr>
        <p:txBody>
          <a:bodyPr wrap="square" rtlCol="1">
            <a:spAutoFit/>
          </a:bodyPr>
          <a:lstStyle/>
          <a:p>
            <a:pPr>
              <a:lnSpc>
                <a:spcPct val="150000"/>
              </a:lnSpc>
            </a:pPr>
            <a:r>
              <a:rPr lang="en-US" sz="2400" dirty="0">
                <a:solidFill>
                  <a:srgbClr val="1E03BD"/>
                </a:solidFill>
                <a:latin typeface="Comic Sans MS" panose="030F0702030302020204" pitchFamily="66" charset="0"/>
              </a:rPr>
              <a:t>They bought a new DVD player for her.</a:t>
            </a:r>
          </a:p>
          <a:p>
            <a:pPr>
              <a:lnSpc>
                <a:spcPct val="150000"/>
              </a:lnSpc>
            </a:pPr>
            <a:r>
              <a:rPr lang="en-US" sz="2400" dirty="0">
                <a:solidFill>
                  <a:srgbClr val="C00000"/>
                </a:solidFill>
                <a:latin typeface="Comic Sans MS" panose="030F0702030302020204" pitchFamily="66" charset="0"/>
              </a:rPr>
              <a:t>Could you give the remote control to me?</a:t>
            </a:r>
          </a:p>
          <a:p>
            <a:pPr>
              <a:lnSpc>
                <a:spcPct val="150000"/>
              </a:lnSpc>
            </a:pPr>
            <a:r>
              <a:rPr lang="en-US" sz="2400" dirty="0">
                <a:solidFill>
                  <a:srgbClr val="1E03BD"/>
                </a:solidFill>
                <a:latin typeface="Comic Sans MS" panose="030F0702030302020204" pitchFamily="66" charset="0"/>
              </a:rPr>
              <a:t>Not possible</a:t>
            </a:r>
          </a:p>
          <a:p>
            <a:pPr>
              <a:lnSpc>
                <a:spcPct val="150000"/>
              </a:lnSpc>
            </a:pPr>
            <a:r>
              <a:rPr lang="en-US" sz="2400" dirty="0">
                <a:solidFill>
                  <a:srgbClr val="C00000"/>
                </a:solidFill>
                <a:latin typeface="Comic Sans MS" panose="030F0702030302020204" pitchFamily="66" charset="0"/>
              </a:rPr>
              <a:t>He lent a friend his car.</a:t>
            </a:r>
          </a:p>
          <a:p>
            <a:pPr>
              <a:lnSpc>
                <a:spcPct val="150000"/>
              </a:lnSpc>
            </a:pPr>
            <a:r>
              <a:rPr lang="en-US" sz="2400" dirty="0">
                <a:solidFill>
                  <a:srgbClr val="1E03BD"/>
                </a:solidFill>
                <a:latin typeface="Comic Sans MS" panose="030F0702030302020204" pitchFamily="66" charset="0"/>
              </a:rPr>
              <a:t>Matt gave his fans pictures.</a:t>
            </a:r>
          </a:p>
          <a:p>
            <a:pPr>
              <a:lnSpc>
                <a:spcPct val="150000"/>
              </a:lnSpc>
            </a:pPr>
            <a:r>
              <a:rPr lang="en-US" sz="2400" dirty="0">
                <a:solidFill>
                  <a:srgbClr val="C00000"/>
                </a:solidFill>
                <a:latin typeface="Comic Sans MS" panose="030F0702030302020204" pitchFamily="66" charset="0"/>
              </a:rPr>
              <a:t>Not possible</a:t>
            </a:r>
          </a:p>
          <a:p>
            <a:pPr>
              <a:lnSpc>
                <a:spcPct val="150000"/>
              </a:lnSpc>
            </a:pPr>
            <a:r>
              <a:rPr lang="en-US" sz="2400" dirty="0">
                <a:solidFill>
                  <a:srgbClr val="1E03BD"/>
                </a:solidFill>
                <a:latin typeface="Comic Sans MS" panose="030F0702030302020204" pitchFamily="66" charset="0"/>
              </a:rPr>
              <a:t>Not possible</a:t>
            </a:r>
          </a:p>
          <a:p>
            <a:pPr>
              <a:lnSpc>
                <a:spcPct val="150000"/>
              </a:lnSpc>
            </a:pPr>
            <a:r>
              <a:rPr lang="en-US" sz="2400" dirty="0">
                <a:solidFill>
                  <a:srgbClr val="C00000"/>
                </a:solidFill>
                <a:latin typeface="Comic Sans MS" panose="030F0702030302020204" pitchFamily="66" charset="0"/>
              </a:rPr>
              <a:t>The host gave a cup of coffee to the guest star.</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690974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E49ACA8-C1E1-4489-AD3F-4B9B2AD471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941" y="130306"/>
            <a:ext cx="8686799" cy="6533129"/>
          </a:xfrm>
          <a:prstGeom prst="rect">
            <a:avLst/>
          </a:prstGeom>
        </p:spPr>
      </p:pic>
      <p:sp>
        <p:nvSpPr>
          <p:cNvPr id="5" name="مربع نص 4">
            <a:extLst>
              <a:ext uri="{FF2B5EF4-FFF2-40B4-BE49-F238E27FC236}">
                <a16:creationId xmlns:a16="http://schemas.microsoft.com/office/drawing/2014/main" id="{683BCF3A-760E-4850-8951-B4662AAF3A05}"/>
              </a:ext>
            </a:extLst>
          </p:cNvPr>
          <p:cNvSpPr txBox="1"/>
          <p:nvPr/>
        </p:nvSpPr>
        <p:spPr>
          <a:xfrm>
            <a:off x="1707777" y="1801906"/>
            <a:ext cx="4975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3C2F5E0-BCB5-4763-BE88-546445305550}"/>
              </a:ext>
            </a:extLst>
          </p:cNvPr>
          <p:cNvSpPr txBox="1"/>
          <p:nvPr/>
        </p:nvSpPr>
        <p:spPr>
          <a:xfrm>
            <a:off x="3769655" y="2182906"/>
            <a:ext cx="4975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993DE9C-2F7C-421F-9E1F-F56A6E7F11C4}"/>
              </a:ext>
            </a:extLst>
          </p:cNvPr>
          <p:cNvSpPr txBox="1"/>
          <p:nvPr/>
        </p:nvSpPr>
        <p:spPr>
          <a:xfrm>
            <a:off x="6208053" y="2953869"/>
            <a:ext cx="4975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552AFE6-F4D6-4C3E-A823-6B4066013E07}"/>
              </a:ext>
            </a:extLst>
          </p:cNvPr>
          <p:cNvSpPr txBox="1"/>
          <p:nvPr/>
        </p:nvSpPr>
        <p:spPr>
          <a:xfrm>
            <a:off x="5419163" y="3966877"/>
            <a:ext cx="4975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EE9C683-D9C1-4875-B8F5-1A4D1233301E}"/>
              </a:ext>
            </a:extLst>
          </p:cNvPr>
          <p:cNvSpPr txBox="1"/>
          <p:nvPr/>
        </p:nvSpPr>
        <p:spPr>
          <a:xfrm>
            <a:off x="4468909" y="5598447"/>
            <a:ext cx="4975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4AB58B7-A73B-4142-AB00-C159B163F45B}"/>
              </a:ext>
            </a:extLst>
          </p:cNvPr>
          <p:cNvSpPr txBox="1"/>
          <p:nvPr/>
        </p:nvSpPr>
        <p:spPr>
          <a:xfrm>
            <a:off x="2456337" y="6221491"/>
            <a:ext cx="49754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to</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F70AADB-362A-4DC9-9D8F-96F0FEF6FC0B}"/>
              </a:ext>
            </a:extLst>
          </p:cNvPr>
          <p:cNvSpPr txBox="1"/>
          <p:nvPr/>
        </p:nvSpPr>
        <p:spPr>
          <a:xfrm>
            <a:off x="7772409" y="3334860"/>
            <a:ext cx="77992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for</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6D4D998-4F5F-4F35-A139-3E2367CFA130}"/>
              </a:ext>
            </a:extLst>
          </p:cNvPr>
          <p:cNvSpPr txBox="1"/>
          <p:nvPr/>
        </p:nvSpPr>
        <p:spPr>
          <a:xfrm>
            <a:off x="7669316" y="3944458"/>
            <a:ext cx="77992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for</a:t>
            </a:r>
            <a:endParaRPr lang="ar-SA" sz="24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2C65BB9-D2D7-423C-A626-2F6E81E66E91}"/>
              </a:ext>
            </a:extLst>
          </p:cNvPr>
          <p:cNvSpPr txBox="1"/>
          <p:nvPr/>
        </p:nvSpPr>
        <p:spPr>
          <a:xfrm>
            <a:off x="5011285" y="5212959"/>
            <a:ext cx="77992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for</a:t>
            </a:r>
            <a:endParaRPr lang="ar-SA" sz="2400"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4A7ABD7-F378-47FF-932D-3EF5D6DCDD7F}"/>
              </a:ext>
            </a:extLst>
          </p:cNvPr>
          <p:cNvSpPr txBox="1"/>
          <p:nvPr/>
        </p:nvSpPr>
        <p:spPr>
          <a:xfrm>
            <a:off x="3980349" y="5983921"/>
            <a:ext cx="77992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for</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063336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8F93F1FE-CF37-4CF0-9A51-B295B697B5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0268" y="142033"/>
            <a:ext cx="5477156" cy="6637024"/>
          </a:xfrm>
          <a:prstGeom prst="rect">
            <a:avLst/>
          </a:prstGeom>
        </p:spPr>
      </p:pic>
      <p:sp>
        <p:nvSpPr>
          <p:cNvPr id="6" name="مربع نص 5">
            <a:extLst>
              <a:ext uri="{FF2B5EF4-FFF2-40B4-BE49-F238E27FC236}">
                <a16:creationId xmlns:a16="http://schemas.microsoft.com/office/drawing/2014/main" id="{EDE1689D-3B37-44DD-BD24-FA1D3B4F59AD}"/>
              </a:ext>
            </a:extLst>
          </p:cNvPr>
          <p:cNvSpPr txBox="1"/>
          <p:nvPr/>
        </p:nvSpPr>
        <p:spPr>
          <a:xfrm>
            <a:off x="4410635" y="1922926"/>
            <a:ext cx="4603097" cy="4441601"/>
          </a:xfrm>
          <a:prstGeom prst="rect">
            <a:avLst/>
          </a:prstGeom>
          <a:solidFill>
            <a:schemeClr val="accent3">
              <a:lumMod val="20000"/>
              <a:lumOff val="80000"/>
            </a:schemeClr>
          </a:solidFill>
        </p:spPr>
        <p:txBody>
          <a:bodyPr wrap="square" rtlCol="1">
            <a:spAutoFit/>
          </a:bodyPr>
          <a:lstStyle/>
          <a:p>
            <a:pPr>
              <a:lnSpc>
                <a:spcPct val="200000"/>
              </a:lnSpc>
            </a:pPr>
            <a:r>
              <a:rPr lang="en-US" dirty="0">
                <a:solidFill>
                  <a:srgbClr val="1E03BD"/>
                </a:solidFill>
                <a:latin typeface="Comic Sans MS" panose="030F0702030302020204" pitchFamily="66" charset="0"/>
              </a:rPr>
              <a:t>1. He sold it to me.</a:t>
            </a:r>
          </a:p>
          <a:p>
            <a:pPr>
              <a:lnSpc>
                <a:spcPct val="200000"/>
              </a:lnSpc>
            </a:pPr>
            <a:r>
              <a:rPr lang="en-US" dirty="0">
                <a:solidFill>
                  <a:srgbClr val="C00000"/>
                </a:solidFill>
                <a:latin typeface="Comic Sans MS" panose="030F0702030302020204" pitchFamily="66" charset="0"/>
              </a:rPr>
              <a:t>2. Maria opened the box for him.</a:t>
            </a:r>
          </a:p>
          <a:p>
            <a:pPr>
              <a:lnSpc>
                <a:spcPct val="200000"/>
              </a:lnSpc>
            </a:pPr>
            <a:r>
              <a:rPr lang="en-US" dirty="0">
                <a:solidFill>
                  <a:srgbClr val="1E03BD"/>
                </a:solidFill>
                <a:latin typeface="Comic Sans MS" panose="030F0702030302020204" pitchFamily="66" charset="0"/>
              </a:rPr>
              <a:t>3. My parents bought a computer for me.</a:t>
            </a:r>
          </a:p>
          <a:p>
            <a:pPr>
              <a:lnSpc>
                <a:spcPct val="200000"/>
              </a:lnSpc>
            </a:pPr>
            <a:r>
              <a:rPr lang="en-US" dirty="0">
                <a:solidFill>
                  <a:srgbClr val="C00000"/>
                </a:solidFill>
                <a:latin typeface="Comic Sans MS" panose="030F0702030302020204" pitchFamily="66" charset="0"/>
              </a:rPr>
              <a:t>4. Can you cash the check for me?</a:t>
            </a:r>
          </a:p>
          <a:p>
            <a:pPr>
              <a:lnSpc>
                <a:spcPct val="200000"/>
              </a:lnSpc>
            </a:pPr>
            <a:r>
              <a:rPr lang="en-US" dirty="0">
                <a:solidFill>
                  <a:srgbClr val="1E03BD"/>
                </a:solidFill>
                <a:latin typeface="Comic Sans MS" panose="030F0702030302020204" pitchFamily="66" charset="0"/>
              </a:rPr>
              <a:t>5. John turned on the TV for his dad.</a:t>
            </a:r>
          </a:p>
          <a:p>
            <a:pPr>
              <a:lnSpc>
                <a:spcPct val="200000"/>
              </a:lnSpc>
            </a:pPr>
            <a:r>
              <a:rPr lang="en-US" dirty="0">
                <a:solidFill>
                  <a:srgbClr val="C00000"/>
                </a:solidFill>
                <a:latin typeface="Comic Sans MS" panose="030F0702030302020204" pitchFamily="66" charset="0"/>
              </a:rPr>
              <a:t>6. They gave the part to him.</a:t>
            </a:r>
          </a:p>
          <a:p>
            <a:pPr>
              <a:lnSpc>
                <a:spcPct val="200000"/>
              </a:lnSpc>
            </a:pPr>
            <a:r>
              <a:rPr lang="en-US" dirty="0">
                <a:solidFill>
                  <a:srgbClr val="1E03BD"/>
                </a:solidFill>
                <a:latin typeface="Comic Sans MS" panose="030F0702030302020204" pitchFamily="66" charset="0"/>
              </a:rPr>
              <a:t>7. Will you tell me a story?</a:t>
            </a:r>
          </a:p>
          <a:p>
            <a:pPr>
              <a:lnSpc>
                <a:spcPct val="200000"/>
              </a:lnSpc>
            </a:pPr>
            <a:r>
              <a:rPr lang="en-US" dirty="0">
                <a:solidFill>
                  <a:srgbClr val="C00000"/>
                </a:solidFill>
                <a:latin typeface="Comic Sans MS" panose="030F0702030302020204" pitchFamily="66" charset="0"/>
              </a:rPr>
              <a:t>8. Andrew passed it to me.</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5883026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F2B62F-8B36-42EF-93B8-4A6007C5A2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6399" y="215153"/>
            <a:ext cx="8722789" cy="6468035"/>
          </a:xfrm>
          <a:prstGeom prst="rect">
            <a:avLst/>
          </a:prstGeom>
        </p:spPr>
      </p:pic>
      <p:sp>
        <p:nvSpPr>
          <p:cNvPr id="5" name="مربع نص 4">
            <a:extLst>
              <a:ext uri="{FF2B5EF4-FFF2-40B4-BE49-F238E27FC236}">
                <a16:creationId xmlns:a16="http://schemas.microsoft.com/office/drawing/2014/main" id="{A01BBD48-D854-4DB7-A4E9-155ADECBFB65}"/>
              </a:ext>
            </a:extLst>
          </p:cNvPr>
          <p:cNvSpPr txBox="1"/>
          <p:nvPr/>
        </p:nvSpPr>
        <p:spPr>
          <a:xfrm>
            <a:off x="4350556" y="2800581"/>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كل طالب يضع اجاباته الخاصة</a:t>
            </a:r>
          </a:p>
        </p:txBody>
      </p:sp>
    </p:spTree>
    <p:extLst>
      <p:ext uri="{BB962C8B-B14F-4D97-AF65-F5344CB8AC3E}">
        <p14:creationId xmlns:p14="http://schemas.microsoft.com/office/powerpoint/2010/main" val="4265553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D56AB91-C70A-4DA2-87E1-A0C2ADDB8E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1300" y="228600"/>
            <a:ext cx="8754782" cy="6494929"/>
          </a:xfrm>
          <a:prstGeom prst="rect">
            <a:avLst/>
          </a:prstGeom>
        </p:spPr>
      </p:pic>
      <p:sp>
        <p:nvSpPr>
          <p:cNvPr id="5" name="مربع نص 4">
            <a:extLst>
              <a:ext uri="{FF2B5EF4-FFF2-40B4-BE49-F238E27FC236}">
                <a16:creationId xmlns:a16="http://schemas.microsoft.com/office/drawing/2014/main" id="{C2A6814F-F493-4F19-96A6-E66FEA08F6BA}"/>
              </a:ext>
            </a:extLst>
          </p:cNvPr>
          <p:cNvSpPr txBox="1"/>
          <p:nvPr/>
        </p:nvSpPr>
        <p:spPr>
          <a:xfrm>
            <a:off x="4948518" y="3133165"/>
            <a:ext cx="1175835"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bug</a:t>
            </a:r>
            <a:endParaRPr lang="ar-SA" sz="28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1C5C538-6BBE-4C9B-B481-0C4A46ECF10F}"/>
              </a:ext>
            </a:extLst>
          </p:cNvPr>
          <p:cNvSpPr txBox="1"/>
          <p:nvPr/>
        </p:nvSpPr>
        <p:spPr>
          <a:xfrm>
            <a:off x="2250145" y="3594846"/>
            <a:ext cx="1546411"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c’mon</a:t>
            </a:r>
            <a:endParaRPr lang="ar-SA" sz="28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441804F-5C4C-4E70-967C-62D0E43F13A4}"/>
              </a:ext>
            </a:extLst>
          </p:cNvPr>
          <p:cNvSpPr txBox="1"/>
          <p:nvPr/>
        </p:nvSpPr>
        <p:spPr>
          <a:xfrm>
            <a:off x="5309345" y="3806379"/>
            <a:ext cx="3021106"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Get a kick out of</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D3452E5-00F1-478D-B765-B6A0F89A094B}"/>
              </a:ext>
            </a:extLst>
          </p:cNvPr>
          <p:cNvSpPr txBox="1"/>
          <p:nvPr/>
        </p:nvSpPr>
        <p:spPr>
          <a:xfrm>
            <a:off x="3030076" y="4092385"/>
            <a:ext cx="2456324"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couch potato </a:t>
            </a:r>
            <a:endParaRPr lang="ar-SA" sz="28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BBE33730-A039-4313-8CC2-47AF4572E03A}"/>
              </a:ext>
            </a:extLst>
          </p:cNvPr>
          <p:cNvSpPr txBox="1"/>
          <p:nvPr/>
        </p:nvSpPr>
        <p:spPr>
          <a:xfrm>
            <a:off x="6221714" y="4603371"/>
            <a:ext cx="842686" cy="523220"/>
          </a:xfrm>
          <a:prstGeom prst="rect">
            <a:avLst/>
          </a:prstGeom>
          <a:noFill/>
        </p:spPr>
        <p:txBody>
          <a:bodyPr wrap="square" rtlCol="1">
            <a:spAutoFit/>
          </a:bodyPr>
          <a:lstStyle/>
          <a:p>
            <a:r>
              <a:rPr lang="en-US" sz="2800" dirty="0">
                <a:solidFill>
                  <a:srgbClr val="1E03BD"/>
                </a:solidFill>
                <a:latin typeface="Comic Sans MS" panose="030F0702030302020204" pitchFamily="66" charset="0"/>
              </a:rPr>
              <a:t>all</a:t>
            </a:r>
            <a:endParaRPr lang="ar-SA" sz="28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F02BEFC-BCCC-4FB6-8223-17899D00E9E9}"/>
              </a:ext>
            </a:extLst>
          </p:cNvPr>
          <p:cNvSpPr txBox="1"/>
          <p:nvPr/>
        </p:nvSpPr>
        <p:spPr>
          <a:xfrm>
            <a:off x="2147359" y="6113918"/>
            <a:ext cx="1084738"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Nah </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049140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0CAF6B1-8E42-441A-AE8E-2A7921A708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9349" y="201705"/>
            <a:ext cx="8752945" cy="6445491"/>
          </a:xfrm>
          <a:prstGeom prst="rect">
            <a:avLst/>
          </a:prstGeom>
        </p:spPr>
      </p:pic>
    </p:spTree>
    <p:extLst>
      <p:ext uri="{BB962C8B-B14F-4D97-AF65-F5344CB8AC3E}">
        <p14:creationId xmlns:p14="http://schemas.microsoft.com/office/powerpoint/2010/main" val="7756975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B2AEBB5-95A5-424A-8874-72D3B6CD84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5286" y="349624"/>
            <a:ext cx="8513428" cy="5782235"/>
          </a:xfrm>
          <a:prstGeom prst="rect">
            <a:avLst/>
          </a:prstGeom>
        </p:spPr>
      </p:pic>
      <p:sp>
        <p:nvSpPr>
          <p:cNvPr id="5" name="مربع نص 4">
            <a:extLst>
              <a:ext uri="{FF2B5EF4-FFF2-40B4-BE49-F238E27FC236}">
                <a16:creationId xmlns:a16="http://schemas.microsoft.com/office/drawing/2014/main" id="{ECB2876E-D6A0-44F6-BAE4-DEED3F22B06E}"/>
              </a:ext>
            </a:extLst>
          </p:cNvPr>
          <p:cNvSpPr txBox="1"/>
          <p:nvPr/>
        </p:nvSpPr>
        <p:spPr>
          <a:xfrm>
            <a:off x="2971800" y="3738282"/>
            <a:ext cx="5082988" cy="1754326"/>
          </a:xfrm>
          <a:prstGeom prst="rect">
            <a:avLst/>
          </a:prstGeom>
          <a:noFill/>
        </p:spPr>
        <p:txBody>
          <a:bodyPr wrap="square" rtlCol="1">
            <a:spAutoFit/>
          </a:bodyPr>
          <a:lstStyle/>
          <a:p>
            <a:r>
              <a:rPr lang="en-US" dirty="0">
                <a:solidFill>
                  <a:srgbClr val="1E03BD"/>
                </a:solidFill>
                <a:latin typeface="Comic Sans MS" panose="030F0702030302020204" pitchFamily="66" charset="0"/>
              </a:rPr>
              <a:t>No 				No 				No </a:t>
            </a:r>
          </a:p>
          <a:p>
            <a:endParaRPr lang="en-US"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The situations   Bad decisions    A waste of </a:t>
            </a:r>
          </a:p>
          <a:p>
            <a:r>
              <a:rPr lang="en-US" dirty="0">
                <a:solidFill>
                  <a:srgbClr val="C00000"/>
                </a:solidFill>
                <a:latin typeface="Comic Sans MS" panose="030F0702030302020204" pitchFamily="66" charset="0"/>
              </a:rPr>
              <a:t>Are boring 						time</a:t>
            </a:r>
          </a:p>
          <a:p>
            <a:endParaRPr lang="en-US" dirty="0">
              <a:solidFill>
                <a:srgbClr val="C00000"/>
              </a:solidFill>
              <a:latin typeface="Comic Sans MS" panose="030F0702030302020204" pitchFamily="66" charset="0"/>
            </a:endParaRPr>
          </a:p>
          <a:p>
            <a:r>
              <a:rPr lang="en-US" dirty="0">
                <a:solidFill>
                  <a:srgbClr val="1E03BD"/>
                </a:solidFill>
                <a:latin typeface="Comic Sans MS" panose="030F0702030302020204" pitchFamily="66" charset="0"/>
              </a:rPr>
              <a:t>The news 		Films 			Shows </a:t>
            </a:r>
            <a:endParaRPr lang="ar-SA"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23494967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0E43CC6-3F63-4565-BBC1-E13F1720D2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538" y="188259"/>
            <a:ext cx="8858649" cy="6466132"/>
          </a:xfrm>
          <a:prstGeom prst="rect">
            <a:avLst/>
          </a:prstGeom>
        </p:spPr>
      </p:pic>
      <p:sp>
        <p:nvSpPr>
          <p:cNvPr id="5" name="مربع نص 4">
            <a:extLst>
              <a:ext uri="{FF2B5EF4-FFF2-40B4-BE49-F238E27FC236}">
                <a16:creationId xmlns:a16="http://schemas.microsoft.com/office/drawing/2014/main" id="{18F0B901-BAE6-40E7-B9F1-191A0B1499DD}"/>
              </a:ext>
            </a:extLst>
          </p:cNvPr>
          <p:cNvSpPr txBox="1"/>
          <p:nvPr/>
        </p:nvSpPr>
        <p:spPr>
          <a:xfrm>
            <a:off x="4881281" y="632011"/>
            <a:ext cx="3818965"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الإجابات من الممكن أن تختلف </a:t>
            </a:r>
          </a:p>
        </p:txBody>
      </p:sp>
      <p:sp>
        <p:nvSpPr>
          <p:cNvPr id="6" name="مربع نص 5">
            <a:extLst>
              <a:ext uri="{FF2B5EF4-FFF2-40B4-BE49-F238E27FC236}">
                <a16:creationId xmlns:a16="http://schemas.microsoft.com/office/drawing/2014/main" id="{2B65F49D-7DFF-4791-B7EA-94B3B6F5E3FF}"/>
              </a:ext>
            </a:extLst>
          </p:cNvPr>
          <p:cNvSpPr txBox="1"/>
          <p:nvPr/>
        </p:nvSpPr>
        <p:spPr>
          <a:xfrm>
            <a:off x="591671" y="1694329"/>
            <a:ext cx="2353235" cy="707886"/>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When did you get this lap top ? </a:t>
            </a:r>
            <a:endParaRPr lang="ar-SA" sz="20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38CDC13-D34E-4630-8752-6AD0494C91FF}"/>
              </a:ext>
            </a:extLst>
          </p:cNvPr>
          <p:cNvSpPr txBox="1"/>
          <p:nvPr/>
        </p:nvSpPr>
        <p:spPr>
          <a:xfrm>
            <a:off x="6217026" y="1645024"/>
            <a:ext cx="2353235"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About a year ago </a:t>
            </a:r>
            <a:endParaRPr lang="ar-SA" sz="20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EF56C66-3058-4B27-B6C9-2178EBAFF7A4}"/>
              </a:ext>
            </a:extLst>
          </p:cNvPr>
          <p:cNvSpPr txBox="1"/>
          <p:nvPr/>
        </p:nvSpPr>
        <p:spPr>
          <a:xfrm>
            <a:off x="582707" y="5007102"/>
            <a:ext cx="2353235" cy="707886"/>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What are you doing tonight ? </a:t>
            </a:r>
            <a:endParaRPr lang="ar-SA" sz="20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3F71864-24E8-4876-82A6-E8083FD184C5}"/>
              </a:ext>
            </a:extLst>
          </p:cNvPr>
          <p:cNvSpPr txBox="1"/>
          <p:nvPr/>
        </p:nvSpPr>
        <p:spPr>
          <a:xfrm>
            <a:off x="2922489" y="3541051"/>
            <a:ext cx="3115240" cy="1015663"/>
          </a:xfrm>
          <a:prstGeom prst="rect">
            <a:avLst/>
          </a:prstGeom>
          <a:noFill/>
        </p:spPr>
        <p:txBody>
          <a:bodyPr wrap="square" rtlCol="1">
            <a:spAutoFit/>
          </a:bodyPr>
          <a:lstStyle/>
          <a:p>
            <a:pPr algn="ctr"/>
            <a:r>
              <a:rPr lang="en-US" sz="2000" dirty="0">
                <a:solidFill>
                  <a:srgbClr val="C00000"/>
                </a:solidFill>
                <a:latin typeface="Comic Sans MS" panose="030F0702030302020204" pitchFamily="66" charset="0"/>
              </a:rPr>
              <a:t>I’m going to watch the football match , do you want to come over ? </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FBE6A69-5BEB-4485-9845-1883226FA845}"/>
              </a:ext>
            </a:extLst>
          </p:cNvPr>
          <p:cNvSpPr txBox="1"/>
          <p:nvPr/>
        </p:nvSpPr>
        <p:spPr>
          <a:xfrm>
            <a:off x="5777743" y="5051598"/>
            <a:ext cx="3115240"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Of course </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65156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8509DAE-E971-47BC-A255-F42A8FD3D234}"/>
              </a:ext>
            </a:extLst>
          </p:cNvPr>
          <p:cNvPicPr>
            <a:picLocks noChangeAspect="1"/>
          </p:cNvPicPr>
          <p:nvPr/>
        </p:nvPicPr>
        <p:blipFill>
          <a:blip r:embed="rId2"/>
          <a:stretch>
            <a:fillRect/>
          </a:stretch>
        </p:blipFill>
        <p:spPr>
          <a:xfrm>
            <a:off x="282388" y="174812"/>
            <a:ext cx="8659905" cy="6476359"/>
          </a:xfrm>
          <a:prstGeom prst="rect">
            <a:avLst/>
          </a:prstGeom>
        </p:spPr>
      </p:pic>
      <p:sp>
        <p:nvSpPr>
          <p:cNvPr id="5" name="مربع نص 4">
            <a:extLst>
              <a:ext uri="{FF2B5EF4-FFF2-40B4-BE49-F238E27FC236}">
                <a16:creationId xmlns:a16="http://schemas.microsoft.com/office/drawing/2014/main" id="{52474BE1-5768-45BB-B465-084F41D31215}"/>
              </a:ext>
            </a:extLst>
          </p:cNvPr>
          <p:cNvSpPr txBox="1"/>
          <p:nvPr/>
        </p:nvSpPr>
        <p:spPr>
          <a:xfrm>
            <a:off x="5291850" y="2827476"/>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أكمل الاستبيان ثم قم بجمع نقاطك </a:t>
            </a:r>
          </a:p>
        </p:txBody>
      </p:sp>
    </p:spTree>
    <p:extLst>
      <p:ext uri="{BB962C8B-B14F-4D97-AF65-F5344CB8AC3E}">
        <p14:creationId xmlns:p14="http://schemas.microsoft.com/office/powerpoint/2010/main" val="23828965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EE3318F-8A5E-41A6-B68A-4878D43F05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916" y="1317809"/>
            <a:ext cx="8882728" cy="4652682"/>
          </a:xfrm>
          <a:prstGeom prst="rect">
            <a:avLst/>
          </a:prstGeom>
        </p:spPr>
      </p:pic>
      <p:sp>
        <p:nvSpPr>
          <p:cNvPr id="5" name="مربع نص 4">
            <a:extLst>
              <a:ext uri="{FF2B5EF4-FFF2-40B4-BE49-F238E27FC236}">
                <a16:creationId xmlns:a16="http://schemas.microsoft.com/office/drawing/2014/main" id="{63B853AB-45F6-4ABC-B9D7-8B6B7BE9B88E}"/>
              </a:ext>
            </a:extLst>
          </p:cNvPr>
          <p:cNvSpPr txBox="1"/>
          <p:nvPr/>
        </p:nvSpPr>
        <p:spPr>
          <a:xfrm>
            <a:off x="5224615" y="393559"/>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الإجابات </a:t>
            </a:r>
          </a:p>
        </p:txBody>
      </p:sp>
      <p:sp>
        <p:nvSpPr>
          <p:cNvPr id="6" name="مربع نص 5">
            <a:extLst>
              <a:ext uri="{FF2B5EF4-FFF2-40B4-BE49-F238E27FC236}">
                <a16:creationId xmlns:a16="http://schemas.microsoft.com/office/drawing/2014/main" id="{9C8664D3-1E40-420A-A946-48228218CEC4}"/>
              </a:ext>
            </a:extLst>
          </p:cNvPr>
          <p:cNvSpPr txBox="1"/>
          <p:nvPr/>
        </p:nvSpPr>
        <p:spPr>
          <a:xfrm>
            <a:off x="268941" y="1896035"/>
            <a:ext cx="8552330" cy="4031873"/>
          </a:xfrm>
          <a:prstGeom prst="rect">
            <a:avLst/>
          </a:prstGeom>
          <a:solidFill>
            <a:schemeClr val="bg1"/>
          </a:solidFill>
        </p:spPr>
        <p:txBody>
          <a:bodyPr wrap="square" rtlCol="1">
            <a:spAutoFit/>
          </a:bodyPr>
          <a:lstStyle/>
          <a:p>
            <a:pPr algn="ctr"/>
            <a:r>
              <a:rPr lang="en-US" sz="3200" dirty="0">
                <a:solidFill>
                  <a:srgbClr val="1E03BD"/>
                </a:solidFill>
                <a:latin typeface="Comic Sans MS" panose="030F0702030302020204" pitchFamily="66" charset="0"/>
              </a:rPr>
              <a:t>The ideal game show contestant likes speaking in public. He can work with people he has met recently and can control his feelings. He is keen to win but he is also a good loser who doesn’t hold grudges. He can take criticism and follow instructions. He is competitive and likes being in front of a camera, a video or strong lights</a:t>
            </a:r>
            <a:endParaRPr lang="ar-SA" sz="32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41983878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5B6D937-61A9-4189-8ADD-B76CF26E11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2047" y="190480"/>
            <a:ext cx="8673353" cy="6487095"/>
          </a:xfrm>
          <a:prstGeom prst="rect">
            <a:avLst/>
          </a:prstGeom>
        </p:spPr>
      </p:pic>
    </p:spTree>
    <p:extLst>
      <p:ext uri="{BB962C8B-B14F-4D97-AF65-F5344CB8AC3E}">
        <p14:creationId xmlns:p14="http://schemas.microsoft.com/office/powerpoint/2010/main" val="4075989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4212B4A-749E-4C08-B4A0-84C26A4903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368" y="510989"/>
            <a:ext cx="8609479" cy="5260032"/>
          </a:xfrm>
          <a:prstGeom prst="rect">
            <a:avLst/>
          </a:prstGeom>
        </p:spPr>
      </p:pic>
      <p:sp>
        <p:nvSpPr>
          <p:cNvPr id="5" name="مربع نص 4">
            <a:extLst>
              <a:ext uri="{FF2B5EF4-FFF2-40B4-BE49-F238E27FC236}">
                <a16:creationId xmlns:a16="http://schemas.microsoft.com/office/drawing/2014/main" id="{61D5037B-C148-4843-89EB-2B7AE9269485}"/>
              </a:ext>
            </a:extLst>
          </p:cNvPr>
          <p:cNvSpPr txBox="1"/>
          <p:nvPr/>
        </p:nvSpPr>
        <p:spPr>
          <a:xfrm>
            <a:off x="645459" y="1223682"/>
            <a:ext cx="1896035" cy="2492990"/>
          </a:xfrm>
          <a:prstGeom prst="rect">
            <a:avLst/>
          </a:prstGeom>
          <a:noFill/>
        </p:spPr>
        <p:txBody>
          <a:bodyPr wrap="square" rtlCol="1">
            <a:spAutoFit/>
          </a:bodyPr>
          <a:lstStyle/>
          <a:p>
            <a:pPr algn="ctr"/>
            <a:r>
              <a:rPr lang="en-US" sz="3600" dirty="0">
                <a:solidFill>
                  <a:srgbClr val="1E03BD"/>
                </a:solidFill>
                <a:latin typeface="Comic Sans MS" panose="030F0702030302020204" pitchFamily="66" charset="0"/>
              </a:rPr>
              <a:t>Men </a:t>
            </a:r>
          </a:p>
          <a:p>
            <a:pPr algn="ctr"/>
            <a:endParaRPr lang="en-US" sz="2800" dirty="0">
              <a:solidFill>
                <a:srgbClr val="1E03BD"/>
              </a:solidFill>
              <a:latin typeface="Comic Sans MS" panose="030F0702030302020204" pitchFamily="66" charset="0"/>
            </a:endParaRPr>
          </a:p>
          <a:p>
            <a:pPr algn="ctr"/>
            <a:r>
              <a:rPr lang="en-US" sz="3600" dirty="0">
                <a:solidFill>
                  <a:srgbClr val="1E03BD"/>
                </a:solidFill>
                <a:latin typeface="Comic Sans MS" panose="030F0702030302020204" pitchFamily="66" charset="0"/>
              </a:rPr>
              <a:t>Pens </a:t>
            </a:r>
          </a:p>
          <a:p>
            <a:pPr algn="ctr"/>
            <a:endParaRPr lang="en-US" sz="2000" dirty="0">
              <a:solidFill>
                <a:srgbClr val="1E03BD"/>
              </a:solidFill>
              <a:latin typeface="Comic Sans MS" panose="030F0702030302020204" pitchFamily="66" charset="0"/>
            </a:endParaRPr>
          </a:p>
          <a:p>
            <a:pPr algn="ctr"/>
            <a:r>
              <a:rPr lang="en-US" sz="3600" dirty="0">
                <a:solidFill>
                  <a:srgbClr val="1E03BD"/>
                </a:solidFill>
                <a:latin typeface="Comic Sans MS" panose="030F0702030302020204" pitchFamily="66" charset="0"/>
              </a:rPr>
              <a:t>Office </a:t>
            </a:r>
            <a:endParaRPr lang="ar-SA" sz="36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DFE636C-53CF-4253-88D6-A7FE6C6509EC}"/>
              </a:ext>
            </a:extLst>
          </p:cNvPr>
          <p:cNvSpPr txBox="1"/>
          <p:nvPr/>
        </p:nvSpPr>
        <p:spPr>
          <a:xfrm>
            <a:off x="2666996" y="1241612"/>
            <a:ext cx="1896035" cy="2492990"/>
          </a:xfrm>
          <a:prstGeom prst="rect">
            <a:avLst/>
          </a:prstGeom>
          <a:noFill/>
        </p:spPr>
        <p:txBody>
          <a:bodyPr wrap="square" rtlCol="1">
            <a:spAutoFit/>
          </a:bodyPr>
          <a:lstStyle/>
          <a:p>
            <a:pPr algn="ctr"/>
            <a:r>
              <a:rPr lang="en-US" sz="3600" dirty="0">
                <a:solidFill>
                  <a:srgbClr val="C00000"/>
                </a:solidFill>
                <a:latin typeface="Comic Sans MS" panose="030F0702030302020204" pitchFamily="66" charset="0"/>
              </a:rPr>
              <a:t>Sit  </a:t>
            </a:r>
          </a:p>
          <a:p>
            <a:pPr algn="ctr"/>
            <a:endParaRPr lang="en-US" sz="2800" dirty="0">
              <a:solidFill>
                <a:srgbClr val="C00000"/>
              </a:solidFill>
              <a:latin typeface="Comic Sans MS" panose="030F0702030302020204" pitchFamily="66" charset="0"/>
            </a:endParaRPr>
          </a:p>
          <a:p>
            <a:pPr algn="ctr"/>
            <a:r>
              <a:rPr lang="en-US" sz="3600" dirty="0">
                <a:solidFill>
                  <a:srgbClr val="C00000"/>
                </a:solidFill>
                <a:latin typeface="Comic Sans MS" panose="030F0702030302020204" pitchFamily="66" charset="0"/>
              </a:rPr>
              <a:t>Talk  </a:t>
            </a:r>
          </a:p>
          <a:p>
            <a:pPr algn="ctr"/>
            <a:endParaRPr lang="en-US" sz="2000" dirty="0">
              <a:solidFill>
                <a:srgbClr val="C00000"/>
              </a:solidFill>
              <a:latin typeface="Comic Sans MS" panose="030F0702030302020204" pitchFamily="66" charset="0"/>
            </a:endParaRPr>
          </a:p>
          <a:p>
            <a:pPr algn="ctr"/>
            <a:r>
              <a:rPr lang="en-US" sz="3600" dirty="0">
                <a:solidFill>
                  <a:srgbClr val="C00000"/>
                </a:solidFill>
                <a:latin typeface="Comic Sans MS" panose="030F0702030302020204" pitchFamily="66" charset="0"/>
              </a:rPr>
              <a:t>Smile  </a:t>
            </a:r>
            <a:endParaRPr lang="ar-SA" sz="36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B8352CA-FC31-4D5E-A438-A925045C148A}"/>
              </a:ext>
            </a:extLst>
          </p:cNvPr>
          <p:cNvSpPr txBox="1"/>
          <p:nvPr/>
        </p:nvSpPr>
        <p:spPr>
          <a:xfrm>
            <a:off x="4576480" y="1214718"/>
            <a:ext cx="2066368" cy="2492990"/>
          </a:xfrm>
          <a:prstGeom prst="rect">
            <a:avLst/>
          </a:prstGeom>
          <a:noFill/>
        </p:spPr>
        <p:txBody>
          <a:bodyPr wrap="square" rtlCol="1">
            <a:spAutoFit/>
          </a:bodyPr>
          <a:lstStyle/>
          <a:p>
            <a:pPr algn="ctr"/>
            <a:r>
              <a:rPr lang="en-US" sz="3600" dirty="0">
                <a:solidFill>
                  <a:srgbClr val="1E03BD"/>
                </a:solidFill>
                <a:latin typeface="Comic Sans MS" panose="030F0702030302020204" pitchFamily="66" charset="0"/>
              </a:rPr>
              <a:t>Office  </a:t>
            </a:r>
          </a:p>
          <a:p>
            <a:pPr algn="ctr"/>
            <a:endParaRPr lang="en-US" sz="2800" dirty="0">
              <a:solidFill>
                <a:srgbClr val="1E03BD"/>
              </a:solidFill>
              <a:latin typeface="Comic Sans MS" panose="030F0702030302020204" pitchFamily="66" charset="0"/>
            </a:endParaRPr>
          </a:p>
          <a:p>
            <a:pPr algn="ctr"/>
            <a:r>
              <a:rPr lang="en-US" sz="3600" dirty="0">
                <a:solidFill>
                  <a:srgbClr val="1E03BD"/>
                </a:solidFill>
                <a:latin typeface="Comic Sans MS" panose="030F0702030302020204" pitchFamily="66" charset="0"/>
              </a:rPr>
              <a:t>Company  </a:t>
            </a:r>
          </a:p>
          <a:p>
            <a:pPr algn="ctr"/>
            <a:endParaRPr lang="en-US" sz="2000" dirty="0">
              <a:solidFill>
                <a:srgbClr val="1E03BD"/>
              </a:solidFill>
              <a:latin typeface="Comic Sans MS" panose="030F0702030302020204" pitchFamily="66" charset="0"/>
            </a:endParaRPr>
          </a:p>
          <a:p>
            <a:pPr algn="ctr"/>
            <a:r>
              <a:rPr lang="en-US" sz="3600" dirty="0">
                <a:solidFill>
                  <a:srgbClr val="1E03BD"/>
                </a:solidFill>
                <a:latin typeface="Comic Sans MS" panose="030F0702030302020204" pitchFamily="66" charset="0"/>
              </a:rPr>
              <a:t>City  </a:t>
            </a:r>
            <a:endParaRPr lang="ar-SA" sz="36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5A9CBBE-9286-4719-8898-2637B38EE6DD}"/>
              </a:ext>
            </a:extLst>
          </p:cNvPr>
          <p:cNvSpPr txBox="1"/>
          <p:nvPr/>
        </p:nvSpPr>
        <p:spPr>
          <a:xfrm>
            <a:off x="6687664" y="1214718"/>
            <a:ext cx="1896035" cy="2492990"/>
          </a:xfrm>
          <a:prstGeom prst="rect">
            <a:avLst/>
          </a:prstGeom>
          <a:noFill/>
        </p:spPr>
        <p:txBody>
          <a:bodyPr wrap="square" rtlCol="1">
            <a:spAutoFit/>
          </a:bodyPr>
          <a:lstStyle/>
          <a:p>
            <a:pPr algn="ctr"/>
            <a:r>
              <a:rPr lang="en-US" sz="3600" dirty="0">
                <a:solidFill>
                  <a:srgbClr val="C00000"/>
                </a:solidFill>
                <a:latin typeface="Comic Sans MS" panose="030F0702030302020204" pitchFamily="66" charset="0"/>
              </a:rPr>
              <a:t>Morning  </a:t>
            </a:r>
          </a:p>
          <a:p>
            <a:pPr algn="ctr"/>
            <a:endParaRPr lang="en-US" sz="2800" dirty="0">
              <a:solidFill>
                <a:srgbClr val="C00000"/>
              </a:solidFill>
              <a:latin typeface="Comic Sans MS" panose="030F0702030302020204" pitchFamily="66" charset="0"/>
            </a:endParaRPr>
          </a:p>
          <a:p>
            <a:pPr algn="ctr"/>
            <a:r>
              <a:rPr lang="en-US" sz="3600" dirty="0">
                <a:solidFill>
                  <a:srgbClr val="C00000"/>
                </a:solidFill>
                <a:latin typeface="Comic Sans MS" panose="030F0702030302020204" pitchFamily="66" charset="0"/>
              </a:rPr>
              <a:t>Noon  </a:t>
            </a:r>
          </a:p>
          <a:p>
            <a:pPr algn="ctr"/>
            <a:endParaRPr lang="en-US" sz="2000" dirty="0">
              <a:solidFill>
                <a:srgbClr val="C00000"/>
              </a:solidFill>
              <a:latin typeface="Comic Sans MS" panose="030F0702030302020204" pitchFamily="66" charset="0"/>
            </a:endParaRPr>
          </a:p>
          <a:p>
            <a:pPr algn="ctr"/>
            <a:r>
              <a:rPr lang="en-US" sz="3600" dirty="0">
                <a:solidFill>
                  <a:srgbClr val="C00000"/>
                </a:solidFill>
                <a:latin typeface="Comic Sans MS" panose="030F0702030302020204" pitchFamily="66" charset="0"/>
              </a:rPr>
              <a:t>Evening  </a:t>
            </a:r>
            <a:endParaRPr lang="ar-SA" sz="36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4452A89-5BA0-4972-B638-8E9B8336AA49}"/>
              </a:ext>
            </a:extLst>
          </p:cNvPr>
          <p:cNvSpPr txBox="1"/>
          <p:nvPr/>
        </p:nvSpPr>
        <p:spPr>
          <a:xfrm>
            <a:off x="797856" y="4132722"/>
            <a:ext cx="7892306" cy="1015663"/>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They are sitting in their office or meeting room</a:t>
            </a:r>
          </a:p>
          <a:p>
            <a:endParaRPr lang="en-US" sz="1050" dirty="0">
              <a:solidFill>
                <a:srgbClr val="C00000"/>
              </a:solidFill>
              <a:latin typeface="Comic Sans MS" panose="030F0702030302020204" pitchFamily="66" charset="0"/>
            </a:endParaRPr>
          </a:p>
          <a:p>
            <a:r>
              <a:rPr lang="en-US" sz="2400" dirty="0">
                <a:solidFill>
                  <a:srgbClr val="1E03BD"/>
                </a:solidFill>
                <a:latin typeface="Comic Sans MS" panose="030F0702030302020204" pitchFamily="66" charset="0"/>
              </a:rPr>
              <a:t>One of them is about to write or sign something</a:t>
            </a:r>
          </a:p>
        </p:txBody>
      </p:sp>
      <p:sp>
        <p:nvSpPr>
          <p:cNvPr id="10" name="مربع نص 9">
            <a:extLst>
              <a:ext uri="{FF2B5EF4-FFF2-40B4-BE49-F238E27FC236}">
                <a16:creationId xmlns:a16="http://schemas.microsoft.com/office/drawing/2014/main" id="{A26CF994-2549-4EE8-B9E3-DCCB2500288A}"/>
              </a:ext>
            </a:extLst>
          </p:cNvPr>
          <p:cNvSpPr txBox="1"/>
          <p:nvPr/>
        </p:nvSpPr>
        <p:spPr>
          <a:xfrm>
            <a:off x="3036232" y="5897673"/>
            <a:ext cx="3415553" cy="369332"/>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من الممكن أن تختلف الإجابات </a:t>
            </a:r>
          </a:p>
        </p:txBody>
      </p:sp>
    </p:spTree>
    <p:extLst>
      <p:ext uri="{BB962C8B-B14F-4D97-AF65-F5344CB8AC3E}">
        <p14:creationId xmlns:p14="http://schemas.microsoft.com/office/powerpoint/2010/main" val="1749795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1D365BA-741A-436E-BB52-1420776F09EC}"/>
              </a:ext>
            </a:extLst>
          </p:cNvPr>
          <p:cNvPicPr>
            <a:picLocks noChangeAspect="1"/>
          </p:cNvPicPr>
          <p:nvPr/>
        </p:nvPicPr>
        <p:blipFill>
          <a:blip r:embed="rId2"/>
          <a:stretch>
            <a:fillRect/>
          </a:stretch>
        </p:blipFill>
        <p:spPr>
          <a:xfrm>
            <a:off x="256317" y="242048"/>
            <a:ext cx="8699423" cy="6441140"/>
          </a:xfrm>
          <a:prstGeom prst="rect">
            <a:avLst/>
          </a:prstGeom>
        </p:spPr>
      </p:pic>
      <p:sp>
        <p:nvSpPr>
          <p:cNvPr id="5" name="مربع نص 4">
            <a:extLst>
              <a:ext uri="{FF2B5EF4-FFF2-40B4-BE49-F238E27FC236}">
                <a16:creationId xmlns:a16="http://schemas.microsoft.com/office/drawing/2014/main" id="{C928743C-7595-44BC-BABB-C40794E93098}"/>
              </a:ext>
            </a:extLst>
          </p:cNvPr>
          <p:cNvSpPr txBox="1"/>
          <p:nvPr/>
        </p:nvSpPr>
        <p:spPr>
          <a:xfrm>
            <a:off x="4380938" y="3093286"/>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تحدث عن نوع برنامج المسابقات الذي تحبه </a:t>
            </a:r>
          </a:p>
        </p:txBody>
      </p:sp>
    </p:spTree>
    <p:extLst>
      <p:ext uri="{BB962C8B-B14F-4D97-AF65-F5344CB8AC3E}">
        <p14:creationId xmlns:p14="http://schemas.microsoft.com/office/powerpoint/2010/main" val="30260117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E61573E-0F80-40CF-B8E7-61BA786572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4935" y="430306"/>
            <a:ext cx="8613911" cy="5580529"/>
          </a:xfrm>
          <a:prstGeom prst="rect">
            <a:avLst/>
          </a:prstGeom>
        </p:spPr>
      </p:pic>
      <p:sp>
        <p:nvSpPr>
          <p:cNvPr id="5" name="مربع نص 4">
            <a:extLst>
              <a:ext uri="{FF2B5EF4-FFF2-40B4-BE49-F238E27FC236}">
                <a16:creationId xmlns:a16="http://schemas.microsoft.com/office/drawing/2014/main" id="{0B1C1E0D-0A24-4C28-AEAF-70F98466F240}"/>
              </a:ext>
            </a:extLst>
          </p:cNvPr>
          <p:cNvSpPr txBox="1"/>
          <p:nvPr/>
        </p:nvSpPr>
        <p:spPr>
          <a:xfrm>
            <a:off x="2864223" y="3671510"/>
            <a:ext cx="3415553" cy="646331"/>
          </a:xfrm>
          <a:prstGeom prst="rect">
            <a:avLst/>
          </a:prstGeom>
          <a:solidFill>
            <a:srgbClr val="FF0000"/>
          </a:solidFill>
        </p:spPr>
        <p:txBody>
          <a:bodyPr wrap="square" rtlCol="1">
            <a:spAutoFit/>
          </a:bodyPr>
          <a:lstStyle/>
          <a:p>
            <a:pPr algn="ctr" rtl="1"/>
            <a:r>
              <a:rPr lang="ar-SA" spc="50" dirty="0">
                <a:ln w="9525" cmpd="sng">
                  <a:solidFill>
                    <a:schemeClr val="bg1"/>
                  </a:solidFill>
                  <a:prstDash val="solid"/>
                </a:ln>
                <a:solidFill>
                  <a:schemeClr val="bg1"/>
                </a:solidFill>
                <a:effectLst>
                  <a:glow rad="38100">
                    <a:schemeClr val="accent1">
                      <a:alpha val="40000"/>
                    </a:schemeClr>
                  </a:glow>
                </a:effectLst>
              </a:rPr>
              <a:t>اكتب مقال عن نوع برنامج المسابقات الذي تحبه </a:t>
            </a:r>
          </a:p>
        </p:txBody>
      </p:sp>
    </p:spTree>
    <p:extLst>
      <p:ext uri="{BB962C8B-B14F-4D97-AF65-F5344CB8AC3E}">
        <p14:creationId xmlns:p14="http://schemas.microsoft.com/office/powerpoint/2010/main" val="30495188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C3EF5D6-E08D-4BD9-B2AA-37C1E347FA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8950" y="416860"/>
            <a:ext cx="8576450" cy="5446058"/>
          </a:xfrm>
          <a:prstGeom prst="rect">
            <a:avLst/>
          </a:prstGeom>
        </p:spPr>
      </p:pic>
      <p:sp>
        <p:nvSpPr>
          <p:cNvPr id="5" name="مربع نص 4">
            <a:extLst>
              <a:ext uri="{FF2B5EF4-FFF2-40B4-BE49-F238E27FC236}">
                <a16:creationId xmlns:a16="http://schemas.microsoft.com/office/drawing/2014/main" id="{20A3829B-F5E0-4FCA-AFF0-093C73006BA8}"/>
              </a:ext>
            </a:extLst>
          </p:cNvPr>
          <p:cNvSpPr txBox="1"/>
          <p:nvPr/>
        </p:nvSpPr>
        <p:spPr>
          <a:xfrm>
            <a:off x="1761564" y="1183341"/>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9DC09AD-F38C-4118-916E-8143CC3721D8}"/>
              </a:ext>
            </a:extLst>
          </p:cNvPr>
          <p:cNvSpPr txBox="1"/>
          <p:nvPr/>
        </p:nvSpPr>
        <p:spPr>
          <a:xfrm>
            <a:off x="4132727" y="1174377"/>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97E9560-3F0B-4DA3-BF97-E0C4280EAE40}"/>
              </a:ext>
            </a:extLst>
          </p:cNvPr>
          <p:cNvSpPr txBox="1"/>
          <p:nvPr/>
        </p:nvSpPr>
        <p:spPr>
          <a:xfrm>
            <a:off x="788893" y="2173938"/>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a:t>
            </a:r>
            <a:endParaRPr lang="ar-SA" sz="2400" dirty="0">
              <a:solidFill>
                <a:srgbClr val="1E03BD"/>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68B7723-46A1-4E02-B225-5E4C49D1367E}"/>
              </a:ext>
            </a:extLst>
          </p:cNvPr>
          <p:cNvSpPr txBox="1"/>
          <p:nvPr/>
        </p:nvSpPr>
        <p:spPr>
          <a:xfrm>
            <a:off x="5360887" y="2173938"/>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0ABD0B1-203F-4FAA-86D4-ECEC85B6E276}"/>
              </a:ext>
            </a:extLst>
          </p:cNvPr>
          <p:cNvSpPr txBox="1"/>
          <p:nvPr/>
        </p:nvSpPr>
        <p:spPr>
          <a:xfrm>
            <a:off x="1461246" y="2617690"/>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9D3ADCF-DD3F-467B-9E49-E09109EE0FBC}"/>
              </a:ext>
            </a:extLst>
          </p:cNvPr>
          <p:cNvSpPr txBox="1"/>
          <p:nvPr/>
        </p:nvSpPr>
        <p:spPr>
          <a:xfrm>
            <a:off x="2940427" y="2631136"/>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B736EE5-B2CD-4E37-A804-769D8D392F2E}"/>
              </a:ext>
            </a:extLst>
          </p:cNvPr>
          <p:cNvSpPr txBox="1"/>
          <p:nvPr/>
        </p:nvSpPr>
        <p:spPr>
          <a:xfrm>
            <a:off x="793376" y="3186946"/>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 </a:t>
            </a:r>
            <a:endParaRPr lang="ar-SA" sz="2400"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9361890-F3B8-4444-B960-1EB076E53D39}"/>
              </a:ext>
            </a:extLst>
          </p:cNvPr>
          <p:cNvSpPr txBox="1"/>
          <p:nvPr/>
        </p:nvSpPr>
        <p:spPr>
          <a:xfrm>
            <a:off x="3886194" y="3173500"/>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63ECEEC2-680D-4819-BA91-4D151919730B}"/>
              </a:ext>
            </a:extLst>
          </p:cNvPr>
          <p:cNvSpPr txBox="1"/>
          <p:nvPr/>
        </p:nvSpPr>
        <p:spPr>
          <a:xfrm>
            <a:off x="5679128" y="3191430"/>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15755ACC-6562-4B1F-A6AA-8512BA9150AA}"/>
              </a:ext>
            </a:extLst>
          </p:cNvPr>
          <p:cNvSpPr txBox="1"/>
          <p:nvPr/>
        </p:nvSpPr>
        <p:spPr>
          <a:xfrm>
            <a:off x="4899202" y="4186508"/>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B8534474-337A-4FFE-B258-0C0781F31FDC}"/>
              </a:ext>
            </a:extLst>
          </p:cNvPr>
          <p:cNvSpPr txBox="1"/>
          <p:nvPr/>
        </p:nvSpPr>
        <p:spPr>
          <a:xfrm>
            <a:off x="1053348" y="4630259"/>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1D8081F3-DC23-43C5-848A-B66DAE1F423E}"/>
              </a:ext>
            </a:extLst>
          </p:cNvPr>
          <p:cNvSpPr txBox="1"/>
          <p:nvPr/>
        </p:nvSpPr>
        <p:spPr>
          <a:xfrm>
            <a:off x="3083857" y="5168142"/>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613B05C7-CC08-4CC6-8A4B-F3CBF9192B3D}"/>
              </a:ext>
            </a:extLst>
          </p:cNvPr>
          <p:cNvSpPr txBox="1"/>
          <p:nvPr/>
        </p:nvSpPr>
        <p:spPr>
          <a:xfrm>
            <a:off x="5333995" y="5172625"/>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1481635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4" grpId="0"/>
      <p:bldP spid="15" grpId="0"/>
      <p:bldP spid="16" grpId="0"/>
      <p:bldP spid="17" grpId="0"/>
      <p:bldP spid="18" grpId="0"/>
      <p:bldP spid="1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04BE445-B548-487A-B621-42B357C225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0845" y="322729"/>
            <a:ext cx="8658343" cy="6347012"/>
          </a:xfrm>
          <a:prstGeom prst="rect">
            <a:avLst/>
          </a:prstGeom>
        </p:spPr>
      </p:pic>
      <p:sp>
        <p:nvSpPr>
          <p:cNvPr id="5" name="مربع نص 4">
            <a:extLst>
              <a:ext uri="{FF2B5EF4-FFF2-40B4-BE49-F238E27FC236}">
                <a16:creationId xmlns:a16="http://schemas.microsoft.com/office/drawing/2014/main" id="{84F90909-0775-4EA2-AB0D-24B6F3481FAA}"/>
              </a:ext>
            </a:extLst>
          </p:cNvPr>
          <p:cNvSpPr txBox="1"/>
          <p:nvPr/>
        </p:nvSpPr>
        <p:spPr>
          <a:xfrm>
            <a:off x="1788458" y="1008529"/>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7D09C86-A26D-4440-9942-6A39558BE0E5}"/>
              </a:ext>
            </a:extLst>
          </p:cNvPr>
          <p:cNvSpPr txBox="1"/>
          <p:nvPr/>
        </p:nvSpPr>
        <p:spPr>
          <a:xfrm>
            <a:off x="4437523" y="1021977"/>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5E2E704-7203-4CD1-919A-6EA6C9C2678D}"/>
              </a:ext>
            </a:extLst>
          </p:cNvPr>
          <p:cNvSpPr txBox="1"/>
          <p:nvPr/>
        </p:nvSpPr>
        <p:spPr>
          <a:xfrm>
            <a:off x="5782235" y="1021977"/>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8CF25B6-0709-4884-9021-E68A5051A85E}"/>
              </a:ext>
            </a:extLst>
          </p:cNvPr>
          <p:cNvSpPr txBox="1"/>
          <p:nvPr/>
        </p:nvSpPr>
        <p:spPr>
          <a:xfrm>
            <a:off x="7678279" y="1021976"/>
            <a:ext cx="55132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a:t>
            </a:r>
            <a:endParaRPr lang="ar-SA" sz="24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57D90F2-F46A-4CBE-B490-977163D794CF}"/>
              </a:ext>
            </a:extLst>
          </p:cNvPr>
          <p:cNvSpPr txBox="1"/>
          <p:nvPr/>
        </p:nvSpPr>
        <p:spPr>
          <a:xfrm>
            <a:off x="1035426" y="2474253"/>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31DF413-182E-4469-960E-356A6EC44EDC}"/>
              </a:ext>
            </a:extLst>
          </p:cNvPr>
          <p:cNvSpPr txBox="1"/>
          <p:nvPr/>
        </p:nvSpPr>
        <p:spPr>
          <a:xfrm>
            <a:off x="1801905" y="2931451"/>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56ABBFF-DFC5-4F52-A512-84D642D9745C}"/>
              </a:ext>
            </a:extLst>
          </p:cNvPr>
          <p:cNvSpPr txBox="1"/>
          <p:nvPr/>
        </p:nvSpPr>
        <p:spPr>
          <a:xfrm>
            <a:off x="2801466" y="3473814"/>
            <a:ext cx="587193"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a:t>
            </a:r>
            <a:endParaRPr lang="ar-SA" sz="24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516E5DA-3D0D-41C4-93A9-EC6D7ECE6428}"/>
              </a:ext>
            </a:extLst>
          </p:cNvPr>
          <p:cNvSpPr txBox="1"/>
          <p:nvPr/>
        </p:nvSpPr>
        <p:spPr>
          <a:xfrm>
            <a:off x="4643709" y="3473814"/>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6428F7A-96CF-42D1-BFDB-F2DB0B567D22}"/>
              </a:ext>
            </a:extLst>
          </p:cNvPr>
          <p:cNvSpPr txBox="1"/>
          <p:nvPr/>
        </p:nvSpPr>
        <p:spPr>
          <a:xfrm>
            <a:off x="3258664" y="3931012"/>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DC65D22A-1B40-4EC2-A452-1DDECF4A7D48}"/>
              </a:ext>
            </a:extLst>
          </p:cNvPr>
          <p:cNvSpPr txBox="1"/>
          <p:nvPr/>
        </p:nvSpPr>
        <p:spPr>
          <a:xfrm>
            <a:off x="3922051" y="4500269"/>
            <a:ext cx="528926"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a:t>
            </a:r>
            <a:endParaRPr lang="ar-SA" sz="2400"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56DABB89-749C-4A33-AE3D-11A8A097ED6F}"/>
              </a:ext>
            </a:extLst>
          </p:cNvPr>
          <p:cNvSpPr txBox="1"/>
          <p:nvPr/>
        </p:nvSpPr>
        <p:spPr>
          <a:xfrm>
            <a:off x="5401222" y="4486822"/>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387180B7-B32C-4FF7-9E46-4119BB4FD752}"/>
              </a:ext>
            </a:extLst>
          </p:cNvPr>
          <p:cNvSpPr txBox="1"/>
          <p:nvPr/>
        </p:nvSpPr>
        <p:spPr>
          <a:xfrm>
            <a:off x="2590797" y="4930573"/>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555BB27A-B475-4467-B250-89440624627B}"/>
              </a:ext>
            </a:extLst>
          </p:cNvPr>
          <p:cNvSpPr txBox="1"/>
          <p:nvPr/>
        </p:nvSpPr>
        <p:spPr>
          <a:xfrm>
            <a:off x="3989285" y="4930573"/>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93ED84DF-57B6-4593-AA03-6AEF5EAD9AB0}"/>
              </a:ext>
            </a:extLst>
          </p:cNvPr>
          <p:cNvSpPr txBox="1"/>
          <p:nvPr/>
        </p:nvSpPr>
        <p:spPr>
          <a:xfrm>
            <a:off x="5607408" y="4948503"/>
            <a:ext cx="820271" cy="461665"/>
          </a:xfrm>
          <a:prstGeom prst="rect">
            <a:avLst/>
          </a:prstGeom>
          <a:noFill/>
        </p:spPr>
        <p:txBody>
          <a:bodyPr wrap="square" rtlCol="1">
            <a:spAutoFit/>
          </a:bodyPr>
          <a:lstStyle/>
          <a:p>
            <a:r>
              <a:rPr lang="en-US" sz="2400" dirty="0">
                <a:solidFill>
                  <a:srgbClr val="1E03BD"/>
                </a:solidFill>
                <a:latin typeface="Comic Sans MS" panose="030F0702030302020204" pitchFamily="66" charset="0"/>
              </a:rPr>
              <a:t>the</a:t>
            </a:r>
            <a:endParaRPr lang="ar-SA" sz="2400" dirty="0">
              <a:solidFill>
                <a:srgbClr val="1E03BD"/>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D4F7F64D-AF0D-419F-9249-E75990C93AC6}"/>
              </a:ext>
            </a:extLst>
          </p:cNvPr>
          <p:cNvSpPr txBox="1"/>
          <p:nvPr/>
        </p:nvSpPr>
        <p:spPr>
          <a:xfrm>
            <a:off x="968182" y="5499830"/>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 </a:t>
            </a:r>
            <a:endParaRPr lang="ar-SA" sz="2400" dirty="0">
              <a:solidFill>
                <a:srgbClr val="C00000"/>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5E801612-4E27-41E3-8B3E-2BE5796828FE}"/>
              </a:ext>
            </a:extLst>
          </p:cNvPr>
          <p:cNvSpPr txBox="1"/>
          <p:nvPr/>
        </p:nvSpPr>
        <p:spPr>
          <a:xfrm>
            <a:off x="2962826" y="5490866"/>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a:t>
            </a:r>
            <a:endParaRPr lang="ar-SA" sz="2400" dirty="0">
              <a:solidFill>
                <a:srgbClr val="C00000"/>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19BF7DA8-EA6A-453C-B790-4871980F3E30}"/>
              </a:ext>
            </a:extLst>
          </p:cNvPr>
          <p:cNvSpPr txBox="1"/>
          <p:nvPr/>
        </p:nvSpPr>
        <p:spPr>
          <a:xfrm>
            <a:off x="7862041" y="5508796"/>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a:t>
            </a:r>
            <a:endParaRPr lang="ar-SA" sz="2400" dirty="0">
              <a:solidFill>
                <a:srgbClr val="C00000"/>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E78EFC37-BC81-403A-BC45-126CD7F5ACAC}"/>
              </a:ext>
            </a:extLst>
          </p:cNvPr>
          <p:cNvSpPr txBox="1"/>
          <p:nvPr/>
        </p:nvSpPr>
        <p:spPr>
          <a:xfrm>
            <a:off x="3455884" y="5957031"/>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a:t>
            </a:r>
            <a:endParaRPr lang="ar-SA" sz="2400" dirty="0">
              <a:solidFill>
                <a:srgbClr val="C00000"/>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07B5C75D-A155-4966-9C20-6D029E30CB9D}"/>
              </a:ext>
            </a:extLst>
          </p:cNvPr>
          <p:cNvSpPr txBox="1"/>
          <p:nvPr/>
        </p:nvSpPr>
        <p:spPr>
          <a:xfrm>
            <a:off x="4585443" y="5499832"/>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an</a:t>
            </a:r>
            <a:endParaRPr lang="ar-SA" sz="2400" dirty="0">
              <a:solidFill>
                <a:srgbClr val="C00000"/>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475BCDA7-9E4C-46BF-A6B1-75677F9E55FC}"/>
              </a:ext>
            </a:extLst>
          </p:cNvPr>
          <p:cNvSpPr txBox="1"/>
          <p:nvPr/>
        </p:nvSpPr>
        <p:spPr>
          <a:xfrm>
            <a:off x="6472510" y="5490867"/>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an</a:t>
            </a:r>
            <a:endParaRPr lang="ar-SA" sz="2400" dirty="0">
              <a:solidFill>
                <a:srgbClr val="C00000"/>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705BF161-EB21-442A-A93B-EFBB22E2E812}"/>
              </a:ext>
            </a:extLst>
          </p:cNvPr>
          <p:cNvSpPr txBox="1"/>
          <p:nvPr/>
        </p:nvSpPr>
        <p:spPr>
          <a:xfrm>
            <a:off x="1434341" y="5952549"/>
            <a:ext cx="59167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an</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4335667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87D4EE-87F8-4174-8806-0AAF13CB4C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8957" y="255494"/>
            <a:ext cx="8806085" cy="6427694"/>
          </a:xfrm>
          <a:prstGeom prst="rect">
            <a:avLst/>
          </a:prstGeom>
        </p:spPr>
      </p:pic>
      <p:sp>
        <p:nvSpPr>
          <p:cNvPr id="5" name="مربع نص 4">
            <a:extLst>
              <a:ext uri="{FF2B5EF4-FFF2-40B4-BE49-F238E27FC236}">
                <a16:creationId xmlns:a16="http://schemas.microsoft.com/office/drawing/2014/main" id="{D305A926-D7B6-4F48-82BC-4F1779362C85}"/>
              </a:ext>
            </a:extLst>
          </p:cNvPr>
          <p:cNvSpPr txBox="1"/>
          <p:nvPr/>
        </p:nvSpPr>
        <p:spPr>
          <a:xfrm>
            <a:off x="2581834" y="1936369"/>
            <a:ext cx="1129554" cy="830997"/>
          </a:xfrm>
          <a:prstGeom prst="rect">
            <a:avLst/>
          </a:prstGeom>
          <a:noFill/>
        </p:spPr>
        <p:txBody>
          <a:bodyPr wrap="square" rtlCol="1">
            <a:spAutoFit/>
          </a:bodyPr>
          <a:lstStyle/>
          <a:p>
            <a:pPr algn="ctr"/>
            <a:r>
              <a:rPr lang="en-US" sz="2400" dirty="0">
                <a:solidFill>
                  <a:srgbClr val="C00000"/>
                </a:solidFill>
                <a:latin typeface="Comic Sans MS" panose="030F0702030302020204" pitchFamily="66" charset="0"/>
              </a:rPr>
              <a:t>which</a:t>
            </a:r>
          </a:p>
          <a:p>
            <a:pPr algn="ctr"/>
            <a:r>
              <a:rPr lang="en-US" sz="2400" dirty="0">
                <a:solidFill>
                  <a:srgbClr val="C00000"/>
                </a:solidFill>
                <a:latin typeface="Comic Sans MS" panose="030F0702030302020204" pitchFamily="66" charset="0"/>
              </a:rPr>
              <a:t>that</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DA91941-D420-4395-A2DE-122AFB93D909}"/>
              </a:ext>
            </a:extLst>
          </p:cNvPr>
          <p:cNvSpPr txBox="1"/>
          <p:nvPr/>
        </p:nvSpPr>
        <p:spPr>
          <a:xfrm>
            <a:off x="3312458" y="2463918"/>
            <a:ext cx="1129554" cy="830997"/>
          </a:xfrm>
          <a:prstGeom prst="rect">
            <a:avLst/>
          </a:prstGeom>
          <a:noFill/>
        </p:spPr>
        <p:txBody>
          <a:bodyPr wrap="square" rtlCol="1">
            <a:spAutoFit/>
          </a:bodyPr>
          <a:lstStyle/>
          <a:p>
            <a:pPr algn="ctr"/>
            <a:r>
              <a:rPr lang="en-US" sz="2400" dirty="0">
                <a:solidFill>
                  <a:srgbClr val="1E03BD"/>
                </a:solidFill>
                <a:latin typeface="Comic Sans MS" panose="030F0702030302020204" pitchFamily="66" charset="0"/>
              </a:rPr>
              <a:t>which</a:t>
            </a:r>
          </a:p>
          <a:p>
            <a:pPr algn="ctr"/>
            <a:r>
              <a:rPr lang="en-US" sz="2400" dirty="0">
                <a:solidFill>
                  <a:srgbClr val="1E03BD"/>
                </a:solidFill>
                <a:latin typeface="Comic Sans MS" panose="030F0702030302020204" pitchFamily="66" charset="0"/>
              </a:rPr>
              <a:t>that</a:t>
            </a:r>
            <a:endParaRPr lang="ar-SA" sz="2400" dirty="0">
              <a:solidFill>
                <a:srgbClr val="1E03BD"/>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6FB232B-6493-48AC-8069-9AAA9E146651}"/>
              </a:ext>
            </a:extLst>
          </p:cNvPr>
          <p:cNvSpPr txBox="1"/>
          <p:nvPr/>
        </p:nvSpPr>
        <p:spPr>
          <a:xfrm>
            <a:off x="1367123" y="3436585"/>
            <a:ext cx="1129554" cy="830997"/>
          </a:xfrm>
          <a:prstGeom prst="rect">
            <a:avLst/>
          </a:prstGeom>
          <a:noFill/>
        </p:spPr>
        <p:txBody>
          <a:bodyPr wrap="square" rtlCol="1">
            <a:spAutoFit/>
          </a:bodyPr>
          <a:lstStyle/>
          <a:p>
            <a:pPr algn="ctr"/>
            <a:r>
              <a:rPr lang="en-US" sz="2400" dirty="0">
                <a:solidFill>
                  <a:srgbClr val="C00000"/>
                </a:solidFill>
                <a:latin typeface="Comic Sans MS" panose="030F0702030302020204" pitchFamily="66" charset="0"/>
              </a:rPr>
              <a:t>which</a:t>
            </a:r>
          </a:p>
          <a:p>
            <a:pPr algn="ctr"/>
            <a:r>
              <a:rPr lang="en-US" sz="2400" dirty="0">
                <a:solidFill>
                  <a:srgbClr val="C00000"/>
                </a:solidFill>
                <a:latin typeface="Comic Sans MS" panose="030F0702030302020204" pitchFamily="66" charset="0"/>
              </a:rPr>
              <a:t>that</a:t>
            </a:r>
            <a:endParaRPr lang="ar-SA" sz="24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67B279A-3827-4556-B5A7-9AD7EAEF4F2F}"/>
              </a:ext>
            </a:extLst>
          </p:cNvPr>
          <p:cNvSpPr txBox="1"/>
          <p:nvPr/>
        </p:nvSpPr>
        <p:spPr>
          <a:xfrm>
            <a:off x="2218767" y="4933685"/>
            <a:ext cx="1129554" cy="830997"/>
          </a:xfrm>
          <a:prstGeom prst="rect">
            <a:avLst/>
          </a:prstGeom>
          <a:noFill/>
        </p:spPr>
        <p:txBody>
          <a:bodyPr wrap="square" rtlCol="1">
            <a:spAutoFit/>
          </a:bodyPr>
          <a:lstStyle/>
          <a:p>
            <a:pPr algn="ctr"/>
            <a:r>
              <a:rPr lang="en-US" sz="2400" dirty="0">
                <a:solidFill>
                  <a:srgbClr val="C00000"/>
                </a:solidFill>
                <a:latin typeface="Comic Sans MS" panose="030F0702030302020204" pitchFamily="66" charset="0"/>
              </a:rPr>
              <a:t>which</a:t>
            </a:r>
          </a:p>
          <a:p>
            <a:pPr algn="ctr"/>
            <a:r>
              <a:rPr lang="en-US" sz="2400" dirty="0">
                <a:solidFill>
                  <a:srgbClr val="C00000"/>
                </a:solidFill>
                <a:latin typeface="Comic Sans MS" panose="030F0702030302020204" pitchFamily="66" charset="0"/>
              </a:rPr>
              <a:t>that</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AA87472-D8A7-45F2-8331-D7B1A03A536A}"/>
              </a:ext>
            </a:extLst>
          </p:cNvPr>
          <p:cNvSpPr txBox="1"/>
          <p:nvPr/>
        </p:nvSpPr>
        <p:spPr>
          <a:xfrm>
            <a:off x="2814918" y="3956537"/>
            <a:ext cx="947160" cy="830997"/>
          </a:xfrm>
          <a:prstGeom prst="rect">
            <a:avLst/>
          </a:prstGeom>
          <a:noFill/>
        </p:spPr>
        <p:txBody>
          <a:bodyPr wrap="square" rtlCol="1">
            <a:spAutoFit/>
          </a:bodyPr>
          <a:lstStyle/>
          <a:p>
            <a:pPr algn="ctr"/>
            <a:r>
              <a:rPr lang="en-US" sz="2400" dirty="0">
                <a:solidFill>
                  <a:srgbClr val="1E03BD"/>
                </a:solidFill>
                <a:latin typeface="Comic Sans MS" panose="030F0702030302020204" pitchFamily="66" charset="0"/>
              </a:rPr>
              <a:t>who</a:t>
            </a:r>
          </a:p>
          <a:p>
            <a:pPr algn="ctr"/>
            <a:r>
              <a:rPr lang="en-US" sz="2400" dirty="0">
                <a:solidFill>
                  <a:srgbClr val="1E03BD"/>
                </a:solidFill>
                <a:latin typeface="Comic Sans MS" panose="030F0702030302020204" pitchFamily="66" charset="0"/>
              </a:rPr>
              <a:t>that</a:t>
            </a:r>
            <a:endParaRPr lang="ar-SA" sz="2400" dirty="0">
              <a:solidFill>
                <a:srgbClr val="1E03BD"/>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F21857E-F815-4475-8CBC-726A12853A2E}"/>
              </a:ext>
            </a:extLst>
          </p:cNvPr>
          <p:cNvSpPr txBox="1"/>
          <p:nvPr/>
        </p:nvSpPr>
        <p:spPr>
          <a:xfrm>
            <a:off x="2819401" y="5480531"/>
            <a:ext cx="947160" cy="830997"/>
          </a:xfrm>
          <a:prstGeom prst="rect">
            <a:avLst/>
          </a:prstGeom>
          <a:noFill/>
        </p:spPr>
        <p:txBody>
          <a:bodyPr wrap="square" rtlCol="1">
            <a:spAutoFit/>
          </a:bodyPr>
          <a:lstStyle/>
          <a:p>
            <a:pPr algn="ctr"/>
            <a:r>
              <a:rPr lang="en-US" sz="2400" dirty="0">
                <a:solidFill>
                  <a:srgbClr val="1E03BD"/>
                </a:solidFill>
                <a:latin typeface="Comic Sans MS" panose="030F0702030302020204" pitchFamily="66" charset="0"/>
              </a:rPr>
              <a:t>who</a:t>
            </a:r>
          </a:p>
          <a:p>
            <a:pPr algn="ctr"/>
            <a:r>
              <a:rPr lang="en-US" sz="2400" dirty="0">
                <a:solidFill>
                  <a:srgbClr val="1E03BD"/>
                </a:solidFill>
                <a:latin typeface="Comic Sans MS" panose="030F0702030302020204" pitchFamily="66" charset="0"/>
              </a:rPr>
              <a:t>that</a:t>
            </a:r>
            <a:endParaRPr lang="ar-SA" sz="2400" dirty="0">
              <a:solidFill>
                <a:srgbClr val="1E03BD"/>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E943794-E30F-4371-B4AF-AE4D5938F183}"/>
              </a:ext>
            </a:extLst>
          </p:cNvPr>
          <p:cNvSpPr txBox="1"/>
          <p:nvPr/>
        </p:nvSpPr>
        <p:spPr>
          <a:xfrm>
            <a:off x="1788465" y="5942212"/>
            <a:ext cx="947160" cy="830997"/>
          </a:xfrm>
          <a:prstGeom prst="rect">
            <a:avLst/>
          </a:prstGeom>
          <a:noFill/>
        </p:spPr>
        <p:txBody>
          <a:bodyPr wrap="square" rtlCol="1">
            <a:spAutoFit/>
          </a:bodyPr>
          <a:lstStyle/>
          <a:p>
            <a:pPr algn="ctr"/>
            <a:r>
              <a:rPr lang="en-US" sz="2400" dirty="0">
                <a:solidFill>
                  <a:srgbClr val="C00000"/>
                </a:solidFill>
                <a:latin typeface="Comic Sans MS" panose="030F0702030302020204" pitchFamily="66" charset="0"/>
              </a:rPr>
              <a:t>who</a:t>
            </a:r>
          </a:p>
          <a:p>
            <a:pPr algn="ctr"/>
            <a:r>
              <a:rPr lang="en-US" sz="2400" dirty="0">
                <a:solidFill>
                  <a:srgbClr val="C00000"/>
                </a:solidFill>
                <a:latin typeface="Comic Sans MS" panose="030F0702030302020204" pitchFamily="66" charset="0"/>
              </a:rPr>
              <a:t>that</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41135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0F04475-29A0-480C-92E6-5ED04BCB86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8025" y="228600"/>
            <a:ext cx="8746667" cy="6441141"/>
          </a:xfrm>
          <a:prstGeom prst="rect">
            <a:avLst/>
          </a:prstGeom>
        </p:spPr>
      </p:pic>
      <p:pic>
        <p:nvPicPr>
          <p:cNvPr id="6" name="رسم 5" descr="علامة تأشير">
            <a:extLst>
              <a:ext uri="{FF2B5EF4-FFF2-40B4-BE49-F238E27FC236}">
                <a16:creationId xmlns:a16="http://schemas.microsoft.com/office/drawing/2014/main" id="{19866C21-7C81-411A-A580-FDFDEEB7CC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7624" y="2124635"/>
            <a:ext cx="457200" cy="457200"/>
          </a:xfrm>
          <a:prstGeom prst="rect">
            <a:avLst/>
          </a:prstGeom>
        </p:spPr>
      </p:pic>
      <p:pic>
        <p:nvPicPr>
          <p:cNvPr id="7" name="رسم 6" descr="علامة تأشير">
            <a:extLst>
              <a:ext uri="{FF2B5EF4-FFF2-40B4-BE49-F238E27FC236}">
                <a16:creationId xmlns:a16="http://schemas.microsoft.com/office/drawing/2014/main" id="{E4B7272B-054C-489E-BF2E-BDAB2B40FA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6162" y="2666998"/>
            <a:ext cx="457200" cy="457200"/>
          </a:xfrm>
          <a:prstGeom prst="rect">
            <a:avLst/>
          </a:prstGeom>
        </p:spPr>
      </p:pic>
      <p:pic>
        <p:nvPicPr>
          <p:cNvPr id="8" name="رسم 7" descr="علامة تأشير">
            <a:extLst>
              <a:ext uri="{FF2B5EF4-FFF2-40B4-BE49-F238E27FC236}">
                <a16:creationId xmlns:a16="http://schemas.microsoft.com/office/drawing/2014/main" id="{1CE45FBE-EE00-4098-A542-4E88474351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3143" y="3182467"/>
            <a:ext cx="457200" cy="457200"/>
          </a:xfrm>
          <a:prstGeom prst="rect">
            <a:avLst/>
          </a:prstGeom>
        </p:spPr>
      </p:pic>
      <p:pic>
        <p:nvPicPr>
          <p:cNvPr id="9" name="رسم 8" descr="علامة تأشير">
            <a:extLst>
              <a:ext uri="{FF2B5EF4-FFF2-40B4-BE49-F238E27FC236}">
                <a16:creationId xmlns:a16="http://schemas.microsoft.com/office/drawing/2014/main" id="{393A1B42-041C-4EAF-B958-A688C3F6C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1073" y="3738277"/>
            <a:ext cx="457200" cy="457200"/>
          </a:xfrm>
          <a:prstGeom prst="rect">
            <a:avLst/>
          </a:prstGeom>
        </p:spPr>
      </p:pic>
      <p:pic>
        <p:nvPicPr>
          <p:cNvPr id="10" name="رسم 9" descr="علامة تأشير">
            <a:extLst>
              <a:ext uri="{FF2B5EF4-FFF2-40B4-BE49-F238E27FC236}">
                <a16:creationId xmlns:a16="http://schemas.microsoft.com/office/drawing/2014/main" id="{1341CBC0-4A80-4705-9594-1F9DEB519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6164" y="4280640"/>
            <a:ext cx="457200" cy="457200"/>
          </a:xfrm>
          <a:prstGeom prst="rect">
            <a:avLst/>
          </a:prstGeom>
        </p:spPr>
      </p:pic>
      <p:pic>
        <p:nvPicPr>
          <p:cNvPr id="11" name="رسم 10" descr="علامة تأشير">
            <a:extLst>
              <a:ext uri="{FF2B5EF4-FFF2-40B4-BE49-F238E27FC236}">
                <a16:creationId xmlns:a16="http://schemas.microsoft.com/office/drawing/2014/main" id="{FCFF3BD2-8377-43C1-A87F-D1D19CA57E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0647" y="4823003"/>
            <a:ext cx="457200" cy="457200"/>
          </a:xfrm>
          <a:prstGeom prst="rect">
            <a:avLst/>
          </a:prstGeom>
        </p:spPr>
      </p:pic>
      <p:pic>
        <p:nvPicPr>
          <p:cNvPr id="12" name="رسم 11" descr="علامة تأشير">
            <a:extLst>
              <a:ext uri="{FF2B5EF4-FFF2-40B4-BE49-F238E27FC236}">
                <a16:creationId xmlns:a16="http://schemas.microsoft.com/office/drawing/2014/main" id="{241355C9-F618-45BC-98CC-0BC252122B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5130" y="5903246"/>
            <a:ext cx="457200" cy="457200"/>
          </a:xfrm>
          <a:prstGeom prst="rect">
            <a:avLst/>
          </a:prstGeom>
        </p:spPr>
      </p:pic>
      <p:pic>
        <p:nvPicPr>
          <p:cNvPr id="13" name="رسم 12" descr="علامة تأشير">
            <a:extLst>
              <a:ext uri="{FF2B5EF4-FFF2-40B4-BE49-F238E27FC236}">
                <a16:creationId xmlns:a16="http://schemas.microsoft.com/office/drawing/2014/main" id="{1AC65E63-F7E9-4872-844C-EE3BFCB159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9005" y="5342955"/>
            <a:ext cx="457200" cy="457200"/>
          </a:xfrm>
          <a:prstGeom prst="rect">
            <a:avLst/>
          </a:prstGeom>
        </p:spPr>
      </p:pic>
      <p:sp>
        <p:nvSpPr>
          <p:cNvPr id="14" name="مربع نص 13">
            <a:extLst>
              <a:ext uri="{FF2B5EF4-FFF2-40B4-BE49-F238E27FC236}">
                <a16:creationId xmlns:a16="http://schemas.microsoft.com/office/drawing/2014/main" id="{EFD1CD2A-7698-4AE8-ACF2-D9F46A04AA4C}"/>
              </a:ext>
            </a:extLst>
          </p:cNvPr>
          <p:cNvSpPr txBox="1"/>
          <p:nvPr/>
        </p:nvSpPr>
        <p:spPr>
          <a:xfrm>
            <a:off x="2031445" y="2145816"/>
            <a:ext cx="1615526" cy="369332"/>
          </a:xfrm>
          <a:prstGeom prst="rect">
            <a:avLst/>
          </a:prstGeom>
          <a:noFill/>
        </p:spPr>
        <p:txBody>
          <a:bodyPr wrap="square" rtlCol="1">
            <a:spAutoFit/>
          </a:bodyPr>
          <a:lstStyle/>
          <a:p>
            <a:pPr algn="ctr"/>
            <a:r>
              <a:rPr lang="en-US" dirty="0">
                <a:solidFill>
                  <a:srgbClr val="1E03BD"/>
                </a:solidFill>
                <a:latin typeface="Comic Sans MS" panose="030F0702030302020204" pitchFamily="66" charset="0"/>
              </a:rPr>
              <a:t>which that</a:t>
            </a:r>
            <a:endParaRPr lang="ar-SA" dirty="0">
              <a:solidFill>
                <a:srgbClr val="1E03BD"/>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DDCFCDED-3BE6-42B2-BD11-3BD799A00FA7}"/>
              </a:ext>
            </a:extLst>
          </p:cNvPr>
          <p:cNvSpPr txBox="1"/>
          <p:nvPr/>
        </p:nvSpPr>
        <p:spPr>
          <a:xfrm>
            <a:off x="2077518" y="2693807"/>
            <a:ext cx="1990166" cy="369332"/>
          </a:xfrm>
          <a:prstGeom prst="rect">
            <a:avLst/>
          </a:prstGeom>
          <a:noFill/>
        </p:spPr>
        <p:txBody>
          <a:bodyPr wrap="square" rtlCol="1">
            <a:spAutoFit/>
          </a:bodyPr>
          <a:lstStyle/>
          <a:p>
            <a:pPr algn="ctr"/>
            <a:r>
              <a:rPr lang="en-US" dirty="0">
                <a:solidFill>
                  <a:srgbClr val="1E03BD"/>
                </a:solidFill>
                <a:latin typeface="Comic Sans MS" panose="030F0702030302020204" pitchFamily="66" charset="0"/>
              </a:rPr>
              <a:t>which/that/Ø</a:t>
            </a:r>
            <a:endParaRPr lang="ar-SA" dirty="0">
              <a:solidFill>
                <a:srgbClr val="1E03BD"/>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6A5351E3-2574-4C43-AA71-7CE7D2A45000}"/>
              </a:ext>
            </a:extLst>
          </p:cNvPr>
          <p:cNvSpPr txBox="1"/>
          <p:nvPr/>
        </p:nvSpPr>
        <p:spPr>
          <a:xfrm>
            <a:off x="1259543" y="3178002"/>
            <a:ext cx="1537441"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who/that</a:t>
            </a:r>
            <a:endParaRPr lang="ar-SA" sz="2000" dirty="0">
              <a:solidFill>
                <a:srgbClr val="1E03BD"/>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C088DC92-8F83-4FF2-AF66-73242380C517}"/>
              </a:ext>
            </a:extLst>
          </p:cNvPr>
          <p:cNvSpPr txBox="1"/>
          <p:nvPr/>
        </p:nvSpPr>
        <p:spPr>
          <a:xfrm>
            <a:off x="2783537" y="3760706"/>
            <a:ext cx="1640545" cy="369332"/>
          </a:xfrm>
          <a:prstGeom prst="rect">
            <a:avLst/>
          </a:prstGeom>
          <a:noFill/>
        </p:spPr>
        <p:txBody>
          <a:bodyPr wrap="square" rtlCol="1">
            <a:spAutoFit/>
          </a:bodyPr>
          <a:lstStyle/>
          <a:p>
            <a:pPr algn="ctr"/>
            <a:r>
              <a:rPr lang="en-US" dirty="0">
                <a:solidFill>
                  <a:srgbClr val="1E03BD"/>
                </a:solidFill>
                <a:latin typeface="Comic Sans MS" panose="030F0702030302020204" pitchFamily="66" charset="0"/>
              </a:rPr>
              <a:t>which that</a:t>
            </a:r>
            <a:endParaRPr lang="ar-SA" dirty="0">
              <a:solidFill>
                <a:srgbClr val="1E03BD"/>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A41DFE7A-68FA-4452-B70B-A7AE72A22CA2}"/>
              </a:ext>
            </a:extLst>
          </p:cNvPr>
          <p:cNvSpPr txBox="1"/>
          <p:nvPr/>
        </p:nvSpPr>
        <p:spPr>
          <a:xfrm>
            <a:off x="2532527" y="4303069"/>
            <a:ext cx="1990166"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who/that/ Ø;</a:t>
            </a:r>
            <a:endParaRPr lang="ar-SA" sz="2000" dirty="0">
              <a:solidFill>
                <a:srgbClr val="1E03BD"/>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271CBB7D-238A-4708-9F9E-0918449524FF}"/>
              </a:ext>
            </a:extLst>
          </p:cNvPr>
          <p:cNvSpPr txBox="1"/>
          <p:nvPr/>
        </p:nvSpPr>
        <p:spPr>
          <a:xfrm>
            <a:off x="1353674" y="4818538"/>
            <a:ext cx="1990166"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which that Ø</a:t>
            </a:r>
            <a:endParaRPr lang="ar-SA" sz="2000" dirty="0">
              <a:solidFill>
                <a:srgbClr val="1E03BD"/>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D8298E7D-BA7C-48A7-8300-982D101B2A7B}"/>
              </a:ext>
            </a:extLst>
          </p:cNvPr>
          <p:cNvSpPr txBox="1"/>
          <p:nvPr/>
        </p:nvSpPr>
        <p:spPr>
          <a:xfrm>
            <a:off x="2312894" y="5360901"/>
            <a:ext cx="1506069"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who/that</a:t>
            </a:r>
            <a:endParaRPr lang="ar-SA" sz="2000" dirty="0">
              <a:solidFill>
                <a:srgbClr val="1E03BD"/>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7140905C-D8BA-46BA-AC2E-6D26D3FDFB49}"/>
              </a:ext>
            </a:extLst>
          </p:cNvPr>
          <p:cNvSpPr txBox="1"/>
          <p:nvPr/>
        </p:nvSpPr>
        <p:spPr>
          <a:xfrm>
            <a:off x="1295405" y="5916711"/>
            <a:ext cx="1990166" cy="400110"/>
          </a:xfrm>
          <a:prstGeom prst="rect">
            <a:avLst/>
          </a:prstGeom>
          <a:noFill/>
        </p:spPr>
        <p:txBody>
          <a:bodyPr wrap="square" rtlCol="1">
            <a:spAutoFit/>
          </a:bodyPr>
          <a:lstStyle/>
          <a:p>
            <a:pPr algn="ctr"/>
            <a:r>
              <a:rPr lang="en-US" sz="2000" dirty="0">
                <a:solidFill>
                  <a:srgbClr val="1E03BD"/>
                </a:solidFill>
                <a:latin typeface="Comic Sans MS" panose="030F0702030302020204" pitchFamily="66" charset="0"/>
              </a:rPr>
              <a:t>who/that/ Ø;</a:t>
            </a:r>
            <a:endParaRPr lang="ar-SA" sz="2000" dirty="0">
              <a:solidFill>
                <a:srgbClr val="1E03BD"/>
              </a:solidFill>
              <a:latin typeface="Comic Sans MS" panose="030F0702030302020204" pitchFamily="66" charset="0"/>
            </a:endParaRPr>
          </a:p>
        </p:txBody>
      </p:sp>
    </p:spTree>
    <p:extLst>
      <p:ext uri="{BB962C8B-B14F-4D97-AF65-F5344CB8AC3E}">
        <p14:creationId xmlns:p14="http://schemas.microsoft.com/office/powerpoint/2010/main" val="37857216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نوع الخشب">
  <a:themeElements>
    <a:clrScheme name="نوع الخشب">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نوع الخشب">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نوع الخشب">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docProps/app.xml><?xml version="1.0" encoding="utf-8"?>
<Properties xmlns="http://schemas.openxmlformats.org/officeDocument/2006/extended-properties" xmlns:vt="http://schemas.openxmlformats.org/officeDocument/2006/docPropsVTypes">
  <Template>نوع الخشب</Template>
  <TotalTime>1602</TotalTime>
  <Words>3592</Words>
  <Application>Microsoft Office PowerPoint</Application>
  <PresentationFormat>عرض على الشاشة (4:3)</PresentationFormat>
  <Paragraphs>982</Paragraphs>
  <Slides>156</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156</vt:i4>
      </vt:variant>
    </vt:vector>
  </HeadingPairs>
  <TitlesOfParts>
    <vt:vector size="163" baseType="lpstr">
      <vt:lpstr>Wingdings</vt:lpstr>
      <vt:lpstr>Rockwell Condensed</vt:lpstr>
      <vt:lpstr>Arial Black</vt:lpstr>
      <vt:lpstr>Comic Sans MS</vt:lpstr>
      <vt:lpstr>Arial</vt:lpstr>
      <vt:lpstr>Arial Rounded MT Bold</vt:lpstr>
      <vt:lpstr>نوع الخشب</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ڪپړۑآء اڷٲﻣير</dc:creator>
  <cp:lastModifiedBy>ڪپړۑآء اڷٲﻣير</cp:lastModifiedBy>
  <cp:revision>126</cp:revision>
  <dcterms:created xsi:type="dcterms:W3CDTF">2020-06-21T06:46:26Z</dcterms:created>
  <dcterms:modified xsi:type="dcterms:W3CDTF">2020-06-24T11:21:22Z</dcterms:modified>
</cp:coreProperties>
</file>