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261" r:id="rId2"/>
    <p:sldId id="262" r:id="rId3"/>
    <p:sldId id="285" r:id="rId4"/>
    <p:sldId id="286" r:id="rId5"/>
    <p:sldId id="287" r:id="rId6"/>
    <p:sldId id="288" r:id="rId7"/>
    <p:sldId id="284" r:id="rId8"/>
    <p:sldId id="267" r:id="rId9"/>
    <p:sldId id="268" r:id="rId10"/>
  </p:sldIdLst>
  <p:sldSz cx="12192000" cy="6858000"/>
  <p:notesSz cx="6858000" cy="9144000"/>
  <p:custDataLst>
    <p:tags r:id="rId1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>
        <p:scale>
          <a:sx n="60" d="100"/>
          <a:sy n="60" d="100"/>
        </p:scale>
        <p:origin x="-486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>
                <a:cs typeface="+mn-cs"/>
              </a:rPr>
              <a:t>نظافة الوجه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630637" y="49439"/>
            <a:ext cx="28616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نظافة الوجه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وسيلة شرح مستطيلة مستديرة الزوايا 2"/>
          <p:cNvSpPr/>
          <p:nvPr/>
        </p:nvSpPr>
        <p:spPr>
          <a:xfrm>
            <a:off x="6680200" y="1181100"/>
            <a:ext cx="4813300" cy="1892300"/>
          </a:xfrm>
          <a:prstGeom prst="wedgeRoundRect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المفاهيم الرئيسة: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.النظافة.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.الوجه.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. نظافة الوجه.</a:t>
            </a:r>
          </a:p>
          <a:p>
            <a:pPr algn="ctr"/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6" name="وسيلة شرح مستطيلة 5"/>
          <p:cNvSpPr/>
          <p:nvPr/>
        </p:nvSpPr>
        <p:spPr>
          <a:xfrm>
            <a:off x="176187" y="1308100"/>
            <a:ext cx="6336731" cy="1143000"/>
          </a:xfrm>
          <a:prstGeom prst="wedgeRectCallout">
            <a:avLst>
              <a:gd name="adj1" fmla="val 33444"/>
              <a:gd name="adj2" fmla="val 128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جزء من الجسم، فيه العينان </a:t>
            </a:r>
          </a:p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والأنف والفم، فما هو؟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9" y="3289300"/>
            <a:ext cx="8705281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/>
              <a:t>نظافة الوجه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350220" y="1929384"/>
            <a:ext cx="5833872" cy="96926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لم يبدو وجه الفتاة متسخاً؟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50220" y="3602736"/>
            <a:ext cx="583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accent6">
                    <a:lumMod val="75000"/>
                  </a:schemeClr>
                </a:solidFill>
              </a:rPr>
              <a:t>وجهها غير نظيف ويجب غسله.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3248448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09" y="1631061"/>
            <a:ext cx="2552131" cy="356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3923100" y="49439"/>
            <a:ext cx="1707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نشاط1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2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/>
              <a:t>نظافة الوجه</a:t>
            </a: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3248448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3237820" y="49439"/>
            <a:ext cx="3078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أنظم أفكاري: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056592" y="1295347"/>
            <a:ext cx="5511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كثيف أحافظ على وجهي نظيفا؟</a:t>
            </a:r>
            <a:endParaRPr lang="ar-SA" sz="32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056592" y="2040800"/>
            <a:ext cx="5511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أغسل وجهي بالماء.</a:t>
            </a:r>
            <a:endParaRPr lang="ar-SA" sz="32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6056592" y="2908120"/>
            <a:ext cx="5511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أغسل وجهي بالماء والصابون.</a:t>
            </a:r>
            <a:endParaRPr lang="ar-SA" sz="32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056592" y="3890063"/>
            <a:ext cx="5511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أجفف وجهي برفق.</a:t>
            </a:r>
            <a:endParaRPr lang="ar-SA" sz="32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056592" y="4730112"/>
            <a:ext cx="5511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أرطب وجهي بكريم مرطب.</a:t>
            </a:r>
            <a:endParaRPr lang="ar-SA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96" y="1317445"/>
            <a:ext cx="2291096" cy="21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8" y="1317445"/>
            <a:ext cx="1979627" cy="18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03" y="3890063"/>
            <a:ext cx="212834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6" y="3890063"/>
            <a:ext cx="2112579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06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/>
              <a:t>نظافة الوجه</a:t>
            </a: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3248448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3923104" y="49439"/>
            <a:ext cx="1707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نشاط2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0" y="1295347"/>
            <a:ext cx="1156839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افترضي أنك ذهبت في نزهة برية مع عائلتك، وليس لديك ماء تغسلين به وجهك؛ اقترحي طرائق بديلة لتنظيفه؟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5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/>
              <a:t>نظافة الوجه</a:t>
            </a: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3248448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3923104" y="49439"/>
            <a:ext cx="1707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نشاط2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0" y="1295347"/>
            <a:ext cx="115683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اكتشفي الأخطاء في الأشكال التالية: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53" y="2419134"/>
            <a:ext cx="2892196" cy="26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08" y="2419134"/>
            <a:ext cx="2892196" cy="26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61" y="2419134"/>
            <a:ext cx="2892196" cy="26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" y="2393442"/>
            <a:ext cx="2948095" cy="27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1"/>
          <p:cNvSpPr/>
          <p:nvPr/>
        </p:nvSpPr>
        <p:spPr>
          <a:xfrm>
            <a:off x="2387480" y="1059021"/>
            <a:ext cx="2389383" cy="16531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ar-EG" sz="2400" b="1" dirty="0" smtClean="0">
                <a:solidFill>
                  <a:srgbClr val="00B050"/>
                </a:solidFill>
              </a:rPr>
              <a:t>وضع الإصبع في الأنف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438689" y="5208322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/>
              <a:t>يجب غسل الفم بالماء والصابون</a:t>
            </a:r>
            <a:endParaRPr lang="ar-EG" sz="2400" b="1" dirty="0"/>
          </a:p>
        </p:txBody>
      </p:sp>
      <p:sp>
        <p:nvSpPr>
          <p:cNvPr id="20" name="مستطيل 19"/>
          <p:cNvSpPr/>
          <p:nvPr/>
        </p:nvSpPr>
        <p:spPr>
          <a:xfrm>
            <a:off x="4537602" y="5017026"/>
            <a:ext cx="3850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/>
              <a:t>يجب مسح الأذن من الخارج بالمناديل</a:t>
            </a:r>
            <a:endParaRPr lang="ar-EG" sz="2400" b="1" dirty="0"/>
          </a:p>
        </p:txBody>
      </p:sp>
      <p:sp>
        <p:nvSpPr>
          <p:cNvPr id="21" name="مستطيل 20"/>
          <p:cNvSpPr/>
          <p:nvPr/>
        </p:nvSpPr>
        <p:spPr>
          <a:xfrm>
            <a:off x="2487478" y="5269282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/>
              <a:t>يجب عدم العبث بالعين</a:t>
            </a:r>
            <a:endParaRPr lang="ar-EG" sz="2400" b="1" dirty="0"/>
          </a:p>
        </p:txBody>
      </p:sp>
      <p:sp>
        <p:nvSpPr>
          <p:cNvPr id="22" name="مستطيل 21"/>
          <p:cNvSpPr/>
          <p:nvPr/>
        </p:nvSpPr>
        <p:spPr>
          <a:xfrm>
            <a:off x="-72403" y="5018078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/>
              <a:t>يجب مسح الأنف بالمناديل</a:t>
            </a:r>
            <a:endParaRPr lang="ar-EG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2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7018 1.48148E-6 C -0.1017 1.48148E-6 -0.14024 0.10231 -0.14024 0.18889 L -0.14024 0.38217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8" grpId="0" animBg="1"/>
      <p:bldP spid="18" grpId="1" animBg="1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/>
              <a:t>نظافة الوجه</a:t>
            </a: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3248448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0" y="1295347"/>
            <a:ext cx="115683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الطريقة الصحيحة لتنظيف أجزاء وجهي: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146" y="1880122"/>
            <a:ext cx="22479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94" y="2194528"/>
            <a:ext cx="21145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13" y="1800378"/>
            <a:ext cx="24479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0" y="2372887"/>
            <a:ext cx="2133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ربع نص 22"/>
          <p:cNvSpPr txBox="1"/>
          <p:nvPr/>
        </p:nvSpPr>
        <p:spPr>
          <a:xfrm>
            <a:off x="8676294" y="4663132"/>
            <a:ext cx="2892098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B050"/>
                </a:solidFill>
              </a:rPr>
              <a:t>أغسل عيني بالماء.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824248" y="4953509"/>
            <a:ext cx="3852046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B050"/>
                </a:solidFill>
              </a:rPr>
              <a:t>أنظف أنفي بمنديل نظيف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538248" y="4086379"/>
            <a:ext cx="3852046" cy="830997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بعد الأكل، أغسل فمي من الخارج بالماء والصابون.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68000" y="4953509"/>
            <a:ext cx="3852046" cy="1077218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B050"/>
                </a:solidFill>
              </a:rPr>
              <a:t>أنظف أذني من الخارج بمنديل نظيف.</a:t>
            </a:r>
            <a:endParaRPr lang="ar-SA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/>
              <a:t>نظافة الوجه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40851" y="8068"/>
            <a:ext cx="3332969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35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9128760" y="1298448"/>
            <a:ext cx="2337816" cy="1115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إرشادات عامة</a:t>
            </a:r>
            <a:endParaRPr lang="en-US" sz="3600" b="1" dirty="0"/>
          </a:p>
        </p:txBody>
      </p:sp>
      <p:sp>
        <p:nvSpPr>
          <p:cNvPr id="11" name="مستطيل 10"/>
          <p:cNvSpPr/>
          <p:nvPr/>
        </p:nvSpPr>
        <p:spPr>
          <a:xfrm>
            <a:off x="1178829" y="2682240"/>
            <a:ext cx="9510507" cy="2697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sz="3200" b="1" dirty="0" smtClean="0">
                <a:solidFill>
                  <a:schemeClr val="tx1"/>
                </a:solidFill>
              </a:rPr>
              <a:t>1- الحرص على النظافة يقي من الأمراض.</a:t>
            </a:r>
          </a:p>
          <a:p>
            <a:r>
              <a:rPr lang="ar-SA" sz="3200" b="1" dirty="0" smtClean="0">
                <a:solidFill>
                  <a:schemeClr val="tx1"/>
                </a:solidFill>
              </a:rPr>
              <a:t>2- تغميض العينين عند غسل الوجه بالماء والصابون أمر ضروري.</a:t>
            </a:r>
          </a:p>
          <a:p>
            <a:r>
              <a:rPr lang="ar-SA" sz="3200" b="1" dirty="0" smtClean="0">
                <a:solidFill>
                  <a:schemeClr val="tx1"/>
                </a:solidFill>
              </a:rPr>
              <a:t>3- استخدام الكريم المرطب بعد غسل الوجه يحافظ على نضارته.</a:t>
            </a:r>
          </a:p>
          <a:p>
            <a:r>
              <a:rPr lang="ar-SA" sz="3200" b="1" dirty="0" smtClean="0">
                <a:solidFill>
                  <a:schemeClr val="tx1"/>
                </a:solidFill>
              </a:rPr>
              <a:t>4- النوم الكافي يريح الوجه والعينين.</a:t>
            </a:r>
          </a:p>
          <a:p>
            <a:r>
              <a:rPr lang="ar-SA" sz="3200" b="1" dirty="0" smtClean="0">
                <a:solidFill>
                  <a:schemeClr val="tx1"/>
                </a:solidFill>
              </a:rPr>
              <a:t>5- تنظيف الأنف والأذنين بطريقة خاطئة يعرضك للخطر.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1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>
                <a:cs typeface="+mn-cs"/>
              </a:rPr>
              <a:t>نظافة الوجه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007378" y="49439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سحابة 5"/>
          <p:cNvSpPr/>
          <p:nvPr/>
        </p:nvSpPr>
        <p:spPr>
          <a:xfrm>
            <a:off x="6518239" y="1208508"/>
            <a:ext cx="5127267" cy="89017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ألون أدوات نظافة الوجه</a:t>
            </a:r>
            <a:endParaRPr lang="ar-SA" sz="32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88572" y="2194722"/>
            <a:ext cx="2127899" cy="16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94" y="3618169"/>
            <a:ext cx="5123331" cy="189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95" y="1653593"/>
            <a:ext cx="5056097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84518" y="3738670"/>
            <a:ext cx="2127899" cy="16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406540" y="2194721"/>
            <a:ext cx="2127899" cy="16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988581" y="3612542"/>
            <a:ext cx="2561666" cy="189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868"/>
          <a:stretch/>
        </p:blipFill>
        <p:spPr bwMode="auto">
          <a:xfrm>
            <a:off x="1585134" y="1657060"/>
            <a:ext cx="2281929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مجموعة 12"/>
          <p:cNvGrpSpPr/>
          <p:nvPr/>
        </p:nvGrpSpPr>
        <p:grpSpPr>
          <a:xfrm>
            <a:off x="40852" y="8068"/>
            <a:ext cx="3143782" cy="1160839"/>
            <a:chOff x="179512" y="692696"/>
            <a:chExt cx="2082876" cy="116083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4"/>
            <p:cNvSpPr txBox="1"/>
            <p:nvPr/>
          </p:nvSpPr>
          <p:spPr>
            <a:xfrm>
              <a:off x="887524" y="899428"/>
              <a:ext cx="1207205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36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437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/>
              <a:t>نظافة الوجه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95291" y="41633"/>
            <a:ext cx="2452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نمرح</a:t>
            </a:r>
            <a:endParaRPr lang="ar-EG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سحابة 5"/>
          <p:cNvSpPr/>
          <p:nvPr/>
        </p:nvSpPr>
        <p:spPr>
          <a:xfrm>
            <a:off x="7997511" y="1492984"/>
            <a:ext cx="3438767" cy="238940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أجمع وألصق صوراً لأدوات نظافة الوجه</a:t>
            </a:r>
            <a:endParaRPr lang="ar-SA" sz="32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58" y="1482090"/>
            <a:ext cx="2752725" cy="176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93" y="1482091"/>
            <a:ext cx="2524125" cy="176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3897630"/>
            <a:ext cx="2118360" cy="151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18" y="3897631"/>
            <a:ext cx="2161962" cy="151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76" y="3897631"/>
            <a:ext cx="2524125" cy="151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40852" y="8068"/>
            <a:ext cx="3411796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7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742</TotalTime>
  <Words>257</Words>
  <Application>Microsoft Office PowerPoint</Application>
  <PresentationFormat>مخصص</PresentationFormat>
  <Paragraphs>67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الحدث الرئيسي</vt:lpstr>
      <vt:lpstr>نظافة الوجه</vt:lpstr>
      <vt:lpstr>نظافة الوجه</vt:lpstr>
      <vt:lpstr>نظافة الوجه</vt:lpstr>
      <vt:lpstr>نظافة الوجه</vt:lpstr>
      <vt:lpstr>نظافة الوجه</vt:lpstr>
      <vt:lpstr>نظافة الوجه</vt:lpstr>
      <vt:lpstr>نظافة الوجه</vt:lpstr>
      <vt:lpstr>نظافة الوجه</vt:lpstr>
      <vt:lpstr>نظافة الوجه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82</cp:revision>
  <dcterms:created xsi:type="dcterms:W3CDTF">2015-03-15T08:01:51Z</dcterms:created>
  <dcterms:modified xsi:type="dcterms:W3CDTF">2019-08-02T16:24:48Z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