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84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5" r:id="rId30"/>
    <p:sldId id="286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1E6535-909B-4714-8A6B-E5B3E6401C87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1717E6-539D-42F5-81AB-1BDF09D959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920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717E6-539D-42F5-81AB-1BDF09D959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948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717E6-539D-42F5-81AB-1BDF09D959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393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4975421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5854282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666837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471890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7391155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5714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043910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5871541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732404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2790593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7434074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0CB06-3A6D-4BE4-9376-1BF938BB4314}" type="datetimeFigureOut">
              <a:rPr lang="ar-SA" smtClean="0"/>
              <a:t>11/02/42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F9A5-ADBE-4F98-8DD1-DC259EF161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266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6"/>
          <p:cNvSpPr>
            <a:spLocks noChangeArrowheads="1"/>
          </p:cNvSpPr>
          <p:nvPr/>
        </p:nvSpPr>
        <p:spPr bwMode="auto">
          <a:xfrm>
            <a:off x="8459788" y="-71240"/>
            <a:ext cx="290512" cy="75326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>
              <a:solidFill>
                <a:srgbClr val="00CCFF"/>
              </a:solidFill>
              <a:cs typeface="Miriam Fixed" pitchFamily="49" charset="-79"/>
            </a:endParaRPr>
          </a:p>
        </p:txBody>
      </p:sp>
      <p:pic>
        <p:nvPicPr>
          <p:cNvPr id="3" name="Picture 30" descr="clips1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4859338" y="4424561"/>
            <a:ext cx="30241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0" descr="clips1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-323850" y="4424561"/>
            <a:ext cx="3024188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 descr="clips1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5292725" y="431998"/>
            <a:ext cx="3024188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1042988" y="576461"/>
            <a:ext cx="6048375" cy="5903912"/>
          </a:xfrm>
          <a:prstGeom prst="roundRect">
            <a:avLst>
              <a:gd name="adj" fmla="val 16667"/>
            </a:avLst>
          </a:prstGeom>
          <a:solidFill>
            <a:schemeClr val="accent1">
              <a:alpha val="59999"/>
            </a:schemeClr>
          </a:solidFill>
          <a:ln w="9525" algn="ctr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>
              <a:solidFill>
                <a:srgbClr val="00CCFF"/>
              </a:solidFill>
            </a:endParaRPr>
          </a:p>
        </p:txBody>
      </p:sp>
      <p:pic>
        <p:nvPicPr>
          <p:cNvPr id="7" name="Picture 20" descr="h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1648"/>
            <a:ext cx="18748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h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1648"/>
            <a:ext cx="1514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h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13086"/>
            <a:ext cx="11557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5"/>
          <p:cNvSpPr>
            <a:spLocks noChangeArrowheads="1"/>
          </p:cNvSpPr>
          <p:nvPr/>
        </p:nvSpPr>
        <p:spPr bwMode="auto">
          <a:xfrm>
            <a:off x="8855075" y="-71240"/>
            <a:ext cx="288925" cy="75326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>
              <a:solidFill>
                <a:srgbClr val="00CCFF"/>
              </a:solidFill>
              <a:cs typeface="Miriam Fixed" pitchFamily="49" charset="-79"/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7956550" y="-71240"/>
            <a:ext cx="431800" cy="75326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>
              <a:solidFill>
                <a:srgbClr val="00CCFF"/>
              </a:solidFill>
              <a:cs typeface="Miriam Fixed" pitchFamily="49" charset="-79"/>
            </a:endParaRPr>
          </a:p>
        </p:txBody>
      </p:sp>
      <p:sp>
        <p:nvSpPr>
          <p:cNvPr id="12" name="Rectangle 83"/>
          <p:cNvSpPr>
            <a:spLocks noChangeArrowheads="1"/>
          </p:cNvSpPr>
          <p:nvPr/>
        </p:nvSpPr>
        <p:spPr bwMode="auto">
          <a:xfrm>
            <a:off x="7451725" y="-71240"/>
            <a:ext cx="361950" cy="7532688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ar-SA" sz="6600">
              <a:solidFill>
                <a:srgbClr val="00CCFF"/>
              </a:solidFill>
              <a:cs typeface="Miriam Fixed" pitchFamily="49" charset="-79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908175" y="1871861"/>
            <a:ext cx="4465638" cy="3382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7200">
                <a:solidFill>
                  <a:schemeClr val="accent2"/>
                </a:solidFill>
                <a:latin typeface="Calibri" pitchFamily="34" charset="0"/>
                <a:cs typeface="Monotype Koufi" pitchFamily="2" charset="-78"/>
              </a:rPr>
              <a:t>بسم الله الرحمن الرحيم</a:t>
            </a:r>
            <a:endParaRPr lang="en-US" sz="7200">
              <a:solidFill>
                <a:schemeClr val="accent2"/>
              </a:solidFill>
              <a:latin typeface="Calibri" pitchFamily="34" charset="0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57860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2123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" y="764705"/>
            <a:ext cx="9145015" cy="338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26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9570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8762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قبعات+الست[1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214554"/>
            <a:ext cx="5715000" cy="4329127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715140" y="278605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القبعة الحمراء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5214942" y="1928802"/>
            <a:ext cx="2500330" cy="142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من اصطحب فواز الى المكتبة ؟</a:t>
            </a:r>
            <a:endParaRPr lang="ar-SA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0" y="3214686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CC9900"/>
                </a:solidFill>
              </a:rPr>
              <a:t>القبعة الصفراء</a:t>
            </a:r>
            <a:endParaRPr lang="ar-SA" b="1" dirty="0">
              <a:solidFill>
                <a:srgbClr val="CC99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683568" y="2000240"/>
            <a:ext cx="2959738" cy="12144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 ما الخلق الذي تحلت به المرأة المسكينة ؟ و ما رأيك في تصرفها ؟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858016" y="457200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القبعة الزرقاء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4964909" y="3714764"/>
            <a:ext cx="2500330" cy="157163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 عنوان القصة التي اختارها  فواز ؟</a:t>
            </a:r>
            <a:endParaRPr lang="ar-SA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0" y="5000636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القبعة الخضراء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683568" y="3857640"/>
            <a:ext cx="2924019" cy="128588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 اذكري ثلاث اعمال قام بها فواز 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0" y="648866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القبعة </a:t>
            </a:r>
            <a:r>
              <a:rPr lang="ar-SA" b="1" dirty="0" err="1" smtClean="0">
                <a:solidFill>
                  <a:schemeClr val="tx2"/>
                </a:solidFill>
              </a:rPr>
              <a:t>السودا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572264" y="6488668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القبعة البيضاء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467544" y="5442899"/>
            <a:ext cx="3407408" cy="1428736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 ماذا يحدث لو ان الناس جميعهم اتصفوا بخلق الايثار </a:t>
            </a:r>
            <a:endParaRPr lang="ar-SA" b="1" dirty="0"/>
          </a:p>
        </p:txBody>
      </p:sp>
      <p:sp>
        <p:nvSpPr>
          <p:cNvPr id="14" name="شكل بيضاوي 13"/>
          <p:cNvSpPr/>
          <p:nvPr/>
        </p:nvSpPr>
        <p:spPr>
          <a:xfrm>
            <a:off x="5429256" y="5357826"/>
            <a:ext cx="2571768" cy="15001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2"/>
                </a:solidFill>
              </a:rPr>
              <a:t> متى عاد الوالد من عملة ؟ وماذا سأل فواز ؟</a:t>
            </a:r>
            <a:endParaRPr lang="ar-SA" b="1" dirty="0">
              <a:solidFill>
                <a:schemeClr val="tx2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785918" y="0"/>
            <a:ext cx="64294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err="1" smtClean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استراتيجية</a:t>
            </a:r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القبعات الست</a:t>
            </a:r>
            <a:endParaRPr lang="ar-SA" sz="4400" dirty="0">
              <a:solidFill>
                <a:schemeClr val="accent2">
                  <a:lumMod val="50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14282" y="857232"/>
            <a:ext cx="86439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اختاري </a:t>
            </a:r>
            <a:r>
              <a:rPr lang="ar-SA" sz="3200" dirty="0" err="1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احدى</a:t>
            </a:r>
            <a:r>
              <a:rPr lang="ar-SA" sz="3200" dirty="0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القبعات الموجودة أمامك  ثم أجيبي عن السؤال </a:t>
            </a:r>
            <a:endParaRPr lang="ar-SA" sz="3200" dirty="0">
              <a:solidFill>
                <a:schemeClr val="accent3">
                  <a:lumMod val="7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1679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01a90b86b19f8448badb71fd95442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229537">
            <a:off x="3100368" y="2955271"/>
            <a:ext cx="292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اقرئي القصة بأسلوبك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245444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5782"/>
            <a:ext cx="6726535" cy="229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547664" y="467763"/>
            <a:ext cx="5929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إستراتيجية سد الثغرة</a:t>
            </a:r>
            <a:endParaRPr kumimoji="0" lang="ar-SA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contentItem-3641078-21218743-yy37fushloytg-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025" y="4221088"/>
            <a:ext cx="3143240" cy="3000372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145346" y="2060848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كتاب مفيد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519648" y="246095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فواز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085754" y="2434474"/>
            <a:ext cx="665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والده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12616" y="3445548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ثلاثة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998577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6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36904" cy="38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907704" y="3628452"/>
            <a:ext cx="7920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  <a:latin typeface="Century Schoolbook"/>
              </a:rPr>
              <a:t>√</a:t>
            </a:r>
            <a:endParaRPr lang="ar-S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171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7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4" y="908720"/>
            <a:ext cx="7776864" cy="352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650858" y="1268760"/>
            <a:ext cx="1344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smtClean="0">
                <a:solidFill>
                  <a:schemeClr val="tx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تفضيل الغير على النفس</a:t>
            </a:r>
            <a:endParaRPr lang="ar-SA" sz="2000" dirty="0">
              <a:solidFill>
                <a:schemeClr val="tx2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60432" y="1541986"/>
            <a:ext cx="1673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chemeClr val="tx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الاثرة و الانانية </a:t>
            </a:r>
            <a:endParaRPr lang="ar-SA" sz="2000" dirty="0">
              <a:solidFill>
                <a:schemeClr val="tx2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75655" y="2303427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chemeClr val="tx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اسم</a:t>
            </a:r>
            <a:endParaRPr lang="ar-SA" sz="2000" dirty="0">
              <a:solidFill>
                <a:schemeClr val="tx2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60507" y="2303427"/>
            <a:ext cx="635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chemeClr val="tx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يؤثر</a:t>
            </a:r>
            <a:endParaRPr lang="ar-SA" sz="2000" dirty="0">
              <a:solidFill>
                <a:schemeClr val="tx2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132460" y="3284984"/>
            <a:ext cx="169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chemeClr val="tx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الايثار خلق جميل </a:t>
            </a:r>
            <a:endParaRPr lang="ar-SA" sz="2000" dirty="0">
              <a:solidFill>
                <a:schemeClr val="tx2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18484" y="3861048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chemeClr val="tx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اسمية</a:t>
            </a:r>
            <a:endParaRPr lang="ar-SA" sz="2000" dirty="0">
              <a:solidFill>
                <a:schemeClr val="tx2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56149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" y="836712"/>
            <a:ext cx="9143999" cy="359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1031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9608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" y="980728"/>
            <a:ext cx="8928992" cy="356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9322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11760" y="30198"/>
            <a:ext cx="4968552" cy="1186710"/>
          </a:xfrm>
          <a:prstGeom prst="rect">
            <a:avLst/>
          </a:prstGeom>
          <a:solidFill>
            <a:srgbClr val="FF0000"/>
          </a:solidFill>
          <a:ln w="53975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</a:rPr>
              <a:t>استراتيجية </a:t>
            </a:r>
            <a:r>
              <a:rPr lang="ar-SA" sz="3600" dirty="0" smtClean="0">
                <a:solidFill>
                  <a:srgbClr val="FFFF00"/>
                </a:solidFill>
              </a:rPr>
              <a:t>البحث و التقضي</a:t>
            </a:r>
            <a:endParaRPr lang="ar-SA" sz="3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3" y="1944431"/>
            <a:ext cx="3933341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89" y="1248909"/>
            <a:ext cx="383894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97006"/>
            <a:ext cx="3779245" cy="28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2502300" y="2302667"/>
            <a:ext cx="20824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ثلاث كلمات فيها تنوين ضم </a:t>
            </a:r>
            <a:endParaRPr lang="ar-SA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193030" y="2481343"/>
            <a:ext cx="172819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ثلاث كلمات بها تنوين فتح</a:t>
            </a:r>
            <a:r>
              <a:rPr lang="ar-SA" sz="2400" b="1" dirty="0" smtClean="0"/>
              <a:t> </a:t>
            </a:r>
            <a:r>
              <a:rPr lang="ar-SA" sz="3600" b="1" dirty="0" smtClean="0"/>
              <a:t> </a:t>
            </a:r>
            <a:endParaRPr lang="ar-SA" sz="36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2640893" y="3848419"/>
            <a:ext cx="20538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ثلاث كلمات </a:t>
            </a:r>
            <a:r>
              <a:rPr lang="ar-SA" sz="2800" b="1" dirty="0" smtClean="0"/>
              <a:t>فيها </a:t>
            </a:r>
            <a:r>
              <a:rPr lang="ar-SA" sz="2800" b="1" dirty="0" smtClean="0"/>
              <a:t>حرف مضعف </a:t>
            </a:r>
            <a:endParaRPr lang="ar-SA" sz="2800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34" y="3668259"/>
            <a:ext cx="3278755" cy="229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6732240" y="3730621"/>
            <a:ext cx="19442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ثلاث كلمات فيها تنوين كسر </a:t>
            </a:r>
            <a:endParaRPr lang="ar-SA" sz="2400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" y="-9170"/>
            <a:ext cx="1947525" cy="21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062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3083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888244" y="2348880"/>
            <a:ext cx="779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وتبقى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765806" y="4077072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اشتر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088326" y="4077072"/>
            <a:ext cx="708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أقرأها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90664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3803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299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36845" y="692696"/>
            <a:ext cx="6552728" cy="1008112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إملاء منسوخ</a:t>
            </a:r>
            <a:r>
              <a:rPr lang="ar-SA" sz="4000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: اكتبي الجمل الاتية مضبوطة بالشكل </a:t>
            </a:r>
            <a:endParaRPr lang="ar-SA" sz="4000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16" y="2204864"/>
            <a:ext cx="7002084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2422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36845" y="692696"/>
            <a:ext cx="6552728" cy="1008112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إملاء منظور </a:t>
            </a:r>
            <a:r>
              <a:rPr lang="ar-SA" sz="4000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: اكتبي الجمل الاتية مضبوطة بالشكل </a:t>
            </a:r>
            <a:endParaRPr lang="ar-SA" sz="4000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723629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0856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22" y="260648"/>
            <a:ext cx="6390878" cy="284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909762" y="2204864"/>
            <a:ext cx="814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ما أجمل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77811" y="2207408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ما أكثر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886456" y="2604974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</a:t>
            </a:r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 أحوج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89030" y="2563975"/>
            <a:ext cx="859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</a:t>
            </a:r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 أطول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03109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2602"/>
            <a:ext cx="8424936" cy="210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050536" y="2852936"/>
            <a:ext cx="649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نقود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729620" y="2852936"/>
            <a:ext cx="66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مسلم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7836" y="2852936"/>
            <a:ext cx="437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</a:t>
            </a:r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اء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51751" y="2869995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قصة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71235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729183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740393" y="2564904"/>
            <a:ext cx="1391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قرأ فواز قصة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793527" y="342900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قرر فواز شراء كتاب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68226" y="4293096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وقع ثلاثة جرحى 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52618" y="5157192"/>
            <a:ext cx="260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المسلم الحق يؤثر على غيره</a:t>
            </a:r>
            <a:endParaRPr lang="ar-SA" sz="2000" dirty="0">
              <a:solidFill>
                <a:srgbClr val="FF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64642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es.softicons.com/download/object-icons/elements-alone-icons-by-babasse/png/256/Pla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71612"/>
            <a:ext cx="2438400" cy="2438400"/>
          </a:xfrm>
          <a:prstGeom prst="rect">
            <a:avLst/>
          </a:prstGeom>
          <a:noFill/>
        </p:spPr>
      </p:pic>
      <p:pic>
        <p:nvPicPr>
          <p:cNvPr id="3" name="Picture 4" descr="http://www.clker.com/cliparts/a/R/c/i/g/j/bicicleta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2786042" cy="1538274"/>
          </a:xfrm>
          <a:prstGeom prst="rect">
            <a:avLst/>
          </a:prstGeom>
          <a:noFill/>
        </p:spPr>
      </p:pic>
      <p:pic>
        <p:nvPicPr>
          <p:cNvPr id="4" name="Picture 6" descr="http://2.bp.blogspot.com/-EmoxilBftlE/UwilfX9jQYI/AAAAAAAAAk8/8aE9SKcaMis/s1600/%D8%B5%D9%88%D8%B1%D8%A9+%D8%A8%D8%A7%D8%B5+%D8%A7%D9%84%D9%85%D8%AF%D8%B1%D8%B3%D8%A9+%D8%A8%D9%82%D8%B5%D8%A7%D8%B5%D8%A9+%D8%AA%D8%B5%D9%85%D9%8A%D9%85+%D9%85%D9%81%D8%B1%D8%BA%D8%A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643314"/>
            <a:ext cx="3833806" cy="2476484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1000100" y="642918"/>
            <a:ext cx="707236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u="sng" dirty="0" smtClean="0">
                <a:solidFill>
                  <a:schemeClr val="tx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اختاري</a:t>
            </a:r>
            <a:endParaRPr lang="ar-SA" sz="4400" b="1" dirty="0">
              <a:solidFill>
                <a:schemeClr val="tx2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6" name="انفجار 1 5"/>
          <p:cNvSpPr/>
          <p:nvPr/>
        </p:nvSpPr>
        <p:spPr>
          <a:xfrm>
            <a:off x="285720" y="4286232"/>
            <a:ext cx="3286148" cy="257176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قدمي نصيحة لصديقاتك</a:t>
            </a:r>
            <a:endParaRPr lang="ar-SA" sz="2800" b="1" dirty="0"/>
          </a:p>
        </p:txBody>
      </p:sp>
      <p:sp>
        <p:nvSpPr>
          <p:cNvPr id="7" name="انفجار 1 6"/>
          <p:cNvSpPr/>
          <p:nvPr/>
        </p:nvSpPr>
        <p:spPr>
          <a:xfrm>
            <a:off x="-214346" y="4071942"/>
            <a:ext cx="4214842" cy="3000396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اسألي زميلتك سؤال يتعلق بدرس اليوم</a:t>
            </a:r>
            <a:endParaRPr lang="ar-SA" sz="3600" b="1" dirty="0"/>
          </a:p>
        </p:txBody>
      </p:sp>
      <p:sp>
        <p:nvSpPr>
          <p:cNvPr id="8" name="انفجار 1 7"/>
          <p:cNvSpPr/>
          <p:nvPr/>
        </p:nvSpPr>
        <p:spPr>
          <a:xfrm>
            <a:off x="0" y="4071918"/>
            <a:ext cx="3714776" cy="278608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err="1" smtClean="0"/>
              <a:t>مارأيك</a:t>
            </a:r>
            <a:r>
              <a:rPr lang="ar-SA" sz="3600" b="1" dirty="0" smtClean="0"/>
              <a:t> في درس اليوم</a:t>
            </a:r>
            <a:endParaRPr lang="ar-SA" sz="3600" b="1" dirty="0"/>
          </a:p>
        </p:txBody>
      </p:sp>
      <p:grpSp>
        <p:nvGrpSpPr>
          <p:cNvPr id="9" name="مجموعة 13"/>
          <p:cNvGrpSpPr/>
          <p:nvPr/>
        </p:nvGrpSpPr>
        <p:grpSpPr>
          <a:xfrm>
            <a:off x="7429520" y="5000636"/>
            <a:ext cx="1550230" cy="1638559"/>
            <a:chOff x="-1445298" y="3158593"/>
            <a:chExt cx="1550230" cy="1638559"/>
          </a:xfrm>
        </p:grpSpPr>
        <p:pic>
          <p:nvPicPr>
            <p:cNvPr id="10" name="Picture 6" descr="نتيجة بحث الصور عن ‪direction clipart‬‏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84" b="50958"/>
            <a:stretch/>
          </p:blipFill>
          <p:spPr bwMode="auto">
            <a:xfrm>
              <a:off x="-1445298" y="3158593"/>
              <a:ext cx="1550230" cy="1638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>
              <a:hlinkClick r:id="" action="ppaction://hlinkshowjump?jump=nextslide"/>
            </p:cNvPr>
            <p:cNvSpPr/>
            <p:nvPr/>
          </p:nvSpPr>
          <p:spPr>
            <a:xfrm>
              <a:off x="-1260648" y="3615493"/>
              <a:ext cx="1152128" cy="245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Next</a:t>
              </a:r>
              <a:endParaRPr lang="ar-SA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2" name="مستطيل 11">
              <a:hlinkClick r:id="" action="ppaction://hlinkshowjump?jump=previousslide"/>
            </p:cNvPr>
            <p:cNvSpPr/>
            <p:nvPr/>
          </p:nvSpPr>
          <p:spPr>
            <a:xfrm>
              <a:off x="-1332656" y="3933056"/>
              <a:ext cx="1152128" cy="245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Back </a:t>
              </a:r>
              <a:endParaRPr lang="ar-SA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3" name="مستطيل 12">
              <a:hlinkClick r:id="rId6" action="ppaction://hlinksldjump"/>
            </p:cNvPr>
            <p:cNvSpPr/>
            <p:nvPr/>
          </p:nvSpPr>
          <p:spPr>
            <a:xfrm>
              <a:off x="-1332656" y="3284984"/>
              <a:ext cx="1152128" cy="245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omic Sans MS" pitchFamily="66" charset="0"/>
                </a:rPr>
                <a:t>Home</a:t>
              </a:r>
              <a:endParaRPr lang="ar-SA" sz="2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4726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9141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354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6989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1415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6354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5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1213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ae35f0b5bb864f11deffb92852944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5453042" cy="3214710"/>
          </a:xfrm>
          <a:prstGeom prst="rect">
            <a:avLst/>
          </a:prstGeom>
        </p:spPr>
      </p:pic>
      <p:pic>
        <p:nvPicPr>
          <p:cNvPr id="3" name="صورة 2" descr="فهرس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4942" y="1928802"/>
            <a:ext cx="3929058" cy="3028956"/>
          </a:xfrm>
          <a:prstGeom prst="rect">
            <a:avLst/>
          </a:prstGeom>
        </p:spPr>
      </p:pic>
      <p:sp>
        <p:nvSpPr>
          <p:cNvPr id="4" name="انفجار 2 3"/>
          <p:cNvSpPr/>
          <p:nvPr/>
        </p:nvSpPr>
        <p:spPr>
          <a:xfrm>
            <a:off x="2071670" y="500042"/>
            <a:ext cx="3997288" cy="2273859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مهارة التذكر أو الاسترجاع</a:t>
            </a:r>
            <a:endParaRPr lang="ar-SA" sz="3200" b="1" dirty="0"/>
          </a:p>
        </p:txBody>
      </p:sp>
      <p:sp>
        <p:nvSpPr>
          <p:cNvPr id="5" name="نجمة مكونة من 10 نقاط 4"/>
          <p:cNvSpPr/>
          <p:nvPr/>
        </p:nvSpPr>
        <p:spPr>
          <a:xfrm>
            <a:off x="7143736" y="357166"/>
            <a:ext cx="2000264" cy="1643074"/>
          </a:xfrm>
          <a:prstGeom prst="star10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تغذية راجعة</a:t>
            </a:r>
            <a:endParaRPr lang="ar-SA" sz="32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071670" y="5214950"/>
            <a:ext cx="58579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باستخدام شريط الذكريات فلنتذكر سوياً </a:t>
            </a:r>
            <a:r>
              <a:rPr lang="ar-SA" sz="2800" b="1" dirty="0" smtClean="0"/>
              <a:t>ما تعلمناه </a:t>
            </a:r>
            <a:r>
              <a:rPr lang="ar-SA" sz="2800" b="1" dirty="0" smtClean="0"/>
              <a:t>في الدرس السابق</a:t>
            </a:r>
            <a:endParaRPr lang="ar-SA" sz="28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571604" y="0"/>
            <a:ext cx="58579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err="1" smtClean="0"/>
              <a:t>استراتيجية</a:t>
            </a:r>
            <a:r>
              <a:rPr lang="ar-SA" sz="2800" b="1" dirty="0" smtClean="0"/>
              <a:t> شريط الذكريات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8695557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3" name="مربع نص 2"/>
          <p:cNvSpPr txBox="1"/>
          <p:nvPr/>
        </p:nvSpPr>
        <p:spPr>
          <a:xfrm>
            <a:off x="4286216" y="3573016"/>
            <a:ext cx="4857784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الموضوع</a:t>
            </a:r>
          </a:p>
          <a:p>
            <a:pPr algn="ctr"/>
            <a:endParaRPr lang="ar-SA" sz="4400" dirty="0" smtClean="0">
              <a:solidFill>
                <a:schemeClr val="accent2">
                  <a:lumMod val="50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الإيثار</a:t>
            </a:r>
            <a:endParaRPr lang="ar-SA" sz="4400" dirty="0">
              <a:solidFill>
                <a:schemeClr val="accent2">
                  <a:lumMod val="50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65916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219</Words>
  <Application>Microsoft Office PowerPoint</Application>
  <PresentationFormat>عرض على الشاشة (3:4)‏</PresentationFormat>
  <Paragraphs>66</Paragraphs>
  <Slides>30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19</cp:revision>
  <dcterms:created xsi:type="dcterms:W3CDTF">2020-09-27T18:04:34Z</dcterms:created>
  <dcterms:modified xsi:type="dcterms:W3CDTF">2020-09-28T12:59:51Z</dcterms:modified>
</cp:coreProperties>
</file>