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media1.mov" ContentType="video/unknown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8255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algn="r" defTabSz="457200" rtl="1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العنوان والعنوان الفرع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نص العنوان</a:t>
            </a:r>
          </a:p>
        </p:txBody>
      </p:sp>
      <p:sp>
        <p:nvSpPr>
          <p:cNvPr id="12" name="مستوى النص الأول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5400"/>
            </a:lvl1pPr>
            <a:lvl2pPr marL="0" indent="0" algn="ctr" rtl="1">
              <a:spcBef>
                <a:spcPts val="0"/>
              </a:spcBef>
              <a:buSzTx/>
              <a:buNone/>
              <a:defRPr sz="5400"/>
            </a:lvl2pPr>
            <a:lvl3pPr marL="0" indent="0" algn="ctr" rtl="1">
              <a:spcBef>
                <a:spcPts val="0"/>
              </a:spcBef>
              <a:buSzTx/>
              <a:buNone/>
              <a:defRPr sz="5400"/>
            </a:lvl3pPr>
            <a:lvl4pPr marL="0" indent="0" algn="ctr" rtl="1">
              <a:spcBef>
                <a:spcPts val="0"/>
              </a:spcBef>
              <a:buSzTx/>
              <a:buNone/>
              <a:defRPr sz="5400"/>
            </a:lvl4pPr>
            <a:lvl5pPr marL="0" indent="0" algn="ctr" rtl="1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أفق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eg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نص العنوان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نص العنوان</a:t>
            </a:r>
          </a:p>
        </p:txBody>
      </p:sp>
      <p:sp>
        <p:nvSpPr>
          <p:cNvPr id="22" name="مستوى النص الأول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5400"/>
            </a:lvl1pPr>
            <a:lvl2pPr marL="0" indent="0" algn="ctr" rtl="1">
              <a:spcBef>
                <a:spcPts val="0"/>
              </a:spcBef>
              <a:buSzTx/>
              <a:buNone/>
              <a:defRPr sz="5400"/>
            </a:lvl2pPr>
            <a:lvl3pPr marL="0" indent="0" algn="ctr" rtl="1">
              <a:spcBef>
                <a:spcPts val="0"/>
              </a:spcBef>
              <a:buSzTx/>
              <a:buNone/>
              <a:defRPr sz="5400"/>
            </a:lvl3pPr>
            <a:lvl4pPr marL="0" indent="0" algn="ctr" rtl="1">
              <a:spcBef>
                <a:spcPts val="0"/>
              </a:spcBef>
              <a:buSzTx/>
              <a:buNone/>
              <a:defRPr sz="5400"/>
            </a:lvl4pPr>
            <a:lvl5pPr marL="0" indent="0" algn="ctr" rtl="1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2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الوس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نص العنوان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3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رأس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eg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نص العنوان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نص العنوان</a:t>
            </a:r>
          </a:p>
        </p:txBody>
      </p:sp>
      <p:sp>
        <p:nvSpPr>
          <p:cNvPr id="40" name="مستوى النص الأول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 rtl="1">
              <a:spcBef>
                <a:spcPts val="0"/>
              </a:spcBef>
              <a:buSzTx/>
              <a:buNone/>
              <a:defRPr sz="5400"/>
            </a:lvl1pPr>
            <a:lvl2pPr marL="0" indent="0" algn="ctr" rtl="1">
              <a:spcBef>
                <a:spcPts val="0"/>
              </a:spcBef>
              <a:buSzTx/>
              <a:buNone/>
              <a:defRPr sz="5400"/>
            </a:lvl2pPr>
            <a:lvl3pPr marL="0" indent="0" algn="ctr" rtl="1">
              <a:spcBef>
                <a:spcPts val="0"/>
              </a:spcBef>
              <a:buSzTx/>
              <a:buNone/>
              <a:defRPr sz="5400"/>
            </a:lvl3pPr>
            <a:lvl4pPr marL="0" indent="0" algn="ctr" rtl="1">
              <a:spcBef>
                <a:spcPts val="0"/>
              </a:spcBef>
              <a:buSzTx/>
              <a:buNone/>
              <a:defRPr sz="5400"/>
            </a:lvl4pPr>
            <a:lvl5pPr marL="0" indent="0" algn="ctr" rtl="1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1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-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49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 والتعداد ال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57" name="مستوى النص الأو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rtl="1">
              <a:defRPr sz="4800"/>
            </a:lvl1pPr>
            <a:lvl2pPr rtl="1">
              <a:defRPr sz="4800"/>
            </a:lvl2pPr>
            <a:lvl3pPr rtl="1">
              <a:defRPr sz="4800"/>
            </a:lvl3pPr>
            <a:lvl4pPr rtl="1">
              <a:defRPr sz="4800"/>
            </a:lvl4pPr>
            <a:lvl5pPr rtl="1">
              <a:defRPr sz="4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لعنوان، التعداد النقطي وال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eg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نص العنوان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نص العنوان</a:t>
            </a:r>
          </a:p>
        </p:txBody>
      </p:sp>
      <p:sp>
        <p:nvSpPr>
          <p:cNvPr id="67" name="مستوى النص الأو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 rtl="1">
              <a:spcBef>
                <a:spcPts val="4500"/>
              </a:spcBef>
              <a:defRPr sz="3800"/>
            </a:lvl1pPr>
            <a:lvl2pPr marL="1117600" indent="-558800" rtl="1">
              <a:spcBef>
                <a:spcPts val="4500"/>
              </a:spcBef>
              <a:defRPr sz="3800"/>
            </a:lvl2pPr>
            <a:lvl3pPr marL="1676400" indent="-558800" rtl="1">
              <a:spcBef>
                <a:spcPts val="4500"/>
              </a:spcBef>
              <a:defRPr sz="3800"/>
            </a:lvl3pPr>
            <a:lvl4pPr marL="2235200" indent="-558800" rtl="1">
              <a:spcBef>
                <a:spcPts val="4500"/>
              </a:spcBef>
              <a:defRPr sz="3800"/>
            </a:lvl4pPr>
            <a:lvl5pPr marL="2794000" indent="-558800" rtl="1">
              <a:spcBef>
                <a:spcPts val="4500"/>
              </a:spcBef>
              <a:defRPr sz="3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8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تعداد نقط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مستوى النص الأول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 rtl="1">
              <a:defRPr sz="4800"/>
            </a:lvl1pPr>
            <a:lvl2pPr rtl="1">
              <a:defRPr sz="4800"/>
            </a:lvl2pPr>
            <a:lvl3pPr rtl="1">
              <a:defRPr sz="4800"/>
            </a:lvl3pPr>
            <a:lvl4pPr rtl="1">
              <a:defRPr sz="4800"/>
            </a:lvl4pPr>
            <a:lvl5pPr rtl="1">
              <a:defRPr sz="4800"/>
            </a:lvl5pPr>
          </a:lstStyle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7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 - ٣ أعل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eg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532204087_1355x1355.jpeg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532241774_2880x1920.jpeg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باسل أسعد"/>
          <p:cNvSpPr txBox="1"/>
          <p:nvPr>
            <p:ph type="body" sz="quarter" idx="21"/>
          </p:nvPr>
        </p:nvSpPr>
        <p:spPr>
          <a:xfrm>
            <a:off x="2387600" y="8953499"/>
            <a:ext cx="19621500" cy="63344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 rtl="1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 باسل أسعد</a:t>
            </a:r>
          </a:p>
        </p:txBody>
      </p:sp>
      <p:sp>
        <p:nvSpPr>
          <p:cNvPr id="94" name="&quot;قم بكتابة الرقم هنا.&quot;"/>
          <p:cNvSpPr txBox="1"/>
          <p:nvPr>
            <p:ph type="body" sz="quarter" idx="22"/>
          </p:nvPr>
        </p:nvSpPr>
        <p:spPr>
          <a:xfrm>
            <a:off x="2387600" y="6039832"/>
            <a:ext cx="19621500" cy="89973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Geeza Pro Regular"/>
              </a:defRPr>
            </a:lvl1pPr>
          </a:lstStyle>
          <a:p>
            <a:pPr/>
            <a:r>
              <a:t>"قم بكتابة الرقم هنا."</a:t>
            </a:r>
          </a:p>
        </p:txBody>
      </p:sp>
      <p:sp>
        <p:nvSpPr>
          <p:cNvPr id="95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صور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eg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رقم الشريحة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ص العنوان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نص العنوان</a:t>
            </a:r>
          </a:p>
        </p:txBody>
      </p:sp>
      <p:sp>
        <p:nvSpPr>
          <p:cNvPr id="3" name="مستوى النص الأول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" name="رقم الشريحة"/>
          <p:cNvSpPr txBox="1"/>
          <p:nvPr>
            <p:ph type="sldNum" sz="quarter" idx="2"/>
          </p:nvPr>
        </p:nvSpPr>
        <p:spPr>
          <a:xfrm>
            <a:off x="11968383" y="13081000"/>
            <a:ext cx="434534" cy="46666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1pPr>
      <a:lvl2pPr marL="0" marR="0" indent="4572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2pPr>
      <a:lvl3pPr marL="0" marR="0" indent="9144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3pPr>
      <a:lvl4pPr marL="0" marR="0" indent="13716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4pPr>
      <a:lvl5pPr marL="0" marR="0" indent="18288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5pPr>
      <a:lvl6pPr marL="0" marR="0" indent="22860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6pPr>
      <a:lvl7pPr marL="0" marR="0" indent="27432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7pPr>
      <a:lvl8pPr marL="0" marR="0" indent="32004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8pPr>
      <a:lvl9pPr marL="0" marR="0" indent="36576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Geeza Pro Regular"/>
        </a:defRPr>
      </a:lvl9pPr>
    </p:titleStyle>
    <p:bodyStyle>
      <a:lvl1pPr marL="63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r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video" Target="../media/media1.mov"/><Relationship Id="rId4" Type="http://schemas.microsoft.com/office/2007/relationships/media" Target="../media/media1.mov"/><Relationship Id="rId5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اضغط مرتين للتحرير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" name="اضغط مرتين للتحرير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1" name="ECC12C0E-FB04-4FC5-93E9-C001B80F74B4-L0-001.jpeg" descr="ECC12C0E-FB04-4FC5-93E9-C001B80F74B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8465" y="-179604"/>
            <a:ext cx="25080930" cy="140752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55266B4B-CAF1-4662-AC4E-BAACE9B7466E-L0-001.jpeg" descr="55266B4B-CAF1-4662-AC4E-BAACE9B7466E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8465" y="-47164"/>
            <a:ext cx="25249550" cy="13905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اضغط مرتين للتحرير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اضغط مرتين للتحرير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7" name="400302CD-9F9C-4F76-B0B7-D8C62F769FA2-L0-001.jpeg" descr="400302CD-9F9C-4F76-B0B7-D8C62F769FA2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9738" y="-332657"/>
            <a:ext cx="25137711" cy="14127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FullSizeRender.mov" descr="FullSizeRender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064000" y="3651427"/>
            <a:ext cx="11401148" cy="64131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795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2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2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2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CAE254C8-889A-45CA-B7F2-F09E8426654B-L0-001.jpeg" descr="CAE254C8-889A-45CA-B7F2-F09E8426654B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0684" y="-177111"/>
            <a:ext cx="24820274" cy="140702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E0B57FCC-7515-4BCE-A73F-50842C96D2D4-L0-001.jpeg" descr="E0B57FCC-7515-4BCE-A73F-50842C96D2D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6803" y="-376326"/>
            <a:ext cx="25230803" cy="140923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pus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FD9EA6C5-95B2-4836-820F-412A4B2C8771-L0-001.jpeg" descr="FD9EA6C5-95B2-4836-820F-412A4B2C8771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38585"/>
            <a:ext cx="24221137" cy="137931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26D7011B-90F4-445D-B3B3-39AFDF434696-L0-001.jpeg" descr="26D7011B-90F4-445D-B3B3-39AFDF434696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7476" y="-155145"/>
            <a:ext cx="24641867" cy="14026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9D876F12-096E-4ABA-B3F7-FE37751E9620-L0-001.jpeg" descr="9D876F12-096E-4ABA-B3F7-FE37751E9620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7376" y="-36949"/>
            <a:ext cx="24678752" cy="137898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3B0FE269-8695-43C6-9886-4F59A37E3748-L0-001.jpeg" descr="3B0FE269-8695-43C6-9886-4F59A37E3748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8465" y="-129119"/>
            <a:ext cx="25080930" cy="13974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flip dir="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860BF3CA-AE6A-4FC5-9FE5-022900995D80-L0-001.jpeg" descr="860BF3CA-AE6A-4FC5-9FE5-022900995D80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59355" y="-248117"/>
            <a:ext cx="25192632" cy="14097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620BE87E-3CC1-4349-A92B-5F6306425BF4-L0-001.jpeg" descr="620BE87E-3CC1-4349-A92B-5F6306425BF4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8465" y="-111697"/>
            <a:ext cx="24732465" cy="13939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pageCurlDouble"/>
      </p:transition>
    </mc:Choice>
    <mc:Choice xmlns:p14="http://schemas.microsoft.com/office/powerpoint/2010/main" Requires="p14">
      <p:transition spd="med" advClick="1" p14:dur="1000">
        <p14:prism dir="d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eeza Pro Regular"/>
        <a:ea typeface="Geeza Pro Regular"/>
        <a:cs typeface="Geeza Pro Regular"/>
      </a:majorFont>
      <a:minorFont>
        <a:latin typeface="Geeza Pro Regular"/>
        <a:ea typeface="Geeza Pro Regular"/>
        <a:cs typeface="Geeza Pro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eeza Pr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