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media2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0058400" cy="7772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Shape 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Helvetica Neue"/>
      </a:defRPr>
    </a:lvl1pPr>
    <a:lvl2pPr indent="228600" rtl="1" latinLnBrk="0">
      <a:defRPr sz="1200">
        <a:latin typeface="+mn-lt"/>
        <a:ea typeface="+mn-ea"/>
        <a:cs typeface="+mn-cs"/>
        <a:sym typeface="Helvetica Neue"/>
      </a:defRPr>
    </a:lvl2pPr>
    <a:lvl3pPr indent="457200" rtl="1" latinLnBrk="0">
      <a:defRPr sz="1200">
        <a:latin typeface="+mn-lt"/>
        <a:ea typeface="+mn-ea"/>
        <a:cs typeface="+mn-cs"/>
        <a:sym typeface="Helvetica Neue"/>
      </a:defRPr>
    </a:lvl3pPr>
    <a:lvl4pPr indent="685800" rtl="1" latinLnBrk="0">
      <a:defRPr sz="1200">
        <a:latin typeface="+mn-lt"/>
        <a:ea typeface="+mn-ea"/>
        <a:cs typeface="+mn-cs"/>
        <a:sym typeface="Helvetica Neue"/>
      </a:defRPr>
    </a:lvl4pPr>
    <a:lvl5pPr indent="914400" rtl="1" latinLnBrk="0">
      <a:defRPr sz="1200">
        <a:latin typeface="+mn-lt"/>
        <a:ea typeface="+mn-ea"/>
        <a:cs typeface="+mn-cs"/>
        <a:sym typeface="Helvetica Neue"/>
      </a:defRPr>
    </a:lvl5pPr>
    <a:lvl6pPr indent="1143000" rtl="1" latinLnBrk="0">
      <a:defRPr sz="1200">
        <a:latin typeface="+mn-lt"/>
        <a:ea typeface="+mn-ea"/>
        <a:cs typeface="+mn-cs"/>
        <a:sym typeface="Helvetica Neue"/>
      </a:defRPr>
    </a:lvl6pPr>
    <a:lvl7pPr indent="1371600" rtl="1" latinLnBrk="0">
      <a:defRPr sz="1200">
        <a:latin typeface="+mn-lt"/>
        <a:ea typeface="+mn-ea"/>
        <a:cs typeface="+mn-cs"/>
        <a:sym typeface="Helvetica Neue"/>
      </a:defRPr>
    </a:lvl7pPr>
    <a:lvl8pPr indent="1600200" rtl="1" latinLnBrk="0">
      <a:defRPr sz="1200">
        <a:latin typeface="+mn-lt"/>
        <a:ea typeface="+mn-ea"/>
        <a:cs typeface="+mn-cs"/>
        <a:sym typeface="Helvetica Neue"/>
      </a:defRPr>
    </a:lvl8pPr>
    <a:lvl9pPr indent="1828800" rtl="1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754380" y="2409444"/>
            <a:ext cx="8549641" cy="1632206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508760" y="4352544"/>
            <a:ext cx="7040882" cy="1943101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half" idx="1"/>
          </p:nvPr>
        </p:nvSpPr>
        <p:spPr>
          <a:xfrm>
            <a:off x="502919" y="1787650"/>
            <a:ext cx="4375406" cy="512978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502919" y="310895"/>
            <a:ext cx="9052561" cy="124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02919" y="1787650"/>
            <a:ext cx="9052561" cy="512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9302606" y="7228330"/>
            <a:ext cx="252876" cy="27379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hyperlink" Target="https://t.me/maryamsalmughira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1EA5F288-FDFB-4A9A-A67D-624F23E43033-L0-001.png" descr="1EA5F288-FDFB-4A9A-A67D-624F23E43033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G_1648.MP4" descr="IMG_164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09196" y="266196"/>
            <a:ext cx="7240008" cy="724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166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G_1635.MP4" descr="IMG_163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1151" y="282960"/>
            <a:ext cx="8536098" cy="4801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D4182B45-B5E9-417C-A14F-43237CC3FB9D-L0-001.jpeg" descr="D4182B45-B5E9-417C-A14F-43237CC3FB9D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4743" y="5181027"/>
            <a:ext cx="4338962" cy="244066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قناة أ/مريم المغيرة…"/>
          <p:cNvSpPr txBox="1"/>
          <p:nvPr/>
        </p:nvSpPr>
        <p:spPr>
          <a:xfrm>
            <a:off x="855100" y="6716834"/>
            <a:ext cx="3314140" cy="69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rtl="0">
              <a:defRPr/>
            </a:pPr>
            <a:r>
              <a:t>قناة أ/مريم المغيرة </a:t>
            </a:r>
          </a:p>
          <a:p>
            <a:pPr algn="r" rtl="0">
              <a:defRPr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https://t.me/maryamsalmughira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999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over dir="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