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  <Override PartName="/ppt/media/image5.jpeg" ContentType="image/jpeg"/>
  <Override PartName="/ppt/media/image6.jpeg" ContentType="image/jpeg"/>
  <Override PartName="/ppt/media/media2.mp4" ContentType="video/unknown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DB9F19C-BADF-4C29-95B7-26146F815FE0-L0-001.jpeg" descr="4DB9F19C-BADF-4C29-95B7-26146F815FE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9431" y="-580615"/>
            <a:ext cx="26942862" cy="15055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FD1A49F2-B764-44C7-96E7-17CA16F9FAF5-L0-001.jpeg" descr="FD1A49F2-B764-44C7-96E7-17CA16F9FAF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1091" y="-51286"/>
            <a:ext cx="25035091" cy="13767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7" name="6A75AE96-A535-4307-A98A-4F2FB4942C04-L0-001.jpeg" descr="6A75AE96-A535-4307-A98A-4F2FB4942C0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5348" y="-297237"/>
            <a:ext cx="27326665" cy="15225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709CC76C-DD3D-4FF4-8CBF-794D9168A5DC-L0-001.jpeg" descr="709CC76C-DD3D-4FF4-8CBF-794D9168A5D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0628" y="-300230"/>
            <a:ext cx="25365256" cy="14316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0219.MP4" descr="IMG_0219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27214" y="3412221"/>
            <a:ext cx="13044533" cy="7337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8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B0E4BC7-1468-4431-98AA-C968EE691CF8-L0-001.jpeg" descr="2B0E4BC7-1468-4431-98AA-C968EE691CF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4775" y="-458396"/>
            <a:ext cx="25789640" cy="14410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CD671B9-3451-428F-A8AB-4C1E84B057DB-L0-001.jpeg" descr="BCD671B9-3451-428F-A8AB-4C1E84B057D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5207" y="-160115"/>
            <a:ext cx="26714414" cy="14948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0208.MP4" descr="IMG_020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643344" y="3472183"/>
            <a:ext cx="13660962" cy="7684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2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F025740B-7BE9-48AF-B0AD-021BF7BACF5B-L0-001.jpeg" descr="F025740B-7BE9-48AF-B0AD-021BF7BACF5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314" y="-634253"/>
            <a:ext cx="26816653" cy="14984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E4218B30-573B-4048-BC09-5DD9D55C5F0E-L0-001.jpeg" descr="E4218B30-573B-4048-BC09-5DD9D55C5F0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9043" y="-98410"/>
            <a:ext cx="26420773" cy="14890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B6D7BAF2-8D0C-41A4-8B3F-557CEC8413EE-L0-001.jpeg" descr="B6D7BAF2-8D0C-41A4-8B3F-557CEC8413E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6148" y="-564951"/>
            <a:ext cx="26154057" cy="14845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