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94660"/>
  </p:normalViewPr>
  <p:slideViewPr>
    <p:cSldViewPr>
      <p:cViewPr varScale="1">
        <p:scale>
          <a:sx n="68" d="100"/>
          <a:sy n="68" d="100"/>
        </p:scale>
        <p:origin x="163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28938"/>
            <a:ext cx="7467600" cy="1000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0620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538163"/>
            <a:ext cx="8143875" cy="5781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228601"/>
            <a:ext cx="7667625" cy="6400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533400"/>
            <a:ext cx="7705725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533400"/>
            <a:ext cx="7791450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304800"/>
            <a:ext cx="7934325" cy="6248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620000" cy="609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82" y="304800"/>
            <a:ext cx="8286750" cy="617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909888"/>
            <a:ext cx="7620000" cy="1038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247650"/>
            <a:ext cx="7972425" cy="6362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04800"/>
            <a:ext cx="7915275" cy="6248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533400"/>
            <a:ext cx="8191500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457201"/>
            <a:ext cx="7877175" cy="594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762250"/>
            <a:ext cx="8229600" cy="1333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490538"/>
            <a:ext cx="7962900" cy="5876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" y="381000"/>
            <a:ext cx="7991475" cy="6191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50" y="457200"/>
            <a:ext cx="8010525" cy="6097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59" y="457200"/>
            <a:ext cx="8048625" cy="61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533401"/>
            <a:ext cx="7467600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33400"/>
            <a:ext cx="7543800" cy="5819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457201"/>
            <a:ext cx="7820025" cy="594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457201"/>
            <a:ext cx="7400925" cy="594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08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Tareq</cp:lastModifiedBy>
  <cp:revision>1</cp:revision>
  <dcterms:created xsi:type="dcterms:W3CDTF">2006-08-16T00:00:00Z</dcterms:created>
  <dcterms:modified xsi:type="dcterms:W3CDTF">2020-10-23T06:06:40Z</dcterms:modified>
</cp:coreProperties>
</file>