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صورة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صورة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e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e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DDD7D619-A839-4BA2-AF34-2EF00EA16338-L0-001.jpeg" descr="DDD7D619-A839-4BA2-AF34-2EF00EA1633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565825">
            <a:off x="-21546" y="-220113"/>
            <a:ext cx="24614666" cy="137144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5286C52D-2076-47D4-A038-636B45CFAB2B-L0-001.jpeg" descr="5286C52D-2076-47D4-A038-636B45CFAB2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468" y="46944"/>
            <a:ext cx="24448936" cy="136221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BC73A61-5614-4022-A9C1-7ACA5FBBC0C4-L0-001.jpeg" descr="2BC73A61-5614-4022-A9C1-7ACA5FBBC0C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468" y="62216"/>
            <a:ext cx="24219121" cy="135915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44C98708-0755-46DC-AA83-C73EC7C2BA03-L0-001.jpeg" descr="44C98708-0755-46DC-AA83-C73EC7C2BA03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87" y="-2269"/>
            <a:ext cx="24448935" cy="13720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24C00246-7B9B-4F11-B8FA-5A223AFDAAE6-L0-001.jpeg" descr="24C00246-7B9B-4F11-B8FA-5A223AFDAAE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7374" y="-76690"/>
            <a:ext cx="24678748" cy="138693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45147499-E70D-4449-A8A9-699D6ACAFD15-L0-001.jpeg" descr="45147499-E70D-4449-A8A9-699D6ACAFD15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9922" y="-95110"/>
            <a:ext cx="24851115" cy="139062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B3F21C6A-5F96-4145-8DB2-F9513A569A19-L0-001.jpeg" descr="B3F21C6A-5F96-4145-8DB2-F9513A569A1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3555" y="-76690"/>
            <a:ext cx="24678750" cy="138693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6DCD1977-30A2-4168-97DC-E315097D0672-L0-001.jpeg" descr="6DCD1977-30A2-4168-97DC-E315097D067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8649" y="28663"/>
            <a:ext cx="24621298" cy="136586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40AF4602-FBE7-4282-BD91-7E31EF431D2C-L0-001.jpeg" descr="40AF4602-FBE7-4282-BD91-7E31EF431D2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9922" y="-4846"/>
            <a:ext cx="24563844" cy="137256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A7DDE6CC-E88F-406E-B26C-20F7A97BB362-L0-001.jpeg" descr="A7DDE6CC-E88F-406E-B26C-20F7A97BB36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4831" y="-98998"/>
            <a:ext cx="24793662" cy="139139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