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1"/>
  </p:notesMasterIdLst>
  <p:sldIdLst>
    <p:sldId id="256" r:id="rId2"/>
    <p:sldId id="269" r:id="rId3"/>
    <p:sldId id="283" r:id="rId4"/>
    <p:sldId id="258" r:id="rId5"/>
    <p:sldId id="262" r:id="rId6"/>
    <p:sldId id="263" r:id="rId7"/>
    <p:sldId id="264" r:id="rId8"/>
    <p:sldId id="266" r:id="rId9"/>
    <p:sldId id="287" r:id="rId10"/>
    <p:sldId id="261" r:id="rId11"/>
    <p:sldId id="267" r:id="rId12"/>
    <p:sldId id="288" r:id="rId13"/>
    <p:sldId id="274" r:id="rId14"/>
    <p:sldId id="292" r:id="rId15"/>
    <p:sldId id="293" r:id="rId16"/>
    <p:sldId id="291" r:id="rId17"/>
    <p:sldId id="275" r:id="rId18"/>
    <p:sldId id="294" r:id="rId19"/>
    <p:sldId id="281" r:id="rId2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ρгe̠‎тту ĸɑdooϳ ·̵" initials="‏ρĸ·" lastIdx="1" clrIdx="0">
    <p:extLst>
      <p:ext uri="{19B8F6BF-5375-455C-9EA6-DF929625EA0E}">
        <p15:presenceInfo xmlns:p15="http://schemas.microsoft.com/office/powerpoint/2012/main" userId="0f7d709dc2dcff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C29C"/>
    <a:srgbClr val="FCFCFE"/>
    <a:srgbClr val="DDE9F5"/>
    <a:srgbClr val="FAEB76"/>
    <a:srgbClr val="10862C"/>
    <a:srgbClr val="7CA75F"/>
    <a:srgbClr val="424242"/>
    <a:srgbClr val="44BFDE"/>
    <a:srgbClr val="0E68B7"/>
    <a:srgbClr val="AD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912" autoAdjust="0"/>
    <p:restoredTop sz="94660"/>
  </p:normalViewPr>
  <p:slideViewPr>
    <p:cSldViewPr snapToGrid="0">
      <p:cViewPr>
        <p:scale>
          <a:sx n="50" d="100"/>
          <a:sy n="50" d="100"/>
        </p:scale>
        <p:origin x="666"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11319-7F9D-4F1D-90E8-CD7E347F98B1}" type="doc">
      <dgm:prSet loTypeId="urn:microsoft.com/office/officeart/2005/8/layout/arrow4" loCatId="relationship" qsTypeId="urn:microsoft.com/office/officeart/2005/8/quickstyle/simple2" qsCatId="simple" csTypeId="urn:microsoft.com/office/officeart/2005/8/colors/colorful4" csCatId="colorful" phldr="1"/>
      <dgm:spPr/>
      <dgm:t>
        <a:bodyPr/>
        <a:lstStyle/>
        <a:p>
          <a:pPr rtl="1"/>
          <a:endParaRPr lang="ar-SA"/>
        </a:p>
      </dgm:t>
    </dgm:pt>
    <dgm:pt modelId="{2B68C28D-18E6-4834-92B8-01E48089485B}">
      <dgm:prSet phldrT="[نص]"/>
      <dgm:spPr/>
      <dgm:t>
        <a:bodyPr/>
        <a:lstStyle/>
        <a:p>
          <a:pPr rtl="1"/>
          <a:r>
            <a:rPr lang="ar-SA" dirty="0"/>
            <a:t> </a:t>
          </a:r>
        </a:p>
      </dgm:t>
    </dgm:pt>
    <dgm:pt modelId="{EDA166C0-87C6-4B04-BA08-E2EC018B3FEE}" type="parTrans" cxnId="{05A438C2-08DE-4CE7-8134-95D604E667C1}">
      <dgm:prSet/>
      <dgm:spPr/>
      <dgm:t>
        <a:bodyPr/>
        <a:lstStyle/>
        <a:p>
          <a:pPr rtl="1"/>
          <a:endParaRPr lang="ar-SA"/>
        </a:p>
      </dgm:t>
    </dgm:pt>
    <dgm:pt modelId="{3A16C2AA-9E15-4CB7-B42D-A476DC466856}" type="sibTrans" cxnId="{05A438C2-08DE-4CE7-8134-95D604E667C1}">
      <dgm:prSet/>
      <dgm:spPr/>
      <dgm:t>
        <a:bodyPr/>
        <a:lstStyle/>
        <a:p>
          <a:pPr rtl="1"/>
          <a:endParaRPr lang="ar-SA"/>
        </a:p>
      </dgm:t>
    </dgm:pt>
    <dgm:pt modelId="{646DD06D-A0D0-4A19-9C3C-51D50F4DEC8B}">
      <dgm:prSet phldrT="[نص]"/>
      <dgm:spPr/>
      <dgm:t>
        <a:bodyPr/>
        <a:lstStyle/>
        <a:p>
          <a:pPr rtl="1"/>
          <a:r>
            <a:rPr lang="ar-SA" dirty="0"/>
            <a:t> </a:t>
          </a:r>
        </a:p>
      </dgm:t>
    </dgm:pt>
    <dgm:pt modelId="{E899508E-7848-4D81-B96F-2508A7E5A214}" type="parTrans" cxnId="{E162652C-BBC9-443F-BA92-198DA45C1CFB}">
      <dgm:prSet/>
      <dgm:spPr/>
      <dgm:t>
        <a:bodyPr/>
        <a:lstStyle/>
        <a:p>
          <a:pPr rtl="1"/>
          <a:endParaRPr lang="ar-SA"/>
        </a:p>
      </dgm:t>
    </dgm:pt>
    <dgm:pt modelId="{D7D596D5-7BD8-41C1-AFCA-D60875F0BA69}" type="sibTrans" cxnId="{E162652C-BBC9-443F-BA92-198DA45C1CFB}">
      <dgm:prSet/>
      <dgm:spPr/>
      <dgm:t>
        <a:bodyPr/>
        <a:lstStyle/>
        <a:p>
          <a:pPr rtl="1"/>
          <a:endParaRPr lang="ar-SA"/>
        </a:p>
      </dgm:t>
    </dgm:pt>
    <dgm:pt modelId="{1D755E80-7498-4481-9650-DED090B08431}" type="pres">
      <dgm:prSet presAssocID="{8C511319-7F9D-4F1D-90E8-CD7E347F98B1}" presName="compositeShape" presStyleCnt="0">
        <dgm:presLayoutVars>
          <dgm:chMax val="2"/>
          <dgm:dir/>
          <dgm:resizeHandles val="exact"/>
        </dgm:presLayoutVars>
      </dgm:prSet>
      <dgm:spPr/>
    </dgm:pt>
    <dgm:pt modelId="{5E2D8ED9-FEE8-41F1-B464-30CF1090CAC9}" type="pres">
      <dgm:prSet presAssocID="{2B68C28D-18E6-4834-92B8-01E48089485B}" presName="upArrow" presStyleLbl="node1" presStyleIdx="0" presStyleCnt="2" custScaleX="118261"/>
      <dgm:spPr/>
    </dgm:pt>
    <dgm:pt modelId="{E9D0EB24-874F-4BB3-80BC-67F90E8DA6C1}" type="pres">
      <dgm:prSet presAssocID="{2B68C28D-18E6-4834-92B8-01E48089485B}" presName="upArrowText" presStyleLbl="revTx" presStyleIdx="0" presStyleCnt="2">
        <dgm:presLayoutVars>
          <dgm:chMax val="0"/>
          <dgm:bulletEnabled val="1"/>
        </dgm:presLayoutVars>
      </dgm:prSet>
      <dgm:spPr/>
    </dgm:pt>
    <dgm:pt modelId="{9897E691-F0DA-464D-AA53-F3D7532284F0}" type="pres">
      <dgm:prSet presAssocID="{646DD06D-A0D0-4A19-9C3C-51D50F4DEC8B}" presName="downArrow" presStyleLbl="node1" presStyleIdx="1" presStyleCnt="2" custScaleX="126589"/>
      <dgm:spPr>
        <a:prstGeom prst="upArrow">
          <a:avLst/>
        </a:prstGeom>
      </dgm:spPr>
    </dgm:pt>
    <dgm:pt modelId="{43139555-4DAB-4EBA-8148-B9DB18950DF6}" type="pres">
      <dgm:prSet presAssocID="{646DD06D-A0D0-4A19-9C3C-51D50F4DEC8B}" presName="downArrowText" presStyleLbl="revTx" presStyleIdx="1" presStyleCnt="2">
        <dgm:presLayoutVars>
          <dgm:chMax val="0"/>
          <dgm:bulletEnabled val="1"/>
        </dgm:presLayoutVars>
      </dgm:prSet>
      <dgm:spPr/>
    </dgm:pt>
  </dgm:ptLst>
  <dgm:cxnLst>
    <dgm:cxn modelId="{E162652C-BBC9-443F-BA92-198DA45C1CFB}" srcId="{8C511319-7F9D-4F1D-90E8-CD7E347F98B1}" destId="{646DD06D-A0D0-4A19-9C3C-51D50F4DEC8B}" srcOrd="1" destOrd="0" parTransId="{E899508E-7848-4D81-B96F-2508A7E5A214}" sibTransId="{D7D596D5-7BD8-41C1-AFCA-D60875F0BA69}"/>
    <dgm:cxn modelId="{CECD0F75-2A46-465E-BCF3-5C8E90BEFBA3}" type="presOf" srcId="{8C511319-7F9D-4F1D-90E8-CD7E347F98B1}" destId="{1D755E80-7498-4481-9650-DED090B08431}" srcOrd="0" destOrd="0" presId="urn:microsoft.com/office/officeart/2005/8/layout/arrow4"/>
    <dgm:cxn modelId="{32529891-734C-423A-9FF6-B6AA5F965FE4}" type="presOf" srcId="{646DD06D-A0D0-4A19-9C3C-51D50F4DEC8B}" destId="{43139555-4DAB-4EBA-8148-B9DB18950DF6}" srcOrd="0" destOrd="0" presId="urn:microsoft.com/office/officeart/2005/8/layout/arrow4"/>
    <dgm:cxn modelId="{05A438C2-08DE-4CE7-8134-95D604E667C1}" srcId="{8C511319-7F9D-4F1D-90E8-CD7E347F98B1}" destId="{2B68C28D-18E6-4834-92B8-01E48089485B}" srcOrd="0" destOrd="0" parTransId="{EDA166C0-87C6-4B04-BA08-E2EC018B3FEE}" sibTransId="{3A16C2AA-9E15-4CB7-B42D-A476DC466856}"/>
    <dgm:cxn modelId="{480CE9D5-5343-4525-BFC5-2BBD682FCFDC}" type="presOf" srcId="{2B68C28D-18E6-4834-92B8-01E48089485B}" destId="{E9D0EB24-874F-4BB3-80BC-67F90E8DA6C1}" srcOrd="0" destOrd="0" presId="urn:microsoft.com/office/officeart/2005/8/layout/arrow4"/>
    <dgm:cxn modelId="{ADDAEA1B-D262-44AD-8CB4-9364A4F53E1F}" type="presParOf" srcId="{1D755E80-7498-4481-9650-DED090B08431}" destId="{5E2D8ED9-FEE8-41F1-B464-30CF1090CAC9}" srcOrd="0" destOrd="0" presId="urn:microsoft.com/office/officeart/2005/8/layout/arrow4"/>
    <dgm:cxn modelId="{0D81673F-FB20-44F9-A8A6-BCA9F54CAD12}" type="presParOf" srcId="{1D755E80-7498-4481-9650-DED090B08431}" destId="{E9D0EB24-874F-4BB3-80BC-67F90E8DA6C1}" srcOrd="1" destOrd="0" presId="urn:microsoft.com/office/officeart/2005/8/layout/arrow4"/>
    <dgm:cxn modelId="{E58B75CF-607E-4BFF-B687-F549E74C13D7}" type="presParOf" srcId="{1D755E80-7498-4481-9650-DED090B08431}" destId="{9897E691-F0DA-464D-AA53-F3D7532284F0}" srcOrd="2" destOrd="0" presId="urn:microsoft.com/office/officeart/2005/8/layout/arrow4"/>
    <dgm:cxn modelId="{E62A560C-7337-4CA0-9BA7-FB5F13F7BA96}" type="presParOf" srcId="{1D755E80-7498-4481-9650-DED090B08431}" destId="{43139555-4DAB-4EBA-8148-B9DB18950DF6}"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9D8FF-F3B0-4854-829A-0F7F0432E1BD}" type="doc">
      <dgm:prSet loTypeId="urn:microsoft.com/office/officeart/2005/8/layout/radial4" loCatId="relationship" qsTypeId="urn:microsoft.com/office/officeart/2005/8/quickstyle/simple3" qsCatId="simple" csTypeId="urn:microsoft.com/office/officeart/2005/8/colors/colorful4" csCatId="colorful" phldr="1"/>
      <dgm:spPr/>
      <dgm:t>
        <a:bodyPr/>
        <a:lstStyle/>
        <a:p>
          <a:pPr rtl="1"/>
          <a:endParaRPr lang="ar-SA"/>
        </a:p>
      </dgm:t>
    </dgm:pt>
    <dgm:pt modelId="{03C04045-189A-4A74-A49F-E6CD0FAD144F}">
      <dgm:prSet phldrT="[نص]"/>
      <dgm:spPr/>
      <dgm:t>
        <a:bodyPr/>
        <a:lstStyle/>
        <a:p>
          <a:pPr rtl="1"/>
          <a:r>
            <a:rPr lang="ar-SA" b="1" i="0" dirty="0">
              <a:solidFill>
                <a:schemeClr val="bg2">
                  <a:lumMod val="25000"/>
                </a:schemeClr>
              </a:solidFill>
            </a:rPr>
            <a:t>يقول النبي ﷺ: سبعة يظلهم الله في ظله يوم لا ظل إلا ظله: ....................</a:t>
          </a:r>
          <a:endParaRPr lang="ar-SA" b="1" dirty="0">
            <a:solidFill>
              <a:schemeClr val="bg2">
                <a:lumMod val="25000"/>
              </a:schemeClr>
            </a:solidFill>
          </a:endParaRPr>
        </a:p>
      </dgm:t>
    </dgm:pt>
    <dgm:pt modelId="{CBD860B1-2437-483B-8264-01082505B4C3}" type="parTrans" cxnId="{C4E7517B-A241-4C74-92C3-08682ED7DB1B}">
      <dgm:prSet/>
      <dgm:spPr/>
      <dgm:t>
        <a:bodyPr/>
        <a:lstStyle/>
        <a:p>
          <a:pPr rtl="1"/>
          <a:endParaRPr lang="ar-SA" b="1"/>
        </a:p>
      </dgm:t>
    </dgm:pt>
    <dgm:pt modelId="{1D8FC1E8-0E2B-4524-80ED-80FFB7770B2C}" type="sibTrans" cxnId="{C4E7517B-A241-4C74-92C3-08682ED7DB1B}">
      <dgm:prSet/>
      <dgm:spPr/>
      <dgm:t>
        <a:bodyPr/>
        <a:lstStyle/>
        <a:p>
          <a:pPr rtl="1"/>
          <a:endParaRPr lang="ar-SA" b="1"/>
        </a:p>
      </dgm:t>
    </dgm:pt>
    <dgm:pt modelId="{BB358847-7BA8-437B-99AB-FF16B632FC99}">
      <dgm:prSet phldrT="[نص]"/>
      <dgm:spPr/>
      <dgm:t>
        <a:bodyPr/>
        <a:lstStyle/>
        <a:p>
          <a:pPr rtl="1"/>
          <a:r>
            <a:rPr lang="ar-SA" b="1" dirty="0"/>
            <a:t> </a:t>
          </a:r>
        </a:p>
      </dgm:t>
    </dgm:pt>
    <dgm:pt modelId="{E2E9926F-05D9-4283-BDD2-572970A0694F}" type="parTrans" cxnId="{71D5C449-E14D-4DAF-A76C-CC7BD507BC0F}">
      <dgm:prSet/>
      <dgm:spPr/>
      <dgm:t>
        <a:bodyPr/>
        <a:lstStyle/>
        <a:p>
          <a:pPr rtl="1"/>
          <a:endParaRPr lang="ar-SA" b="1"/>
        </a:p>
      </dgm:t>
    </dgm:pt>
    <dgm:pt modelId="{C32821F4-E2EB-4C4A-998A-BE89B001182B}" type="sibTrans" cxnId="{71D5C449-E14D-4DAF-A76C-CC7BD507BC0F}">
      <dgm:prSet/>
      <dgm:spPr/>
      <dgm:t>
        <a:bodyPr/>
        <a:lstStyle/>
        <a:p>
          <a:pPr rtl="1"/>
          <a:endParaRPr lang="ar-SA" b="1"/>
        </a:p>
      </dgm:t>
    </dgm:pt>
    <dgm:pt modelId="{F15881B1-869A-4774-B940-E35195C861F3}">
      <dgm:prSet phldrT="[نص]"/>
      <dgm:spPr/>
      <dgm:t>
        <a:bodyPr/>
        <a:lstStyle/>
        <a:p>
          <a:pPr rtl="1"/>
          <a:endParaRPr lang="ar-SA"/>
        </a:p>
      </dgm:t>
    </dgm:pt>
    <dgm:pt modelId="{63C92458-8D74-434B-8D5C-799A2007A462}" type="parTrans" cxnId="{17358559-4CBF-4055-A209-2B4C4FE39195}">
      <dgm:prSet/>
      <dgm:spPr/>
      <dgm:t>
        <a:bodyPr/>
        <a:lstStyle/>
        <a:p>
          <a:pPr rtl="1"/>
          <a:endParaRPr lang="ar-SA" b="1"/>
        </a:p>
      </dgm:t>
    </dgm:pt>
    <dgm:pt modelId="{E5792BDD-C0BB-4300-BEB5-AB95D2A4064B}" type="sibTrans" cxnId="{17358559-4CBF-4055-A209-2B4C4FE39195}">
      <dgm:prSet/>
      <dgm:spPr/>
      <dgm:t>
        <a:bodyPr/>
        <a:lstStyle/>
        <a:p>
          <a:pPr rtl="1"/>
          <a:endParaRPr lang="ar-SA" b="1"/>
        </a:p>
      </dgm:t>
    </dgm:pt>
    <dgm:pt modelId="{5BC74A59-D448-4955-9F16-88F894F96FAF}">
      <dgm:prSet/>
      <dgm:spPr/>
      <dgm:t>
        <a:bodyPr/>
        <a:lstStyle/>
        <a:p>
          <a:pPr rtl="1"/>
          <a:r>
            <a:rPr lang="ar-SA" b="1" dirty="0"/>
            <a:t> </a:t>
          </a:r>
        </a:p>
      </dgm:t>
    </dgm:pt>
    <dgm:pt modelId="{CF50A7FA-9CEE-4373-8423-08214126B9E5}" type="parTrans" cxnId="{63746FA1-C8C6-4834-A7AE-C31F0DABE04D}">
      <dgm:prSet/>
      <dgm:spPr/>
      <dgm:t>
        <a:bodyPr/>
        <a:lstStyle/>
        <a:p>
          <a:pPr rtl="1"/>
          <a:endParaRPr lang="ar-SA" b="1"/>
        </a:p>
      </dgm:t>
    </dgm:pt>
    <dgm:pt modelId="{A0A0F5F2-8DB4-4E4E-A057-ED267C68FC09}" type="sibTrans" cxnId="{63746FA1-C8C6-4834-A7AE-C31F0DABE04D}">
      <dgm:prSet/>
      <dgm:spPr/>
      <dgm:t>
        <a:bodyPr/>
        <a:lstStyle/>
        <a:p>
          <a:pPr rtl="1"/>
          <a:endParaRPr lang="ar-SA" b="1"/>
        </a:p>
      </dgm:t>
    </dgm:pt>
    <dgm:pt modelId="{2A41C252-B902-4847-B1BE-2BB27D6C6210}">
      <dgm:prSet/>
      <dgm:spPr/>
      <dgm:t>
        <a:bodyPr/>
        <a:lstStyle/>
        <a:p>
          <a:pPr rtl="1"/>
          <a:r>
            <a:rPr lang="ar-SA" b="1" dirty="0"/>
            <a:t> </a:t>
          </a:r>
        </a:p>
      </dgm:t>
    </dgm:pt>
    <dgm:pt modelId="{A059C0C0-50D6-4C4B-92D3-7FEF8CE97CE5}" type="parTrans" cxnId="{CA713F4B-43CD-4871-9906-E67A331BC1A9}">
      <dgm:prSet/>
      <dgm:spPr/>
      <dgm:t>
        <a:bodyPr/>
        <a:lstStyle/>
        <a:p>
          <a:pPr rtl="1"/>
          <a:endParaRPr lang="ar-SA" b="1"/>
        </a:p>
      </dgm:t>
    </dgm:pt>
    <dgm:pt modelId="{C3C139C8-E239-414E-A680-E1F06AD2026F}" type="sibTrans" cxnId="{CA713F4B-43CD-4871-9906-E67A331BC1A9}">
      <dgm:prSet/>
      <dgm:spPr/>
      <dgm:t>
        <a:bodyPr/>
        <a:lstStyle/>
        <a:p>
          <a:pPr rtl="1"/>
          <a:endParaRPr lang="ar-SA" b="1"/>
        </a:p>
      </dgm:t>
    </dgm:pt>
    <dgm:pt modelId="{E0654750-3ECE-4880-A1FA-41E697359219}">
      <dgm:prSet/>
      <dgm:spPr/>
      <dgm:t>
        <a:bodyPr/>
        <a:lstStyle/>
        <a:p>
          <a:pPr rtl="1"/>
          <a:r>
            <a:rPr lang="ar-SA" b="1" dirty="0"/>
            <a:t> </a:t>
          </a:r>
        </a:p>
      </dgm:t>
    </dgm:pt>
    <dgm:pt modelId="{275B7CF9-3379-4352-A645-0BF3001ECA05}" type="parTrans" cxnId="{C5A74D71-057D-4E49-9164-61C5169F5EF0}">
      <dgm:prSet/>
      <dgm:spPr/>
      <dgm:t>
        <a:bodyPr/>
        <a:lstStyle/>
        <a:p>
          <a:pPr rtl="1"/>
          <a:endParaRPr lang="ar-SA" b="1"/>
        </a:p>
      </dgm:t>
    </dgm:pt>
    <dgm:pt modelId="{8EEA4436-79D9-4B1A-9995-DED9C69F10E1}" type="sibTrans" cxnId="{C5A74D71-057D-4E49-9164-61C5169F5EF0}">
      <dgm:prSet/>
      <dgm:spPr/>
      <dgm:t>
        <a:bodyPr/>
        <a:lstStyle/>
        <a:p>
          <a:pPr rtl="1"/>
          <a:endParaRPr lang="ar-SA" b="1"/>
        </a:p>
      </dgm:t>
    </dgm:pt>
    <dgm:pt modelId="{FB8B7849-E5DC-4798-95F4-CF9C73D29989}">
      <dgm:prSet/>
      <dgm:spPr/>
      <dgm:t>
        <a:bodyPr/>
        <a:lstStyle/>
        <a:p>
          <a:pPr rtl="1"/>
          <a:r>
            <a:rPr lang="ar-SA" b="1" dirty="0"/>
            <a:t> </a:t>
          </a:r>
        </a:p>
      </dgm:t>
    </dgm:pt>
    <dgm:pt modelId="{2993F5F4-DA74-4379-9BA8-56157BE77296}" type="parTrans" cxnId="{3DE10016-F734-498F-A483-200F3B5A8492}">
      <dgm:prSet/>
      <dgm:spPr/>
      <dgm:t>
        <a:bodyPr/>
        <a:lstStyle/>
        <a:p>
          <a:pPr rtl="1"/>
          <a:endParaRPr lang="ar-SA" b="1"/>
        </a:p>
      </dgm:t>
    </dgm:pt>
    <dgm:pt modelId="{11CCF4E9-4B37-45B6-AA0F-6126A425084B}" type="sibTrans" cxnId="{3DE10016-F734-498F-A483-200F3B5A8492}">
      <dgm:prSet/>
      <dgm:spPr/>
      <dgm:t>
        <a:bodyPr/>
        <a:lstStyle/>
        <a:p>
          <a:pPr rtl="1"/>
          <a:endParaRPr lang="ar-SA" b="1"/>
        </a:p>
      </dgm:t>
    </dgm:pt>
    <dgm:pt modelId="{0571830C-F703-45AF-AD26-508AEB1CBA1B}">
      <dgm:prSet/>
      <dgm:spPr/>
      <dgm:t>
        <a:bodyPr/>
        <a:lstStyle/>
        <a:p>
          <a:pPr rtl="1"/>
          <a:r>
            <a:rPr lang="ar-SA" b="1" dirty="0"/>
            <a:t> </a:t>
          </a:r>
        </a:p>
      </dgm:t>
    </dgm:pt>
    <dgm:pt modelId="{5C25A102-99CC-4E85-9A37-C2E14A3EA65B}" type="sibTrans" cxnId="{ECF06C2B-9EE7-4DF6-A541-EAE098BD658F}">
      <dgm:prSet/>
      <dgm:spPr/>
      <dgm:t>
        <a:bodyPr/>
        <a:lstStyle/>
        <a:p>
          <a:pPr rtl="1"/>
          <a:endParaRPr lang="ar-SA" b="1"/>
        </a:p>
      </dgm:t>
    </dgm:pt>
    <dgm:pt modelId="{4870E7CC-C537-406D-B226-FAF1A613F726}" type="parTrans" cxnId="{ECF06C2B-9EE7-4DF6-A541-EAE098BD658F}">
      <dgm:prSet/>
      <dgm:spPr/>
      <dgm:t>
        <a:bodyPr/>
        <a:lstStyle/>
        <a:p>
          <a:pPr rtl="1"/>
          <a:endParaRPr lang="ar-SA" b="1"/>
        </a:p>
      </dgm:t>
    </dgm:pt>
    <dgm:pt modelId="{B382BC14-5A0C-45EC-8E7B-D47DDA27E562}" type="pres">
      <dgm:prSet presAssocID="{68A9D8FF-F3B0-4854-829A-0F7F0432E1BD}" presName="cycle" presStyleCnt="0">
        <dgm:presLayoutVars>
          <dgm:chMax val="1"/>
          <dgm:dir/>
          <dgm:animLvl val="ctr"/>
          <dgm:resizeHandles val="exact"/>
        </dgm:presLayoutVars>
      </dgm:prSet>
      <dgm:spPr/>
    </dgm:pt>
    <dgm:pt modelId="{121D756B-E1DB-490E-9634-C1E3E59D2AD5}" type="pres">
      <dgm:prSet presAssocID="{03C04045-189A-4A74-A49F-E6CD0FAD144F}" presName="centerShape" presStyleLbl="node0" presStyleIdx="0" presStyleCnt="1" custScaleX="136088" custScaleY="136088"/>
      <dgm:spPr/>
    </dgm:pt>
    <dgm:pt modelId="{DFFB02E0-5E69-4BDA-907B-56DEE3664735}" type="pres">
      <dgm:prSet presAssocID="{4870E7CC-C537-406D-B226-FAF1A613F726}" presName="parTrans" presStyleLbl="bgSibTrans2D1" presStyleIdx="0" presStyleCnt="7"/>
      <dgm:spPr/>
    </dgm:pt>
    <dgm:pt modelId="{8BE5D650-424F-4F82-B996-F3F0D454A990}" type="pres">
      <dgm:prSet presAssocID="{0571830C-F703-45AF-AD26-508AEB1CBA1B}" presName="node" presStyleLbl="node1" presStyleIdx="0" presStyleCnt="7">
        <dgm:presLayoutVars>
          <dgm:bulletEnabled val="1"/>
        </dgm:presLayoutVars>
      </dgm:prSet>
      <dgm:spPr/>
    </dgm:pt>
    <dgm:pt modelId="{A96015BD-2AD9-4100-AB79-03B60E653540}" type="pres">
      <dgm:prSet presAssocID="{CF50A7FA-9CEE-4373-8423-08214126B9E5}" presName="parTrans" presStyleLbl="bgSibTrans2D1" presStyleIdx="1" presStyleCnt="7"/>
      <dgm:spPr/>
    </dgm:pt>
    <dgm:pt modelId="{57EEEEE6-E1FD-4376-83BB-F1DA987D0B6F}" type="pres">
      <dgm:prSet presAssocID="{5BC74A59-D448-4955-9F16-88F894F96FAF}" presName="node" presStyleLbl="node1" presStyleIdx="1" presStyleCnt="7">
        <dgm:presLayoutVars>
          <dgm:bulletEnabled val="1"/>
        </dgm:presLayoutVars>
      </dgm:prSet>
      <dgm:spPr/>
    </dgm:pt>
    <dgm:pt modelId="{D4415B6E-A1D5-4F93-ADD4-77F5F80361B6}" type="pres">
      <dgm:prSet presAssocID="{A059C0C0-50D6-4C4B-92D3-7FEF8CE97CE5}" presName="parTrans" presStyleLbl="bgSibTrans2D1" presStyleIdx="2" presStyleCnt="7"/>
      <dgm:spPr/>
    </dgm:pt>
    <dgm:pt modelId="{B2EC583A-F17B-4C2C-BE45-0884E0E9B271}" type="pres">
      <dgm:prSet presAssocID="{2A41C252-B902-4847-B1BE-2BB27D6C6210}" presName="node" presStyleLbl="node1" presStyleIdx="2" presStyleCnt="7">
        <dgm:presLayoutVars>
          <dgm:bulletEnabled val="1"/>
        </dgm:presLayoutVars>
      </dgm:prSet>
      <dgm:spPr/>
    </dgm:pt>
    <dgm:pt modelId="{34B3716F-280E-4554-B48D-911C9937FA70}" type="pres">
      <dgm:prSet presAssocID="{275B7CF9-3379-4352-A645-0BF3001ECA05}" presName="parTrans" presStyleLbl="bgSibTrans2D1" presStyleIdx="3" presStyleCnt="7"/>
      <dgm:spPr/>
    </dgm:pt>
    <dgm:pt modelId="{51B0E971-B1F6-48F6-B00E-DCC0F64A451B}" type="pres">
      <dgm:prSet presAssocID="{E0654750-3ECE-4880-A1FA-41E697359219}" presName="node" presStyleLbl="node1" presStyleIdx="3" presStyleCnt="7">
        <dgm:presLayoutVars>
          <dgm:bulletEnabled val="1"/>
        </dgm:presLayoutVars>
      </dgm:prSet>
      <dgm:spPr/>
    </dgm:pt>
    <dgm:pt modelId="{7B595088-40D9-4613-A328-AB3FEE8FEE73}" type="pres">
      <dgm:prSet presAssocID="{2993F5F4-DA74-4379-9BA8-56157BE77296}" presName="parTrans" presStyleLbl="bgSibTrans2D1" presStyleIdx="4" presStyleCnt="7"/>
      <dgm:spPr/>
    </dgm:pt>
    <dgm:pt modelId="{8B56F141-B8B2-43D7-853C-9D326EBAA06B}" type="pres">
      <dgm:prSet presAssocID="{FB8B7849-E5DC-4798-95F4-CF9C73D29989}" presName="node" presStyleLbl="node1" presStyleIdx="4" presStyleCnt="7">
        <dgm:presLayoutVars>
          <dgm:bulletEnabled val="1"/>
        </dgm:presLayoutVars>
      </dgm:prSet>
      <dgm:spPr/>
    </dgm:pt>
    <dgm:pt modelId="{B19482BC-ADF6-4DC6-8079-1F5636CEBA22}" type="pres">
      <dgm:prSet presAssocID="{E2E9926F-05D9-4283-BDD2-572970A0694F}" presName="parTrans" presStyleLbl="bgSibTrans2D1" presStyleIdx="5" presStyleCnt="7"/>
      <dgm:spPr/>
    </dgm:pt>
    <dgm:pt modelId="{5EE1BABB-84B9-43B0-B75A-98A16B65F4D8}" type="pres">
      <dgm:prSet presAssocID="{BB358847-7BA8-437B-99AB-FF16B632FC99}" presName="node" presStyleLbl="node1" presStyleIdx="5" presStyleCnt="7">
        <dgm:presLayoutVars>
          <dgm:bulletEnabled val="1"/>
        </dgm:presLayoutVars>
      </dgm:prSet>
      <dgm:spPr/>
    </dgm:pt>
    <dgm:pt modelId="{9354C8C1-5275-4876-9DF5-CE01650FAB09}" type="pres">
      <dgm:prSet presAssocID="{63C92458-8D74-434B-8D5C-799A2007A462}" presName="parTrans" presStyleLbl="bgSibTrans2D1" presStyleIdx="6" presStyleCnt="7"/>
      <dgm:spPr/>
    </dgm:pt>
    <dgm:pt modelId="{DD254911-4BFA-48B0-BF5B-DF8CC3B96642}" type="pres">
      <dgm:prSet presAssocID="{F15881B1-869A-4774-B940-E35195C861F3}" presName="node" presStyleLbl="node1" presStyleIdx="6" presStyleCnt="7">
        <dgm:presLayoutVars>
          <dgm:bulletEnabled val="1"/>
        </dgm:presLayoutVars>
      </dgm:prSet>
      <dgm:spPr/>
    </dgm:pt>
  </dgm:ptLst>
  <dgm:cxnLst>
    <dgm:cxn modelId="{C8F4E90C-1205-417A-B00C-B6638D35338D}" type="presOf" srcId="{CF50A7FA-9CEE-4373-8423-08214126B9E5}" destId="{A96015BD-2AD9-4100-AB79-03B60E653540}" srcOrd="0" destOrd="0" presId="urn:microsoft.com/office/officeart/2005/8/layout/radial4"/>
    <dgm:cxn modelId="{7D65B213-8832-4312-BC7F-929CF867962B}" type="presOf" srcId="{5BC74A59-D448-4955-9F16-88F894F96FAF}" destId="{57EEEEE6-E1FD-4376-83BB-F1DA987D0B6F}" srcOrd="0" destOrd="0" presId="urn:microsoft.com/office/officeart/2005/8/layout/radial4"/>
    <dgm:cxn modelId="{3DE10016-F734-498F-A483-200F3B5A8492}" srcId="{03C04045-189A-4A74-A49F-E6CD0FAD144F}" destId="{FB8B7849-E5DC-4798-95F4-CF9C73D29989}" srcOrd="4" destOrd="0" parTransId="{2993F5F4-DA74-4379-9BA8-56157BE77296}" sibTransId="{11CCF4E9-4B37-45B6-AA0F-6126A425084B}"/>
    <dgm:cxn modelId="{579C512A-EC95-4327-8467-097EADDD4CC2}" type="presOf" srcId="{A059C0C0-50D6-4C4B-92D3-7FEF8CE97CE5}" destId="{D4415B6E-A1D5-4F93-ADD4-77F5F80361B6}" srcOrd="0" destOrd="0" presId="urn:microsoft.com/office/officeart/2005/8/layout/radial4"/>
    <dgm:cxn modelId="{98BF412B-8B13-40EB-AEFD-8724E7060891}" type="presOf" srcId="{68A9D8FF-F3B0-4854-829A-0F7F0432E1BD}" destId="{B382BC14-5A0C-45EC-8E7B-D47DDA27E562}" srcOrd="0" destOrd="0" presId="urn:microsoft.com/office/officeart/2005/8/layout/radial4"/>
    <dgm:cxn modelId="{ECF06C2B-9EE7-4DF6-A541-EAE098BD658F}" srcId="{03C04045-189A-4A74-A49F-E6CD0FAD144F}" destId="{0571830C-F703-45AF-AD26-508AEB1CBA1B}" srcOrd="0" destOrd="0" parTransId="{4870E7CC-C537-406D-B226-FAF1A613F726}" sibTransId="{5C25A102-99CC-4E85-9A37-C2E14A3EA65B}"/>
    <dgm:cxn modelId="{0D113A30-CA30-428B-AF47-932806E2A188}" type="presOf" srcId="{275B7CF9-3379-4352-A645-0BF3001ECA05}" destId="{34B3716F-280E-4554-B48D-911C9937FA70}" srcOrd="0" destOrd="0" presId="urn:microsoft.com/office/officeart/2005/8/layout/radial4"/>
    <dgm:cxn modelId="{1D19545D-1046-4ACD-9183-EE2EB8A646F6}" type="presOf" srcId="{FB8B7849-E5DC-4798-95F4-CF9C73D29989}" destId="{8B56F141-B8B2-43D7-853C-9D326EBAA06B}" srcOrd="0" destOrd="0" presId="urn:microsoft.com/office/officeart/2005/8/layout/radial4"/>
    <dgm:cxn modelId="{4D7E5F5E-4273-4FD3-9538-DF5A3F69E2D2}" type="presOf" srcId="{F15881B1-869A-4774-B940-E35195C861F3}" destId="{DD254911-4BFA-48B0-BF5B-DF8CC3B96642}" srcOrd="0" destOrd="0" presId="urn:microsoft.com/office/officeart/2005/8/layout/radial4"/>
    <dgm:cxn modelId="{A2939E42-541D-4270-A601-5E2601DFBB8C}" type="presOf" srcId="{E0654750-3ECE-4880-A1FA-41E697359219}" destId="{51B0E971-B1F6-48F6-B00E-DCC0F64A451B}" srcOrd="0" destOrd="0" presId="urn:microsoft.com/office/officeart/2005/8/layout/radial4"/>
    <dgm:cxn modelId="{9B186843-A328-41C9-AC53-6B5818C4BA8F}" type="presOf" srcId="{E2E9926F-05D9-4283-BDD2-572970A0694F}" destId="{B19482BC-ADF6-4DC6-8079-1F5636CEBA22}" srcOrd="0" destOrd="0" presId="urn:microsoft.com/office/officeart/2005/8/layout/radial4"/>
    <dgm:cxn modelId="{CD82BC49-23C7-414D-BB71-9488860A667C}" type="presOf" srcId="{0571830C-F703-45AF-AD26-508AEB1CBA1B}" destId="{8BE5D650-424F-4F82-B996-F3F0D454A990}" srcOrd="0" destOrd="0" presId="urn:microsoft.com/office/officeart/2005/8/layout/radial4"/>
    <dgm:cxn modelId="{71D5C449-E14D-4DAF-A76C-CC7BD507BC0F}" srcId="{03C04045-189A-4A74-A49F-E6CD0FAD144F}" destId="{BB358847-7BA8-437B-99AB-FF16B632FC99}" srcOrd="5" destOrd="0" parTransId="{E2E9926F-05D9-4283-BDD2-572970A0694F}" sibTransId="{C32821F4-E2EB-4C4A-998A-BE89B001182B}"/>
    <dgm:cxn modelId="{CA713F4B-43CD-4871-9906-E67A331BC1A9}" srcId="{03C04045-189A-4A74-A49F-E6CD0FAD144F}" destId="{2A41C252-B902-4847-B1BE-2BB27D6C6210}" srcOrd="2" destOrd="0" parTransId="{A059C0C0-50D6-4C4B-92D3-7FEF8CE97CE5}" sibTransId="{C3C139C8-E239-414E-A680-E1F06AD2026F}"/>
    <dgm:cxn modelId="{C5A74D71-057D-4E49-9164-61C5169F5EF0}" srcId="{03C04045-189A-4A74-A49F-E6CD0FAD144F}" destId="{E0654750-3ECE-4880-A1FA-41E697359219}" srcOrd="3" destOrd="0" parTransId="{275B7CF9-3379-4352-A645-0BF3001ECA05}" sibTransId="{8EEA4436-79D9-4B1A-9995-DED9C69F10E1}"/>
    <dgm:cxn modelId="{17358559-4CBF-4055-A209-2B4C4FE39195}" srcId="{03C04045-189A-4A74-A49F-E6CD0FAD144F}" destId="{F15881B1-869A-4774-B940-E35195C861F3}" srcOrd="6" destOrd="0" parTransId="{63C92458-8D74-434B-8D5C-799A2007A462}" sibTransId="{E5792BDD-C0BB-4300-BEB5-AB95D2A4064B}"/>
    <dgm:cxn modelId="{C4E7517B-A241-4C74-92C3-08682ED7DB1B}" srcId="{68A9D8FF-F3B0-4854-829A-0F7F0432E1BD}" destId="{03C04045-189A-4A74-A49F-E6CD0FAD144F}" srcOrd="0" destOrd="0" parTransId="{CBD860B1-2437-483B-8264-01082505B4C3}" sibTransId="{1D8FC1E8-0E2B-4524-80ED-80FFB7770B2C}"/>
    <dgm:cxn modelId="{B9EC5D93-F61C-4CBC-B2D6-60DE420E27EA}" type="presOf" srcId="{2993F5F4-DA74-4379-9BA8-56157BE77296}" destId="{7B595088-40D9-4613-A328-AB3FEE8FEE73}" srcOrd="0" destOrd="0" presId="urn:microsoft.com/office/officeart/2005/8/layout/radial4"/>
    <dgm:cxn modelId="{63746FA1-C8C6-4834-A7AE-C31F0DABE04D}" srcId="{03C04045-189A-4A74-A49F-E6CD0FAD144F}" destId="{5BC74A59-D448-4955-9F16-88F894F96FAF}" srcOrd="1" destOrd="0" parTransId="{CF50A7FA-9CEE-4373-8423-08214126B9E5}" sibTransId="{A0A0F5F2-8DB4-4E4E-A057-ED267C68FC09}"/>
    <dgm:cxn modelId="{A710A1B1-CB9E-4489-AF8B-798F2AAD432A}" type="presOf" srcId="{4870E7CC-C537-406D-B226-FAF1A613F726}" destId="{DFFB02E0-5E69-4BDA-907B-56DEE3664735}" srcOrd="0" destOrd="0" presId="urn:microsoft.com/office/officeart/2005/8/layout/radial4"/>
    <dgm:cxn modelId="{646AC0CD-8319-4D4F-B308-77914CF57708}" type="presOf" srcId="{2A41C252-B902-4847-B1BE-2BB27D6C6210}" destId="{B2EC583A-F17B-4C2C-BE45-0884E0E9B271}" srcOrd="0" destOrd="0" presId="urn:microsoft.com/office/officeart/2005/8/layout/radial4"/>
    <dgm:cxn modelId="{23A352D0-262F-4161-AB41-B26EB587A8D3}" type="presOf" srcId="{63C92458-8D74-434B-8D5C-799A2007A462}" destId="{9354C8C1-5275-4876-9DF5-CE01650FAB09}" srcOrd="0" destOrd="0" presId="urn:microsoft.com/office/officeart/2005/8/layout/radial4"/>
    <dgm:cxn modelId="{995605D4-331A-44F7-8C7B-1C8D7296B60F}" type="presOf" srcId="{BB358847-7BA8-437B-99AB-FF16B632FC99}" destId="{5EE1BABB-84B9-43B0-B75A-98A16B65F4D8}" srcOrd="0" destOrd="0" presId="urn:microsoft.com/office/officeart/2005/8/layout/radial4"/>
    <dgm:cxn modelId="{1B10E2FD-2F15-4A2A-9ABC-1A71F8BFA231}" type="presOf" srcId="{03C04045-189A-4A74-A49F-E6CD0FAD144F}" destId="{121D756B-E1DB-490E-9634-C1E3E59D2AD5}" srcOrd="0" destOrd="0" presId="urn:microsoft.com/office/officeart/2005/8/layout/radial4"/>
    <dgm:cxn modelId="{73228DA1-31C8-471B-8B9B-581B78A4918C}" type="presParOf" srcId="{B382BC14-5A0C-45EC-8E7B-D47DDA27E562}" destId="{121D756B-E1DB-490E-9634-C1E3E59D2AD5}" srcOrd="0" destOrd="0" presId="urn:microsoft.com/office/officeart/2005/8/layout/radial4"/>
    <dgm:cxn modelId="{587A4C18-B805-4CFC-869D-3EA1F48C11CA}" type="presParOf" srcId="{B382BC14-5A0C-45EC-8E7B-D47DDA27E562}" destId="{DFFB02E0-5E69-4BDA-907B-56DEE3664735}" srcOrd="1" destOrd="0" presId="urn:microsoft.com/office/officeart/2005/8/layout/radial4"/>
    <dgm:cxn modelId="{5FE37207-3EE1-4DB5-9300-D480E75C94DF}" type="presParOf" srcId="{B382BC14-5A0C-45EC-8E7B-D47DDA27E562}" destId="{8BE5D650-424F-4F82-B996-F3F0D454A990}" srcOrd="2" destOrd="0" presId="urn:microsoft.com/office/officeart/2005/8/layout/radial4"/>
    <dgm:cxn modelId="{2A4E2EA8-58A3-4864-A5DD-C6156CDCB6C1}" type="presParOf" srcId="{B382BC14-5A0C-45EC-8E7B-D47DDA27E562}" destId="{A96015BD-2AD9-4100-AB79-03B60E653540}" srcOrd="3" destOrd="0" presId="urn:microsoft.com/office/officeart/2005/8/layout/radial4"/>
    <dgm:cxn modelId="{55A82402-51DA-47A3-8A8F-A15859C950F6}" type="presParOf" srcId="{B382BC14-5A0C-45EC-8E7B-D47DDA27E562}" destId="{57EEEEE6-E1FD-4376-83BB-F1DA987D0B6F}" srcOrd="4" destOrd="0" presId="urn:microsoft.com/office/officeart/2005/8/layout/radial4"/>
    <dgm:cxn modelId="{CF4DAF80-CB8D-4CDB-B438-DA10CE24FECA}" type="presParOf" srcId="{B382BC14-5A0C-45EC-8E7B-D47DDA27E562}" destId="{D4415B6E-A1D5-4F93-ADD4-77F5F80361B6}" srcOrd="5" destOrd="0" presId="urn:microsoft.com/office/officeart/2005/8/layout/radial4"/>
    <dgm:cxn modelId="{8762C3D1-F393-4BE8-878D-F1F02B386E67}" type="presParOf" srcId="{B382BC14-5A0C-45EC-8E7B-D47DDA27E562}" destId="{B2EC583A-F17B-4C2C-BE45-0884E0E9B271}" srcOrd="6" destOrd="0" presId="urn:microsoft.com/office/officeart/2005/8/layout/radial4"/>
    <dgm:cxn modelId="{514516CD-279F-4456-BACD-33DA22A5ACCA}" type="presParOf" srcId="{B382BC14-5A0C-45EC-8E7B-D47DDA27E562}" destId="{34B3716F-280E-4554-B48D-911C9937FA70}" srcOrd="7" destOrd="0" presId="urn:microsoft.com/office/officeart/2005/8/layout/radial4"/>
    <dgm:cxn modelId="{90C30E60-40EF-47C4-B0EB-151056643686}" type="presParOf" srcId="{B382BC14-5A0C-45EC-8E7B-D47DDA27E562}" destId="{51B0E971-B1F6-48F6-B00E-DCC0F64A451B}" srcOrd="8" destOrd="0" presId="urn:microsoft.com/office/officeart/2005/8/layout/radial4"/>
    <dgm:cxn modelId="{7AFEBF4C-4DCE-47B2-B196-4848EB602BC7}" type="presParOf" srcId="{B382BC14-5A0C-45EC-8E7B-D47DDA27E562}" destId="{7B595088-40D9-4613-A328-AB3FEE8FEE73}" srcOrd="9" destOrd="0" presId="urn:microsoft.com/office/officeart/2005/8/layout/radial4"/>
    <dgm:cxn modelId="{4F65AE20-5220-4F54-8940-6AB16CBCF460}" type="presParOf" srcId="{B382BC14-5A0C-45EC-8E7B-D47DDA27E562}" destId="{8B56F141-B8B2-43D7-853C-9D326EBAA06B}" srcOrd="10" destOrd="0" presId="urn:microsoft.com/office/officeart/2005/8/layout/radial4"/>
    <dgm:cxn modelId="{66E5E481-3DF9-450E-869D-034339EB6038}" type="presParOf" srcId="{B382BC14-5A0C-45EC-8E7B-D47DDA27E562}" destId="{B19482BC-ADF6-4DC6-8079-1F5636CEBA22}" srcOrd="11" destOrd="0" presId="urn:microsoft.com/office/officeart/2005/8/layout/radial4"/>
    <dgm:cxn modelId="{16AC5A7F-6807-408C-9FC4-397042297BF4}" type="presParOf" srcId="{B382BC14-5A0C-45EC-8E7B-D47DDA27E562}" destId="{5EE1BABB-84B9-43B0-B75A-98A16B65F4D8}" srcOrd="12" destOrd="0" presId="urn:microsoft.com/office/officeart/2005/8/layout/radial4"/>
    <dgm:cxn modelId="{4A099938-3623-44FD-A797-3E94BA8490D7}" type="presParOf" srcId="{B382BC14-5A0C-45EC-8E7B-D47DDA27E562}" destId="{9354C8C1-5275-4876-9DF5-CE01650FAB09}" srcOrd="13" destOrd="0" presId="urn:microsoft.com/office/officeart/2005/8/layout/radial4"/>
    <dgm:cxn modelId="{55D1E997-4DAF-4B56-BA20-D4E9B395D00B}" type="presParOf" srcId="{B382BC14-5A0C-45EC-8E7B-D47DDA27E562}" destId="{DD254911-4BFA-48B0-BF5B-DF8CC3B96642}"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8A3BE3-CA5C-4110-A0B8-A2F05401F5C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pPr rtl="1"/>
          <a:endParaRPr lang="ar-SA"/>
        </a:p>
      </dgm:t>
    </dgm:pt>
    <dgm:pt modelId="{09FE0B70-517F-4AC4-B13C-1DB60ACB642C}">
      <dgm:prSet phldrT="[نص]"/>
      <dgm:spPr/>
      <dgm:t>
        <a:bodyPr/>
        <a:lstStyle/>
        <a:p>
          <a:pPr rtl="1"/>
          <a:r>
            <a:rPr lang="ar-SA" b="1" dirty="0"/>
            <a:t>أوجه البر والإحسان:</a:t>
          </a:r>
        </a:p>
      </dgm:t>
    </dgm:pt>
    <dgm:pt modelId="{6D54DE9D-04AE-4824-A8EA-2342906F4FAD}" type="parTrans" cxnId="{CE76B077-AB58-4AC5-9D6A-DCBF2AF1F206}">
      <dgm:prSet/>
      <dgm:spPr/>
      <dgm:t>
        <a:bodyPr/>
        <a:lstStyle/>
        <a:p>
          <a:pPr rtl="1"/>
          <a:endParaRPr lang="ar-SA" b="1"/>
        </a:p>
      </dgm:t>
    </dgm:pt>
    <dgm:pt modelId="{54E48F8F-3B65-414B-8478-107FD348556E}" type="sibTrans" cxnId="{CE76B077-AB58-4AC5-9D6A-DCBF2AF1F206}">
      <dgm:prSet/>
      <dgm:spPr/>
      <dgm:t>
        <a:bodyPr/>
        <a:lstStyle/>
        <a:p>
          <a:pPr rtl="1"/>
          <a:endParaRPr lang="ar-SA" b="1"/>
        </a:p>
      </dgm:t>
    </dgm:pt>
    <dgm:pt modelId="{21C2C9C9-5CEB-445E-A537-051070AEA1BE}">
      <dgm:prSet phldrT="[نص]"/>
      <dgm:spPr/>
      <dgm:t>
        <a:bodyPr/>
        <a:lstStyle/>
        <a:p>
          <a:pPr rtl="1"/>
          <a:r>
            <a:rPr lang="ar-SA" b="1" dirty="0"/>
            <a:t>إنظار المعسر</a:t>
          </a:r>
        </a:p>
      </dgm:t>
    </dgm:pt>
    <dgm:pt modelId="{1C515693-4153-4048-984B-BBC58DC5719B}" type="parTrans" cxnId="{1C1F5486-62CF-403E-9878-72E4CB9DCC86}">
      <dgm:prSet/>
      <dgm:spPr/>
      <dgm:t>
        <a:bodyPr/>
        <a:lstStyle/>
        <a:p>
          <a:pPr rtl="1"/>
          <a:endParaRPr lang="ar-SA" b="1"/>
        </a:p>
      </dgm:t>
    </dgm:pt>
    <dgm:pt modelId="{A8CF7C73-B109-4B29-94E0-76A1C3A7EDDF}" type="sibTrans" cxnId="{1C1F5486-62CF-403E-9878-72E4CB9DCC86}">
      <dgm:prSet/>
      <dgm:spPr/>
      <dgm:t>
        <a:bodyPr/>
        <a:lstStyle/>
        <a:p>
          <a:pPr rtl="1"/>
          <a:endParaRPr lang="ar-SA" b="1"/>
        </a:p>
      </dgm:t>
    </dgm:pt>
    <dgm:pt modelId="{6E0DC2A9-78E5-4CB7-BD7C-6CAD14B1AA9A}">
      <dgm:prSet phldrT="[نص]"/>
      <dgm:spPr/>
      <dgm:t>
        <a:bodyPr/>
        <a:lstStyle/>
        <a:p>
          <a:pPr rtl="1"/>
          <a:r>
            <a:rPr lang="ar-SA" b="1" dirty="0"/>
            <a:t>العفو عن دين المعسر</a:t>
          </a:r>
        </a:p>
      </dgm:t>
    </dgm:pt>
    <dgm:pt modelId="{F2A669EF-FA3D-4492-8230-732AA9034B72}" type="parTrans" cxnId="{1F991BD1-77DC-4E66-8115-F6FE80D4E8C1}">
      <dgm:prSet/>
      <dgm:spPr/>
      <dgm:t>
        <a:bodyPr/>
        <a:lstStyle/>
        <a:p>
          <a:pPr rtl="1"/>
          <a:endParaRPr lang="ar-SA" b="1"/>
        </a:p>
      </dgm:t>
    </dgm:pt>
    <dgm:pt modelId="{FB95569F-A0FE-4287-8A92-872DA765BD94}" type="sibTrans" cxnId="{1F991BD1-77DC-4E66-8115-F6FE80D4E8C1}">
      <dgm:prSet/>
      <dgm:spPr/>
      <dgm:t>
        <a:bodyPr/>
        <a:lstStyle/>
        <a:p>
          <a:pPr rtl="1"/>
          <a:endParaRPr lang="ar-SA" b="1"/>
        </a:p>
      </dgm:t>
    </dgm:pt>
    <dgm:pt modelId="{411EF64A-AEF2-4882-B130-06A371C1DBB7}">
      <dgm:prSet phldrT="[نص]"/>
      <dgm:spPr/>
      <dgm:t>
        <a:bodyPr/>
        <a:lstStyle/>
        <a:p>
          <a:pPr rtl="1"/>
          <a:r>
            <a:rPr lang="ar-SA" b="1" dirty="0"/>
            <a:t>تكفل بعلاج فقير</a:t>
          </a:r>
        </a:p>
      </dgm:t>
    </dgm:pt>
    <dgm:pt modelId="{02B6DA51-A472-4C7D-B060-42A147D7B7E4}" type="parTrans" cxnId="{CA158501-F16B-46A7-9371-14AF3AB3FB13}">
      <dgm:prSet/>
      <dgm:spPr/>
      <dgm:t>
        <a:bodyPr/>
        <a:lstStyle/>
        <a:p>
          <a:pPr rtl="1"/>
          <a:endParaRPr lang="ar-SA" b="1"/>
        </a:p>
      </dgm:t>
    </dgm:pt>
    <dgm:pt modelId="{50402247-B5D6-4CE8-A897-4FB53E359884}" type="sibTrans" cxnId="{CA158501-F16B-46A7-9371-14AF3AB3FB13}">
      <dgm:prSet/>
      <dgm:spPr/>
      <dgm:t>
        <a:bodyPr/>
        <a:lstStyle/>
        <a:p>
          <a:pPr rtl="1"/>
          <a:endParaRPr lang="ar-SA" b="1"/>
        </a:p>
      </dgm:t>
    </dgm:pt>
    <dgm:pt modelId="{787F4187-14DB-4119-8AC3-F77D743310BF}" type="pres">
      <dgm:prSet presAssocID="{BF8A3BE3-CA5C-4110-A0B8-A2F05401F5CC}" presName="cycle" presStyleCnt="0">
        <dgm:presLayoutVars>
          <dgm:chMax val="1"/>
          <dgm:dir val="rev"/>
          <dgm:animLvl val="ctr"/>
          <dgm:resizeHandles val="exact"/>
        </dgm:presLayoutVars>
      </dgm:prSet>
      <dgm:spPr/>
    </dgm:pt>
    <dgm:pt modelId="{914CB217-1F4D-46CA-A758-63176D85B7CE}" type="pres">
      <dgm:prSet presAssocID="{09FE0B70-517F-4AC4-B13C-1DB60ACB642C}" presName="centerShape" presStyleLbl="node0" presStyleIdx="0" presStyleCnt="1"/>
      <dgm:spPr/>
    </dgm:pt>
    <dgm:pt modelId="{553F7572-85F9-460D-B55D-1A8D26D6CB6E}" type="pres">
      <dgm:prSet presAssocID="{1C515693-4153-4048-984B-BBC58DC5719B}" presName="parTrans" presStyleLbl="bgSibTrans2D1" presStyleIdx="0" presStyleCnt="3"/>
      <dgm:spPr/>
    </dgm:pt>
    <dgm:pt modelId="{7339AF13-3C35-4F70-8ECB-8E0D41F84EB6}" type="pres">
      <dgm:prSet presAssocID="{21C2C9C9-5CEB-445E-A537-051070AEA1BE}" presName="node" presStyleLbl="node1" presStyleIdx="0" presStyleCnt="3">
        <dgm:presLayoutVars>
          <dgm:bulletEnabled val="1"/>
        </dgm:presLayoutVars>
      </dgm:prSet>
      <dgm:spPr/>
    </dgm:pt>
    <dgm:pt modelId="{D741DDE2-FFDA-4B59-823C-4D59D0802504}" type="pres">
      <dgm:prSet presAssocID="{F2A669EF-FA3D-4492-8230-732AA9034B72}" presName="parTrans" presStyleLbl="bgSibTrans2D1" presStyleIdx="1" presStyleCnt="3"/>
      <dgm:spPr/>
    </dgm:pt>
    <dgm:pt modelId="{7531A8AE-11B2-443E-8B83-183C7963664C}" type="pres">
      <dgm:prSet presAssocID="{6E0DC2A9-78E5-4CB7-BD7C-6CAD14B1AA9A}" presName="node" presStyleLbl="node1" presStyleIdx="1" presStyleCnt="3">
        <dgm:presLayoutVars>
          <dgm:bulletEnabled val="1"/>
        </dgm:presLayoutVars>
      </dgm:prSet>
      <dgm:spPr/>
    </dgm:pt>
    <dgm:pt modelId="{33CBB2DC-3721-4317-9C5D-FB23FE8DA3CB}" type="pres">
      <dgm:prSet presAssocID="{02B6DA51-A472-4C7D-B060-42A147D7B7E4}" presName="parTrans" presStyleLbl="bgSibTrans2D1" presStyleIdx="2" presStyleCnt="3"/>
      <dgm:spPr/>
    </dgm:pt>
    <dgm:pt modelId="{0216B5A2-60F1-4692-A5DF-F8A33612CAE9}" type="pres">
      <dgm:prSet presAssocID="{411EF64A-AEF2-4882-B130-06A371C1DBB7}" presName="node" presStyleLbl="node1" presStyleIdx="2" presStyleCnt="3">
        <dgm:presLayoutVars>
          <dgm:bulletEnabled val="1"/>
        </dgm:presLayoutVars>
      </dgm:prSet>
      <dgm:spPr/>
    </dgm:pt>
  </dgm:ptLst>
  <dgm:cxnLst>
    <dgm:cxn modelId="{CA158501-F16B-46A7-9371-14AF3AB3FB13}" srcId="{09FE0B70-517F-4AC4-B13C-1DB60ACB642C}" destId="{411EF64A-AEF2-4882-B130-06A371C1DBB7}" srcOrd="2" destOrd="0" parTransId="{02B6DA51-A472-4C7D-B060-42A147D7B7E4}" sibTransId="{50402247-B5D6-4CE8-A897-4FB53E359884}"/>
    <dgm:cxn modelId="{8EDC932F-42F4-43E6-925F-ECF678420D94}" type="presOf" srcId="{411EF64A-AEF2-4882-B130-06A371C1DBB7}" destId="{0216B5A2-60F1-4692-A5DF-F8A33612CAE9}" srcOrd="0" destOrd="0" presId="urn:microsoft.com/office/officeart/2005/8/layout/radial4"/>
    <dgm:cxn modelId="{386A943A-2723-40A8-AB97-DC2AFD9C3B2E}" type="presOf" srcId="{BF8A3BE3-CA5C-4110-A0B8-A2F05401F5CC}" destId="{787F4187-14DB-4119-8AC3-F77D743310BF}" srcOrd="0" destOrd="0" presId="urn:microsoft.com/office/officeart/2005/8/layout/radial4"/>
    <dgm:cxn modelId="{A415FB3C-F257-4CC4-9E49-CA50C51F4C22}" type="presOf" srcId="{1C515693-4153-4048-984B-BBC58DC5719B}" destId="{553F7572-85F9-460D-B55D-1A8D26D6CB6E}" srcOrd="0" destOrd="0" presId="urn:microsoft.com/office/officeart/2005/8/layout/radial4"/>
    <dgm:cxn modelId="{CE76B077-AB58-4AC5-9D6A-DCBF2AF1F206}" srcId="{BF8A3BE3-CA5C-4110-A0B8-A2F05401F5CC}" destId="{09FE0B70-517F-4AC4-B13C-1DB60ACB642C}" srcOrd="0" destOrd="0" parTransId="{6D54DE9D-04AE-4824-A8EA-2342906F4FAD}" sibTransId="{54E48F8F-3B65-414B-8478-107FD348556E}"/>
    <dgm:cxn modelId="{1C1F5486-62CF-403E-9878-72E4CB9DCC86}" srcId="{09FE0B70-517F-4AC4-B13C-1DB60ACB642C}" destId="{21C2C9C9-5CEB-445E-A537-051070AEA1BE}" srcOrd="0" destOrd="0" parTransId="{1C515693-4153-4048-984B-BBC58DC5719B}" sibTransId="{A8CF7C73-B109-4B29-94E0-76A1C3A7EDDF}"/>
    <dgm:cxn modelId="{FF1BB997-DA93-4063-B9CB-AADD73C5D560}" type="presOf" srcId="{09FE0B70-517F-4AC4-B13C-1DB60ACB642C}" destId="{914CB217-1F4D-46CA-A758-63176D85B7CE}" srcOrd="0" destOrd="0" presId="urn:microsoft.com/office/officeart/2005/8/layout/radial4"/>
    <dgm:cxn modelId="{6FB7B4C4-C2C8-469E-88E7-0BCD853A44FF}" type="presOf" srcId="{02B6DA51-A472-4C7D-B060-42A147D7B7E4}" destId="{33CBB2DC-3721-4317-9C5D-FB23FE8DA3CB}" srcOrd="0" destOrd="0" presId="urn:microsoft.com/office/officeart/2005/8/layout/radial4"/>
    <dgm:cxn modelId="{5B701AC5-47D6-40DF-95B1-682F63D44F58}" type="presOf" srcId="{6E0DC2A9-78E5-4CB7-BD7C-6CAD14B1AA9A}" destId="{7531A8AE-11B2-443E-8B83-183C7963664C}" srcOrd="0" destOrd="0" presId="urn:microsoft.com/office/officeart/2005/8/layout/radial4"/>
    <dgm:cxn modelId="{E9466DCA-989A-4A7A-B734-1A1502A7BE03}" type="presOf" srcId="{21C2C9C9-5CEB-445E-A537-051070AEA1BE}" destId="{7339AF13-3C35-4F70-8ECB-8E0D41F84EB6}" srcOrd="0" destOrd="0" presId="urn:microsoft.com/office/officeart/2005/8/layout/radial4"/>
    <dgm:cxn modelId="{1C3F26CB-ABC5-4CB8-AF0C-6369D8A87184}" type="presOf" srcId="{F2A669EF-FA3D-4492-8230-732AA9034B72}" destId="{D741DDE2-FFDA-4B59-823C-4D59D0802504}" srcOrd="0" destOrd="0" presId="urn:microsoft.com/office/officeart/2005/8/layout/radial4"/>
    <dgm:cxn modelId="{1F991BD1-77DC-4E66-8115-F6FE80D4E8C1}" srcId="{09FE0B70-517F-4AC4-B13C-1DB60ACB642C}" destId="{6E0DC2A9-78E5-4CB7-BD7C-6CAD14B1AA9A}" srcOrd="1" destOrd="0" parTransId="{F2A669EF-FA3D-4492-8230-732AA9034B72}" sibTransId="{FB95569F-A0FE-4287-8A92-872DA765BD94}"/>
    <dgm:cxn modelId="{F3A89BEB-7DB0-49F1-9008-CFD2E893C0E0}" type="presParOf" srcId="{787F4187-14DB-4119-8AC3-F77D743310BF}" destId="{914CB217-1F4D-46CA-A758-63176D85B7CE}" srcOrd="0" destOrd="0" presId="urn:microsoft.com/office/officeart/2005/8/layout/radial4"/>
    <dgm:cxn modelId="{294B84D0-66C0-4C86-B0EF-B5E3ECED54EE}" type="presParOf" srcId="{787F4187-14DB-4119-8AC3-F77D743310BF}" destId="{553F7572-85F9-460D-B55D-1A8D26D6CB6E}" srcOrd="1" destOrd="0" presId="urn:microsoft.com/office/officeart/2005/8/layout/radial4"/>
    <dgm:cxn modelId="{53D06711-085A-4B20-A8AB-07B85B4F16AD}" type="presParOf" srcId="{787F4187-14DB-4119-8AC3-F77D743310BF}" destId="{7339AF13-3C35-4F70-8ECB-8E0D41F84EB6}" srcOrd="2" destOrd="0" presId="urn:microsoft.com/office/officeart/2005/8/layout/radial4"/>
    <dgm:cxn modelId="{D59F071C-6062-4FF4-922D-7797A077251C}" type="presParOf" srcId="{787F4187-14DB-4119-8AC3-F77D743310BF}" destId="{D741DDE2-FFDA-4B59-823C-4D59D0802504}" srcOrd="3" destOrd="0" presId="urn:microsoft.com/office/officeart/2005/8/layout/radial4"/>
    <dgm:cxn modelId="{87B2C0DB-30F7-470E-8252-AD7879A3A85C}" type="presParOf" srcId="{787F4187-14DB-4119-8AC3-F77D743310BF}" destId="{7531A8AE-11B2-443E-8B83-183C7963664C}" srcOrd="4" destOrd="0" presId="urn:microsoft.com/office/officeart/2005/8/layout/radial4"/>
    <dgm:cxn modelId="{3310EE62-1EAE-4DBA-8090-E74C96349BA9}" type="presParOf" srcId="{787F4187-14DB-4119-8AC3-F77D743310BF}" destId="{33CBB2DC-3721-4317-9C5D-FB23FE8DA3CB}" srcOrd="5" destOrd="0" presId="urn:microsoft.com/office/officeart/2005/8/layout/radial4"/>
    <dgm:cxn modelId="{B856297C-E5E6-4E20-8BF7-1016547959D6}" type="presParOf" srcId="{787F4187-14DB-4119-8AC3-F77D743310BF}" destId="{0216B5A2-60F1-4692-A5DF-F8A33612CAE9}"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59BDE0-C389-4E12-A06C-F80F08B28D70}" type="doc">
      <dgm:prSet loTypeId="urn:microsoft.com/office/officeart/2005/8/layout/lProcess1" loCatId="process" qsTypeId="urn:microsoft.com/office/officeart/2005/8/quickstyle/simple1" qsCatId="simple" csTypeId="urn:microsoft.com/office/officeart/2005/8/colors/accent6_5" csCatId="accent6" phldr="1"/>
      <dgm:spPr/>
      <dgm:t>
        <a:bodyPr/>
        <a:lstStyle/>
        <a:p>
          <a:pPr rtl="1"/>
          <a:endParaRPr lang="ar-SA"/>
        </a:p>
      </dgm:t>
    </dgm:pt>
    <dgm:pt modelId="{96194D5E-6AE1-4C75-B22F-60C3767D1F0C}">
      <dgm:prSet phldrT="[نص]" custT="1"/>
      <dgm:spPr/>
      <dgm:t>
        <a:bodyPr/>
        <a:lstStyle/>
        <a:p>
          <a:pPr rtl="1"/>
          <a:r>
            <a:rPr lang="ar-SA" sz="2800" b="1" dirty="0"/>
            <a:t>إيجابيات "فُرجِتْ"</a:t>
          </a:r>
        </a:p>
      </dgm:t>
    </dgm:pt>
    <dgm:pt modelId="{2784336A-DD17-4156-A22B-B1C7043F6993}" type="parTrans" cxnId="{C87D208E-AE09-4415-92C4-8FDB5C616D98}">
      <dgm:prSet/>
      <dgm:spPr/>
      <dgm:t>
        <a:bodyPr/>
        <a:lstStyle/>
        <a:p>
          <a:pPr rtl="1"/>
          <a:endParaRPr lang="ar-SA" sz="2800" b="1"/>
        </a:p>
      </dgm:t>
    </dgm:pt>
    <dgm:pt modelId="{17071AF1-9564-40E7-9741-C20EE228F0A6}" type="sibTrans" cxnId="{C87D208E-AE09-4415-92C4-8FDB5C616D98}">
      <dgm:prSet/>
      <dgm:spPr/>
      <dgm:t>
        <a:bodyPr/>
        <a:lstStyle/>
        <a:p>
          <a:pPr rtl="1"/>
          <a:endParaRPr lang="ar-SA" sz="2800" b="1"/>
        </a:p>
      </dgm:t>
    </dgm:pt>
    <dgm:pt modelId="{6386E23B-A3B2-4652-A5DA-A8354379C891}">
      <dgm:prSet phldrT="[نص]" custT="1"/>
      <dgm:spPr/>
      <dgm:t>
        <a:bodyPr/>
        <a:lstStyle/>
        <a:p>
          <a:pPr rtl="1"/>
          <a:r>
            <a:rPr lang="ar-SA" sz="2800" b="1" dirty="0">
              <a:solidFill>
                <a:schemeClr val="accent6">
                  <a:lumMod val="50000"/>
                </a:schemeClr>
              </a:solidFill>
            </a:rPr>
            <a:t>لم شمل العائلات.</a:t>
          </a:r>
        </a:p>
      </dgm:t>
    </dgm:pt>
    <dgm:pt modelId="{C7CD351B-2D4D-4E46-A368-ABDF42AF3471}" type="parTrans" cxnId="{F00EF14A-4A1B-41B8-98F3-81682030FB6B}">
      <dgm:prSet/>
      <dgm:spPr/>
      <dgm:t>
        <a:bodyPr/>
        <a:lstStyle/>
        <a:p>
          <a:pPr rtl="1"/>
          <a:endParaRPr lang="ar-SA" sz="2800" b="1"/>
        </a:p>
      </dgm:t>
    </dgm:pt>
    <dgm:pt modelId="{21B6291C-EE75-4FB2-A9FF-BB030B7AC164}" type="sibTrans" cxnId="{F00EF14A-4A1B-41B8-98F3-81682030FB6B}">
      <dgm:prSet/>
      <dgm:spPr/>
      <dgm:t>
        <a:bodyPr/>
        <a:lstStyle/>
        <a:p>
          <a:pPr rtl="1"/>
          <a:endParaRPr lang="ar-SA" sz="2800" b="1"/>
        </a:p>
      </dgm:t>
    </dgm:pt>
    <dgm:pt modelId="{FDB142E7-560B-4346-B9BF-07492CDEC713}">
      <dgm:prSet phldrT="[نص]" custT="1"/>
      <dgm:spPr/>
      <dgm:t>
        <a:bodyPr/>
        <a:lstStyle/>
        <a:p>
          <a:pPr rtl="1"/>
          <a:r>
            <a:rPr lang="ar-SA" sz="2800" b="1" dirty="0">
              <a:solidFill>
                <a:schemeClr val="accent6">
                  <a:lumMod val="50000"/>
                </a:schemeClr>
              </a:solidFill>
            </a:rPr>
            <a:t>يضمن المسلم أن أمواله تذهب لأيدي أمينة بعيدًا عن النهب.</a:t>
          </a:r>
        </a:p>
      </dgm:t>
    </dgm:pt>
    <dgm:pt modelId="{EA5578CF-A502-4CC1-8CDE-33BC24F6BDDB}" type="parTrans" cxnId="{8F345612-2EBA-40DC-AAFF-A64F90EF393B}">
      <dgm:prSet/>
      <dgm:spPr/>
      <dgm:t>
        <a:bodyPr/>
        <a:lstStyle/>
        <a:p>
          <a:pPr rtl="1"/>
          <a:endParaRPr lang="ar-SA" sz="2800" b="1"/>
        </a:p>
      </dgm:t>
    </dgm:pt>
    <dgm:pt modelId="{E92055A5-D874-4A1F-BC4C-1EF2E84AC6A4}" type="sibTrans" cxnId="{8F345612-2EBA-40DC-AAFF-A64F90EF393B}">
      <dgm:prSet/>
      <dgm:spPr/>
      <dgm:t>
        <a:bodyPr/>
        <a:lstStyle/>
        <a:p>
          <a:pPr rtl="1"/>
          <a:endParaRPr lang="ar-SA" sz="2800" b="1"/>
        </a:p>
      </dgm:t>
    </dgm:pt>
    <dgm:pt modelId="{54BF5190-19B9-4A30-A0FF-A00AA0A5A71C}">
      <dgm:prSet custT="1"/>
      <dgm:spPr/>
      <dgm:t>
        <a:bodyPr/>
        <a:lstStyle/>
        <a:p>
          <a:pPr rtl="1"/>
          <a:r>
            <a:rPr lang="ar-SA" sz="2800" b="1" dirty="0">
              <a:solidFill>
                <a:schemeClr val="accent6">
                  <a:lumMod val="50000"/>
                </a:schemeClr>
              </a:solidFill>
            </a:rPr>
            <a:t>تقوية الترابط الاجتماعي</a:t>
          </a:r>
        </a:p>
      </dgm:t>
    </dgm:pt>
    <dgm:pt modelId="{6D4FD75F-4626-4F9B-8A46-E44D0D3C8507}" type="parTrans" cxnId="{F915BBF7-AFFE-4509-9F23-945B16A51D5F}">
      <dgm:prSet/>
      <dgm:spPr/>
      <dgm:t>
        <a:bodyPr/>
        <a:lstStyle/>
        <a:p>
          <a:pPr rtl="1"/>
          <a:endParaRPr lang="ar-SA" sz="2800" b="1"/>
        </a:p>
      </dgm:t>
    </dgm:pt>
    <dgm:pt modelId="{ABE46F9C-1943-40D8-8A38-A39D51837D1D}" type="sibTrans" cxnId="{F915BBF7-AFFE-4509-9F23-945B16A51D5F}">
      <dgm:prSet/>
      <dgm:spPr/>
      <dgm:t>
        <a:bodyPr/>
        <a:lstStyle/>
        <a:p>
          <a:pPr rtl="1"/>
          <a:endParaRPr lang="ar-SA" sz="2800" b="1"/>
        </a:p>
      </dgm:t>
    </dgm:pt>
    <dgm:pt modelId="{29377053-00DC-4527-B573-B06F42A62E23}">
      <dgm:prSet custT="1"/>
      <dgm:spPr/>
      <dgm:t>
        <a:bodyPr/>
        <a:lstStyle/>
        <a:p>
          <a:pPr rtl="1"/>
          <a:r>
            <a:rPr lang="ar-SA" sz="2800" b="1" dirty="0">
              <a:solidFill>
                <a:schemeClr val="accent6">
                  <a:lumMod val="50000"/>
                </a:schemeClr>
              </a:solidFill>
            </a:rPr>
            <a:t>تيسير سُبل الخير والإحسان</a:t>
          </a:r>
        </a:p>
      </dgm:t>
    </dgm:pt>
    <dgm:pt modelId="{8A319FCB-7A5C-4404-B150-3FB383DDFD04}" type="parTrans" cxnId="{5ECD9F35-AA32-4644-96D4-2CE392B11EFF}">
      <dgm:prSet/>
      <dgm:spPr/>
      <dgm:t>
        <a:bodyPr/>
        <a:lstStyle/>
        <a:p>
          <a:pPr rtl="1"/>
          <a:endParaRPr lang="ar-SA" sz="2800"/>
        </a:p>
      </dgm:t>
    </dgm:pt>
    <dgm:pt modelId="{97D0D84B-D801-4185-9FEF-B1F2EE229F42}" type="sibTrans" cxnId="{5ECD9F35-AA32-4644-96D4-2CE392B11EFF}">
      <dgm:prSet/>
      <dgm:spPr/>
      <dgm:t>
        <a:bodyPr/>
        <a:lstStyle/>
        <a:p>
          <a:pPr rtl="1"/>
          <a:endParaRPr lang="ar-SA" sz="2800"/>
        </a:p>
      </dgm:t>
    </dgm:pt>
    <dgm:pt modelId="{32F5765C-E595-4E64-99B1-EA42624476D3}" type="pres">
      <dgm:prSet presAssocID="{6459BDE0-C389-4E12-A06C-F80F08B28D70}" presName="Name0" presStyleCnt="0">
        <dgm:presLayoutVars>
          <dgm:dir/>
          <dgm:animLvl val="lvl"/>
          <dgm:resizeHandles val="exact"/>
        </dgm:presLayoutVars>
      </dgm:prSet>
      <dgm:spPr/>
    </dgm:pt>
    <dgm:pt modelId="{D301F49F-1A50-4483-801F-E87776E1F03D}" type="pres">
      <dgm:prSet presAssocID="{96194D5E-6AE1-4C75-B22F-60C3767D1F0C}" presName="vertFlow" presStyleCnt="0"/>
      <dgm:spPr/>
    </dgm:pt>
    <dgm:pt modelId="{153B3B5E-7A22-4B45-8B69-2C06FB669FA0}" type="pres">
      <dgm:prSet presAssocID="{96194D5E-6AE1-4C75-B22F-60C3767D1F0C}" presName="header" presStyleLbl="node1" presStyleIdx="0" presStyleCnt="1" custScaleX="143852"/>
      <dgm:spPr/>
    </dgm:pt>
    <dgm:pt modelId="{4BD81A88-D7D7-4FE2-9BB7-943A3DE68005}" type="pres">
      <dgm:prSet presAssocID="{EA5578CF-A502-4CC1-8CDE-33BC24F6BDDB}" presName="parTrans" presStyleLbl="sibTrans2D1" presStyleIdx="0" presStyleCnt="4"/>
      <dgm:spPr/>
    </dgm:pt>
    <dgm:pt modelId="{9A314433-B785-48DE-8EFF-34A64C992F04}" type="pres">
      <dgm:prSet presAssocID="{FDB142E7-560B-4346-B9BF-07492CDEC713}" presName="child" presStyleLbl="alignAccFollowNode1" presStyleIdx="0" presStyleCnt="4" custScaleX="143852" custScaleY="123844">
        <dgm:presLayoutVars>
          <dgm:chMax val="0"/>
          <dgm:bulletEnabled val="1"/>
        </dgm:presLayoutVars>
      </dgm:prSet>
      <dgm:spPr/>
    </dgm:pt>
    <dgm:pt modelId="{3A530072-0168-4FCC-9C8A-93AD83358A73}" type="pres">
      <dgm:prSet presAssocID="{E92055A5-D874-4A1F-BC4C-1EF2E84AC6A4}" presName="sibTrans" presStyleLbl="sibTrans2D1" presStyleIdx="1" presStyleCnt="4"/>
      <dgm:spPr/>
    </dgm:pt>
    <dgm:pt modelId="{B0496C97-B8A5-40AC-9124-DBC8DD15499A}" type="pres">
      <dgm:prSet presAssocID="{54BF5190-19B9-4A30-A0FF-A00AA0A5A71C}" presName="child" presStyleLbl="alignAccFollowNode1" presStyleIdx="1" presStyleCnt="4" custScaleX="143852">
        <dgm:presLayoutVars>
          <dgm:chMax val="0"/>
          <dgm:bulletEnabled val="1"/>
        </dgm:presLayoutVars>
      </dgm:prSet>
      <dgm:spPr/>
    </dgm:pt>
    <dgm:pt modelId="{650D2890-5F74-4A40-9D40-0B177EF8A22F}" type="pres">
      <dgm:prSet presAssocID="{ABE46F9C-1943-40D8-8A38-A39D51837D1D}" presName="sibTrans" presStyleLbl="sibTrans2D1" presStyleIdx="2" presStyleCnt="4"/>
      <dgm:spPr/>
    </dgm:pt>
    <dgm:pt modelId="{FFDC405A-38F7-4DD1-BF15-618BD920D655}" type="pres">
      <dgm:prSet presAssocID="{6386E23B-A3B2-4652-A5DA-A8354379C891}" presName="child" presStyleLbl="alignAccFollowNode1" presStyleIdx="2" presStyleCnt="4" custScaleX="143852">
        <dgm:presLayoutVars>
          <dgm:chMax val="0"/>
          <dgm:bulletEnabled val="1"/>
        </dgm:presLayoutVars>
      </dgm:prSet>
      <dgm:spPr/>
    </dgm:pt>
    <dgm:pt modelId="{840146D0-FA1E-40C6-A533-CBA7E78AC2C1}" type="pres">
      <dgm:prSet presAssocID="{21B6291C-EE75-4FB2-A9FF-BB030B7AC164}" presName="sibTrans" presStyleLbl="sibTrans2D1" presStyleIdx="3" presStyleCnt="4"/>
      <dgm:spPr/>
    </dgm:pt>
    <dgm:pt modelId="{54234AA8-E634-4DC5-8AB3-57E8AB07B1D6}" type="pres">
      <dgm:prSet presAssocID="{29377053-00DC-4527-B573-B06F42A62E23}" presName="child" presStyleLbl="alignAccFollowNode1" presStyleIdx="3" presStyleCnt="4" custScaleX="143852">
        <dgm:presLayoutVars>
          <dgm:chMax val="0"/>
          <dgm:bulletEnabled val="1"/>
        </dgm:presLayoutVars>
      </dgm:prSet>
      <dgm:spPr/>
    </dgm:pt>
  </dgm:ptLst>
  <dgm:cxnLst>
    <dgm:cxn modelId="{8F345612-2EBA-40DC-AAFF-A64F90EF393B}" srcId="{96194D5E-6AE1-4C75-B22F-60C3767D1F0C}" destId="{FDB142E7-560B-4346-B9BF-07492CDEC713}" srcOrd="0" destOrd="0" parTransId="{EA5578CF-A502-4CC1-8CDE-33BC24F6BDDB}" sibTransId="{E92055A5-D874-4A1F-BC4C-1EF2E84AC6A4}"/>
    <dgm:cxn modelId="{9FDC9B19-FF9B-47E6-9472-323C2A8975EA}" type="presOf" srcId="{6459BDE0-C389-4E12-A06C-F80F08B28D70}" destId="{32F5765C-E595-4E64-99B1-EA42624476D3}" srcOrd="0" destOrd="0" presId="urn:microsoft.com/office/officeart/2005/8/layout/lProcess1"/>
    <dgm:cxn modelId="{0A73BC29-2AFB-409D-BC03-05084B0F5EDB}" type="presOf" srcId="{ABE46F9C-1943-40D8-8A38-A39D51837D1D}" destId="{650D2890-5F74-4A40-9D40-0B177EF8A22F}" srcOrd="0" destOrd="0" presId="urn:microsoft.com/office/officeart/2005/8/layout/lProcess1"/>
    <dgm:cxn modelId="{5ED36633-EB1A-43E2-923C-05001CDABF15}" type="presOf" srcId="{FDB142E7-560B-4346-B9BF-07492CDEC713}" destId="{9A314433-B785-48DE-8EFF-34A64C992F04}" srcOrd="0" destOrd="0" presId="urn:microsoft.com/office/officeart/2005/8/layout/lProcess1"/>
    <dgm:cxn modelId="{5ECD9F35-AA32-4644-96D4-2CE392B11EFF}" srcId="{96194D5E-6AE1-4C75-B22F-60C3767D1F0C}" destId="{29377053-00DC-4527-B573-B06F42A62E23}" srcOrd="3" destOrd="0" parTransId="{8A319FCB-7A5C-4404-B150-3FB383DDFD04}" sibTransId="{97D0D84B-D801-4185-9FEF-B1F2EE229F42}"/>
    <dgm:cxn modelId="{32CA803A-8107-4726-A77A-AA35F8911624}" type="presOf" srcId="{E92055A5-D874-4A1F-BC4C-1EF2E84AC6A4}" destId="{3A530072-0168-4FCC-9C8A-93AD83358A73}" srcOrd="0" destOrd="0" presId="urn:microsoft.com/office/officeart/2005/8/layout/lProcess1"/>
    <dgm:cxn modelId="{F00EF14A-4A1B-41B8-98F3-81682030FB6B}" srcId="{96194D5E-6AE1-4C75-B22F-60C3767D1F0C}" destId="{6386E23B-A3B2-4652-A5DA-A8354379C891}" srcOrd="2" destOrd="0" parTransId="{C7CD351B-2D4D-4E46-A368-ABDF42AF3471}" sibTransId="{21B6291C-EE75-4FB2-A9FF-BB030B7AC164}"/>
    <dgm:cxn modelId="{5B12B84D-723B-4219-8074-3BEEA51CEBEE}" type="presOf" srcId="{96194D5E-6AE1-4C75-B22F-60C3767D1F0C}" destId="{153B3B5E-7A22-4B45-8B69-2C06FB669FA0}" srcOrd="0" destOrd="0" presId="urn:microsoft.com/office/officeart/2005/8/layout/lProcess1"/>
    <dgm:cxn modelId="{8256D678-8954-470E-B516-55226F2430D6}" type="presOf" srcId="{21B6291C-EE75-4FB2-A9FF-BB030B7AC164}" destId="{840146D0-FA1E-40C6-A533-CBA7E78AC2C1}" srcOrd="0" destOrd="0" presId="urn:microsoft.com/office/officeart/2005/8/layout/lProcess1"/>
    <dgm:cxn modelId="{1289FA59-536A-4BEE-93EB-343AA69FA6A0}" type="presOf" srcId="{54BF5190-19B9-4A30-A0FF-A00AA0A5A71C}" destId="{B0496C97-B8A5-40AC-9124-DBC8DD15499A}" srcOrd="0" destOrd="0" presId="urn:microsoft.com/office/officeart/2005/8/layout/lProcess1"/>
    <dgm:cxn modelId="{63F7E15A-D217-43C9-9A37-DC28555D8915}" type="presOf" srcId="{6386E23B-A3B2-4652-A5DA-A8354379C891}" destId="{FFDC405A-38F7-4DD1-BF15-618BD920D655}" srcOrd="0" destOrd="0" presId="urn:microsoft.com/office/officeart/2005/8/layout/lProcess1"/>
    <dgm:cxn modelId="{C87D208E-AE09-4415-92C4-8FDB5C616D98}" srcId="{6459BDE0-C389-4E12-A06C-F80F08B28D70}" destId="{96194D5E-6AE1-4C75-B22F-60C3767D1F0C}" srcOrd="0" destOrd="0" parTransId="{2784336A-DD17-4156-A22B-B1C7043F6993}" sibTransId="{17071AF1-9564-40E7-9741-C20EE228F0A6}"/>
    <dgm:cxn modelId="{BA920593-C0D5-41DD-86D3-E6E8C412BF19}" type="presOf" srcId="{EA5578CF-A502-4CC1-8CDE-33BC24F6BDDB}" destId="{4BD81A88-D7D7-4FE2-9BB7-943A3DE68005}" srcOrd="0" destOrd="0" presId="urn:microsoft.com/office/officeart/2005/8/layout/lProcess1"/>
    <dgm:cxn modelId="{F39840AE-D486-4FFA-A76D-B474BBF3CDE3}" type="presOf" srcId="{29377053-00DC-4527-B573-B06F42A62E23}" destId="{54234AA8-E634-4DC5-8AB3-57E8AB07B1D6}" srcOrd="0" destOrd="0" presId="urn:microsoft.com/office/officeart/2005/8/layout/lProcess1"/>
    <dgm:cxn modelId="{F915BBF7-AFFE-4509-9F23-945B16A51D5F}" srcId="{96194D5E-6AE1-4C75-B22F-60C3767D1F0C}" destId="{54BF5190-19B9-4A30-A0FF-A00AA0A5A71C}" srcOrd="1" destOrd="0" parTransId="{6D4FD75F-4626-4F9B-8A46-E44D0D3C8507}" sibTransId="{ABE46F9C-1943-40D8-8A38-A39D51837D1D}"/>
    <dgm:cxn modelId="{0D44A1F6-788C-4E14-B069-8774AD83AA32}" type="presParOf" srcId="{32F5765C-E595-4E64-99B1-EA42624476D3}" destId="{D301F49F-1A50-4483-801F-E87776E1F03D}" srcOrd="0" destOrd="0" presId="urn:microsoft.com/office/officeart/2005/8/layout/lProcess1"/>
    <dgm:cxn modelId="{00DECBFF-1D73-4E9F-9334-9ECA4626515F}" type="presParOf" srcId="{D301F49F-1A50-4483-801F-E87776E1F03D}" destId="{153B3B5E-7A22-4B45-8B69-2C06FB669FA0}" srcOrd="0" destOrd="0" presId="urn:microsoft.com/office/officeart/2005/8/layout/lProcess1"/>
    <dgm:cxn modelId="{50EDFC23-C437-408D-9ED2-F8186E27C739}" type="presParOf" srcId="{D301F49F-1A50-4483-801F-E87776E1F03D}" destId="{4BD81A88-D7D7-4FE2-9BB7-943A3DE68005}" srcOrd="1" destOrd="0" presId="urn:microsoft.com/office/officeart/2005/8/layout/lProcess1"/>
    <dgm:cxn modelId="{A4420B79-465D-41F6-AB56-53CB33869B44}" type="presParOf" srcId="{D301F49F-1A50-4483-801F-E87776E1F03D}" destId="{9A314433-B785-48DE-8EFF-34A64C992F04}" srcOrd="2" destOrd="0" presId="urn:microsoft.com/office/officeart/2005/8/layout/lProcess1"/>
    <dgm:cxn modelId="{A8DEE90A-2E7E-455C-818E-A4C8844FA070}" type="presParOf" srcId="{D301F49F-1A50-4483-801F-E87776E1F03D}" destId="{3A530072-0168-4FCC-9C8A-93AD83358A73}" srcOrd="3" destOrd="0" presId="urn:microsoft.com/office/officeart/2005/8/layout/lProcess1"/>
    <dgm:cxn modelId="{31380FD6-2C5B-4544-8DD1-67BB8278CDEF}" type="presParOf" srcId="{D301F49F-1A50-4483-801F-E87776E1F03D}" destId="{B0496C97-B8A5-40AC-9124-DBC8DD15499A}" srcOrd="4" destOrd="0" presId="urn:microsoft.com/office/officeart/2005/8/layout/lProcess1"/>
    <dgm:cxn modelId="{D4672120-DF30-4F43-93B7-C4FED1D81216}" type="presParOf" srcId="{D301F49F-1A50-4483-801F-E87776E1F03D}" destId="{650D2890-5F74-4A40-9D40-0B177EF8A22F}" srcOrd="5" destOrd="0" presId="urn:microsoft.com/office/officeart/2005/8/layout/lProcess1"/>
    <dgm:cxn modelId="{E5D416D9-E716-4447-A013-CE4DF65D54D1}" type="presParOf" srcId="{D301F49F-1A50-4483-801F-E87776E1F03D}" destId="{FFDC405A-38F7-4DD1-BF15-618BD920D655}" srcOrd="6" destOrd="0" presId="urn:microsoft.com/office/officeart/2005/8/layout/lProcess1"/>
    <dgm:cxn modelId="{FA4823C1-9F34-4F82-BC01-3A04F6334DDD}" type="presParOf" srcId="{D301F49F-1A50-4483-801F-E87776E1F03D}" destId="{840146D0-FA1E-40C6-A533-CBA7E78AC2C1}" srcOrd="7" destOrd="0" presId="urn:microsoft.com/office/officeart/2005/8/layout/lProcess1"/>
    <dgm:cxn modelId="{46C990D6-F599-4090-B0AF-1FB5B76B5F00}" type="presParOf" srcId="{D301F49F-1A50-4483-801F-E87776E1F03D}" destId="{54234AA8-E634-4DC5-8AB3-57E8AB07B1D6}" srcOrd="8" destOrd="0" presId="urn:microsoft.com/office/officeart/2005/8/layout/l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ABD374-BED3-43B4-8FFD-0C8AA029FDE7}" type="doc">
      <dgm:prSet loTypeId="urn:microsoft.com/office/officeart/2005/8/layout/process1" loCatId="process" qsTypeId="urn:microsoft.com/office/officeart/2005/8/quickstyle/simple1" qsCatId="simple" csTypeId="urn:microsoft.com/office/officeart/2005/8/colors/colorful4" csCatId="colorful" phldr="1"/>
      <dgm:spPr/>
    </dgm:pt>
    <dgm:pt modelId="{9D116A21-C4F6-47A9-8986-489F3349806C}">
      <dgm:prSet phldrT="[نص]" custT="1"/>
      <dgm:spPr/>
      <dgm:t>
        <a:bodyPr/>
        <a:lstStyle/>
        <a:p>
          <a:pPr rtl="1"/>
          <a:r>
            <a:rPr lang="ar-SA" sz="4000" b="1" dirty="0">
              <a:solidFill>
                <a:schemeClr val="bg1"/>
              </a:solidFill>
            </a:rPr>
            <a:t>المتكبرون.</a:t>
          </a:r>
        </a:p>
      </dgm:t>
    </dgm:pt>
    <dgm:pt modelId="{E67E8024-1F58-4A3B-83A0-DA43C8CF130A}" type="parTrans" cxnId="{C1A77907-AFDE-43B6-8337-E394273762F9}">
      <dgm:prSet/>
      <dgm:spPr/>
      <dgm:t>
        <a:bodyPr/>
        <a:lstStyle/>
        <a:p>
          <a:pPr rtl="1"/>
          <a:endParaRPr lang="ar-SA" sz="2400" b="1">
            <a:solidFill>
              <a:schemeClr val="tx1"/>
            </a:solidFill>
          </a:endParaRPr>
        </a:p>
      </dgm:t>
    </dgm:pt>
    <dgm:pt modelId="{A0742C92-4B18-430F-84CE-67FB60F19BE5}" type="sibTrans" cxnId="{C1A77907-AFDE-43B6-8337-E394273762F9}">
      <dgm:prSet custT="1"/>
      <dgm:spPr/>
      <dgm:t>
        <a:bodyPr/>
        <a:lstStyle/>
        <a:p>
          <a:pPr rtl="1"/>
          <a:endParaRPr lang="ar-SA" sz="2000" b="1">
            <a:solidFill>
              <a:schemeClr val="tx1"/>
            </a:solidFill>
          </a:endParaRPr>
        </a:p>
      </dgm:t>
    </dgm:pt>
    <dgm:pt modelId="{BE94E651-DC3B-4B50-8C91-D9C419D5C59A}">
      <dgm:prSet phldrT="[نص]" custT="1"/>
      <dgm:spPr/>
      <dgm:t>
        <a:bodyPr/>
        <a:lstStyle/>
        <a:p>
          <a:pPr rtl="1"/>
          <a:r>
            <a:rPr lang="ar-SA" sz="3600" b="1" dirty="0">
              <a:solidFill>
                <a:schemeClr val="bg1"/>
              </a:solidFill>
            </a:rPr>
            <a:t>الغلول وهو الأخذ من الغنيمة على وجه الخفية.</a:t>
          </a:r>
        </a:p>
      </dgm:t>
    </dgm:pt>
    <dgm:pt modelId="{4140E2ED-06AC-4C2C-AD54-F030FC3AF1CE}" type="parTrans" cxnId="{A9660C80-415F-473E-B446-F08CEC9AFE8C}">
      <dgm:prSet/>
      <dgm:spPr/>
      <dgm:t>
        <a:bodyPr/>
        <a:lstStyle/>
        <a:p>
          <a:pPr rtl="1"/>
          <a:endParaRPr lang="ar-SA" sz="2400" b="1">
            <a:solidFill>
              <a:schemeClr val="tx1"/>
            </a:solidFill>
          </a:endParaRPr>
        </a:p>
      </dgm:t>
    </dgm:pt>
    <dgm:pt modelId="{F1822779-1AE1-4252-8A73-1BF780D063C4}" type="sibTrans" cxnId="{A9660C80-415F-473E-B446-F08CEC9AFE8C}">
      <dgm:prSet custT="1"/>
      <dgm:spPr/>
      <dgm:t>
        <a:bodyPr/>
        <a:lstStyle/>
        <a:p>
          <a:pPr rtl="1"/>
          <a:endParaRPr lang="ar-SA" sz="2000" b="1">
            <a:solidFill>
              <a:schemeClr val="tx1"/>
            </a:solidFill>
          </a:endParaRPr>
        </a:p>
      </dgm:t>
    </dgm:pt>
    <dgm:pt modelId="{71CAEE3E-34AA-40F8-AA75-5DABBEC371F1}">
      <dgm:prSet phldrT="[نص]" custT="1"/>
      <dgm:spPr/>
      <dgm:t>
        <a:bodyPr/>
        <a:lstStyle/>
        <a:p>
          <a:pPr rtl="1"/>
          <a:r>
            <a:rPr lang="ar-SA" sz="3600" b="1" dirty="0">
              <a:solidFill>
                <a:schemeClr val="bg1"/>
              </a:solidFill>
            </a:rPr>
            <a:t>كتمان ما أنزل الله من العلم.</a:t>
          </a:r>
        </a:p>
      </dgm:t>
    </dgm:pt>
    <dgm:pt modelId="{EBB33B25-110F-4132-BFCA-A5C469D539B0}" type="parTrans" cxnId="{A2D9B082-C724-4898-A78E-92ED0F270D79}">
      <dgm:prSet/>
      <dgm:spPr/>
      <dgm:t>
        <a:bodyPr/>
        <a:lstStyle/>
        <a:p>
          <a:pPr rtl="1"/>
          <a:endParaRPr lang="ar-SA" sz="2400" b="1">
            <a:solidFill>
              <a:schemeClr val="tx1"/>
            </a:solidFill>
          </a:endParaRPr>
        </a:p>
      </dgm:t>
    </dgm:pt>
    <dgm:pt modelId="{5EFCD0CD-3F5F-4BD6-B083-65569C7E14AD}" type="sibTrans" cxnId="{A2D9B082-C724-4898-A78E-92ED0F270D79}">
      <dgm:prSet/>
      <dgm:spPr/>
      <dgm:t>
        <a:bodyPr/>
        <a:lstStyle/>
        <a:p>
          <a:pPr rtl="1"/>
          <a:endParaRPr lang="ar-SA" sz="2400" b="1">
            <a:solidFill>
              <a:schemeClr val="tx1"/>
            </a:solidFill>
          </a:endParaRPr>
        </a:p>
      </dgm:t>
    </dgm:pt>
    <dgm:pt modelId="{3E7EC492-9726-48A2-B204-F7CB44F6501A}" type="pres">
      <dgm:prSet presAssocID="{45ABD374-BED3-43B4-8FFD-0C8AA029FDE7}" presName="Name0" presStyleCnt="0">
        <dgm:presLayoutVars>
          <dgm:dir val="rev"/>
          <dgm:resizeHandles val="exact"/>
        </dgm:presLayoutVars>
      </dgm:prSet>
      <dgm:spPr/>
    </dgm:pt>
    <dgm:pt modelId="{FF3CDB8A-DEAB-4F30-875B-A61601E181C1}" type="pres">
      <dgm:prSet presAssocID="{9D116A21-C4F6-47A9-8986-489F3349806C}" presName="node" presStyleLbl="node1" presStyleIdx="0" presStyleCnt="3">
        <dgm:presLayoutVars>
          <dgm:bulletEnabled val="1"/>
        </dgm:presLayoutVars>
      </dgm:prSet>
      <dgm:spPr/>
    </dgm:pt>
    <dgm:pt modelId="{891FCE7E-F438-4A07-B3AB-61B82150EA0D}" type="pres">
      <dgm:prSet presAssocID="{A0742C92-4B18-430F-84CE-67FB60F19BE5}" presName="sibTrans" presStyleLbl="sibTrans2D1" presStyleIdx="0" presStyleCnt="2" custScaleX="63526" custScaleY="67154"/>
      <dgm:spPr>
        <a:prstGeom prst="ellipse">
          <a:avLst/>
        </a:prstGeom>
      </dgm:spPr>
    </dgm:pt>
    <dgm:pt modelId="{C396565A-5577-4B76-B39A-05DF580EC8B5}" type="pres">
      <dgm:prSet presAssocID="{A0742C92-4B18-430F-84CE-67FB60F19BE5}" presName="connectorText" presStyleLbl="sibTrans2D1" presStyleIdx="0" presStyleCnt="2"/>
      <dgm:spPr/>
    </dgm:pt>
    <dgm:pt modelId="{2E4DA20A-37D1-4282-8D3A-02DC642BC201}" type="pres">
      <dgm:prSet presAssocID="{BE94E651-DC3B-4B50-8C91-D9C419D5C59A}" presName="node" presStyleLbl="node1" presStyleIdx="1" presStyleCnt="3">
        <dgm:presLayoutVars>
          <dgm:bulletEnabled val="1"/>
        </dgm:presLayoutVars>
      </dgm:prSet>
      <dgm:spPr/>
    </dgm:pt>
    <dgm:pt modelId="{723B72CA-B626-4FBB-9C19-750B5EF933CC}" type="pres">
      <dgm:prSet presAssocID="{F1822779-1AE1-4252-8A73-1BF780D063C4}" presName="sibTrans" presStyleLbl="sibTrans2D1" presStyleIdx="1" presStyleCnt="2" custScaleX="63526" custScaleY="67154"/>
      <dgm:spPr>
        <a:prstGeom prst="ellipse">
          <a:avLst/>
        </a:prstGeom>
      </dgm:spPr>
    </dgm:pt>
    <dgm:pt modelId="{53BB19B6-F23A-436B-9EBA-0BBBA64E6993}" type="pres">
      <dgm:prSet presAssocID="{F1822779-1AE1-4252-8A73-1BF780D063C4}" presName="connectorText" presStyleLbl="sibTrans2D1" presStyleIdx="1" presStyleCnt="2"/>
      <dgm:spPr/>
    </dgm:pt>
    <dgm:pt modelId="{30B23487-11E3-4CBD-B694-2FBBE16C2496}" type="pres">
      <dgm:prSet presAssocID="{71CAEE3E-34AA-40F8-AA75-5DABBEC371F1}" presName="node" presStyleLbl="node1" presStyleIdx="2" presStyleCnt="3">
        <dgm:presLayoutVars>
          <dgm:bulletEnabled val="1"/>
        </dgm:presLayoutVars>
      </dgm:prSet>
      <dgm:spPr/>
    </dgm:pt>
  </dgm:ptLst>
  <dgm:cxnLst>
    <dgm:cxn modelId="{A0A10803-0BA7-4EFB-95CE-718CB403BD36}" type="presOf" srcId="{A0742C92-4B18-430F-84CE-67FB60F19BE5}" destId="{891FCE7E-F438-4A07-B3AB-61B82150EA0D}" srcOrd="0" destOrd="0" presId="urn:microsoft.com/office/officeart/2005/8/layout/process1"/>
    <dgm:cxn modelId="{C1A77907-AFDE-43B6-8337-E394273762F9}" srcId="{45ABD374-BED3-43B4-8FFD-0C8AA029FDE7}" destId="{9D116A21-C4F6-47A9-8986-489F3349806C}" srcOrd="0" destOrd="0" parTransId="{E67E8024-1F58-4A3B-83A0-DA43C8CF130A}" sibTransId="{A0742C92-4B18-430F-84CE-67FB60F19BE5}"/>
    <dgm:cxn modelId="{4DEBE410-AD6B-423D-BC50-A2BAB8687DF1}" type="presOf" srcId="{A0742C92-4B18-430F-84CE-67FB60F19BE5}" destId="{C396565A-5577-4B76-B39A-05DF580EC8B5}" srcOrd="1" destOrd="0" presId="urn:microsoft.com/office/officeart/2005/8/layout/process1"/>
    <dgm:cxn modelId="{A780D517-1244-4613-8BB6-826807742EC2}" type="presOf" srcId="{9D116A21-C4F6-47A9-8986-489F3349806C}" destId="{FF3CDB8A-DEAB-4F30-875B-A61601E181C1}" srcOrd="0" destOrd="0" presId="urn:microsoft.com/office/officeart/2005/8/layout/process1"/>
    <dgm:cxn modelId="{7285831E-976D-4A8A-9537-7649CA1621F5}" type="presOf" srcId="{45ABD374-BED3-43B4-8FFD-0C8AA029FDE7}" destId="{3E7EC492-9726-48A2-B204-F7CB44F6501A}" srcOrd="0" destOrd="0" presId="urn:microsoft.com/office/officeart/2005/8/layout/process1"/>
    <dgm:cxn modelId="{C1921871-7126-4E1F-9D5F-5932D6BB4E15}" type="presOf" srcId="{F1822779-1AE1-4252-8A73-1BF780D063C4}" destId="{723B72CA-B626-4FBB-9C19-750B5EF933CC}" srcOrd="0" destOrd="0" presId="urn:microsoft.com/office/officeart/2005/8/layout/process1"/>
    <dgm:cxn modelId="{DEE83974-1711-4ACE-85DE-4279996D119B}" type="presOf" srcId="{F1822779-1AE1-4252-8A73-1BF780D063C4}" destId="{53BB19B6-F23A-436B-9EBA-0BBBA64E6993}" srcOrd="1" destOrd="0" presId="urn:microsoft.com/office/officeart/2005/8/layout/process1"/>
    <dgm:cxn modelId="{A9660C80-415F-473E-B446-F08CEC9AFE8C}" srcId="{45ABD374-BED3-43B4-8FFD-0C8AA029FDE7}" destId="{BE94E651-DC3B-4B50-8C91-D9C419D5C59A}" srcOrd="1" destOrd="0" parTransId="{4140E2ED-06AC-4C2C-AD54-F030FC3AF1CE}" sibTransId="{F1822779-1AE1-4252-8A73-1BF780D063C4}"/>
    <dgm:cxn modelId="{A2D9B082-C724-4898-A78E-92ED0F270D79}" srcId="{45ABD374-BED3-43B4-8FFD-0C8AA029FDE7}" destId="{71CAEE3E-34AA-40F8-AA75-5DABBEC371F1}" srcOrd="2" destOrd="0" parTransId="{EBB33B25-110F-4132-BFCA-A5C469D539B0}" sibTransId="{5EFCD0CD-3F5F-4BD6-B083-65569C7E14AD}"/>
    <dgm:cxn modelId="{D18E759A-63F9-44DB-B154-5E539B57781C}" type="presOf" srcId="{71CAEE3E-34AA-40F8-AA75-5DABBEC371F1}" destId="{30B23487-11E3-4CBD-B694-2FBBE16C2496}" srcOrd="0" destOrd="0" presId="urn:microsoft.com/office/officeart/2005/8/layout/process1"/>
    <dgm:cxn modelId="{6ECE3FB0-E7B8-4340-AC55-856EB3D7CC1F}" type="presOf" srcId="{BE94E651-DC3B-4B50-8C91-D9C419D5C59A}" destId="{2E4DA20A-37D1-4282-8D3A-02DC642BC201}" srcOrd="0" destOrd="0" presId="urn:microsoft.com/office/officeart/2005/8/layout/process1"/>
    <dgm:cxn modelId="{6D3D4528-6140-4079-9E62-2FE50DF7305C}" type="presParOf" srcId="{3E7EC492-9726-48A2-B204-F7CB44F6501A}" destId="{FF3CDB8A-DEAB-4F30-875B-A61601E181C1}" srcOrd="0" destOrd="0" presId="urn:microsoft.com/office/officeart/2005/8/layout/process1"/>
    <dgm:cxn modelId="{A53971FF-4F7B-4C31-A4B8-D0D6A5AABFC7}" type="presParOf" srcId="{3E7EC492-9726-48A2-B204-F7CB44F6501A}" destId="{891FCE7E-F438-4A07-B3AB-61B82150EA0D}" srcOrd="1" destOrd="0" presId="urn:microsoft.com/office/officeart/2005/8/layout/process1"/>
    <dgm:cxn modelId="{29D36A20-A39A-4336-8D80-E4A6BDD1308B}" type="presParOf" srcId="{891FCE7E-F438-4A07-B3AB-61B82150EA0D}" destId="{C396565A-5577-4B76-B39A-05DF580EC8B5}" srcOrd="0" destOrd="0" presId="urn:microsoft.com/office/officeart/2005/8/layout/process1"/>
    <dgm:cxn modelId="{BA6C45B8-1E7D-47C2-8FD7-17BADD195A71}" type="presParOf" srcId="{3E7EC492-9726-48A2-B204-F7CB44F6501A}" destId="{2E4DA20A-37D1-4282-8D3A-02DC642BC201}" srcOrd="2" destOrd="0" presId="urn:microsoft.com/office/officeart/2005/8/layout/process1"/>
    <dgm:cxn modelId="{677AA4E1-0AF7-43B0-95B1-E25FFE268B08}" type="presParOf" srcId="{3E7EC492-9726-48A2-B204-F7CB44F6501A}" destId="{723B72CA-B626-4FBB-9C19-750B5EF933CC}" srcOrd="3" destOrd="0" presId="urn:microsoft.com/office/officeart/2005/8/layout/process1"/>
    <dgm:cxn modelId="{C2C1D9DB-D8CE-4EF8-8BF8-F11C82D817E9}" type="presParOf" srcId="{723B72CA-B626-4FBB-9C19-750B5EF933CC}" destId="{53BB19B6-F23A-436B-9EBA-0BBBA64E6993}" srcOrd="0" destOrd="0" presId="urn:microsoft.com/office/officeart/2005/8/layout/process1"/>
    <dgm:cxn modelId="{4C812170-F15C-49FD-8BFE-2BEBE4A739AE}" type="presParOf" srcId="{3E7EC492-9726-48A2-B204-F7CB44F6501A}" destId="{30B23487-11E3-4CBD-B694-2FBBE16C249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8A3BE3-CA5C-4110-A0B8-A2F05401F5C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pPr rtl="1"/>
          <a:endParaRPr lang="ar-SA"/>
        </a:p>
      </dgm:t>
    </dgm:pt>
    <dgm:pt modelId="{09FE0B70-517F-4AC4-B13C-1DB60ACB642C}">
      <dgm:prSet phldrT="[نص]"/>
      <dgm:spPr/>
      <dgm:t>
        <a:bodyPr/>
        <a:lstStyle/>
        <a:p>
          <a:pPr rtl="1"/>
          <a:r>
            <a:rPr lang="ar-SA" b="1" dirty="0"/>
            <a:t>ماذا تعلمت؟</a:t>
          </a:r>
        </a:p>
      </dgm:t>
    </dgm:pt>
    <dgm:pt modelId="{6D54DE9D-04AE-4824-A8EA-2342906F4FAD}" type="parTrans" cxnId="{CE76B077-AB58-4AC5-9D6A-DCBF2AF1F206}">
      <dgm:prSet/>
      <dgm:spPr/>
      <dgm:t>
        <a:bodyPr/>
        <a:lstStyle/>
        <a:p>
          <a:pPr rtl="1"/>
          <a:endParaRPr lang="ar-SA" b="1"/>
        </a:p>
      </dgm:t>
    </dgm:pt>
    <dgm:pt modelId="{54E48F8F-3B65-414B-8478-107FD348556E}" type="sibTrans" cxnId="{CE76B077-AB58-4AC5-9D6A-DCBF2AF1F206}">
      <dgm:prSet/>
      <dgm:spPr/>
      <dgm:t>
        <a:bodyPr/>
        <a:lstStyle/>
        <a:p>
          <a:pPr rtl="1"/>
          <a:endParaRPr lang="ar-SA" b="1"/>
        </a:p>
      </dgm:t>
    </dgm:pt>
    <dgm:pt modelId="{21C2C9C9-5CEB-445E-A537-051070AEA1BE}">
      <dgm:prSet phldrT="[نص]" custT="1"/>
      <dgm:spPr/>
      <dgm:t>
        <a:bodyPr/>
        <a:lstStyle/>
        <a:p>
          <a:pPr rtl="1"/>
          <a:r>
            <a:rPr lang="ar-SA" sz="3200" b="1" dirty="0"/>
            <a:t>تعلمت أن ................</a:t>
          </a:r>
        </a:p>
      </dgm:t>
    </dgm:pt>
    <dgm:pt modelId="{1C515693-4153-4048-984B-BBC58DC5719B}" type="parTrans" cxnId="{1C1F5486-62CF-403E-9878-72E4CB9DCC86}">
      <dgm:prSet/>
      <dgm:spPr/>
      <dgm:t>
        <a:bodyPr/>
        <a:lstStyle/>
        <a:p>
          <a:pPr rtl="1"/>
          <a:endParaRPr lang="ar-SA" b="1"/>
        </a:p>
      </dgm:t>
    </dgm:pt>
    <dgm:pt modelId="{A8CF7C73-B109-4B29-94E0-76A1C3A7EDDF}" type="sibTrans" cxnId="{1C1F5486-62CF-403E-9878-72E4CB9DCC86}">
      <dgm:prSet/>
      <dgm:spPr/>
      <dgm:t>
        <a:bodyPr/>
        <a:lstStyle/>
        <a:p>
          <a:pPr rtl="1"/>
          <a:endParaRPr lang="ar-SA" b="1"/>
        </a:p>
      </dgm:t>
    </dgm:pt>
    <dgm:pt modelId="{6E0DC2A9-78E5-4CB7-BD7C-6CAD14B1AA9A}">
      <dgm:prSet phldrT="[نص]" custT="1"/>
      <dgm:spPr/>
      <dgm:t>
        <a:bodyPr/>
        <a:lstStyle/>
        <a:p>
          <a:pPr rtl="1"/>
          <a:r>
            <a:rPr lang="ar-SA" sz="3200" b="1" dirty="0"/>
            <a:t>كان عندي فكرة خطأ عن ...............</a:t>
          </a:r>
        </a:p>
      </dgm:t>
    </dgm:pt>
    <dgm:pt modelId="{F2A669EF-FA3D-4492-8230-732AA9034B72}" type="parTrans" cxnId="{1F991BD1-77DC-4E66-8115-F6FE80D4E8C1}">
      <dgm:prSet/>
      <dgm:spPr/>
      <dgm:t>
        <a:bodyPr/>
        <a:lstStyle/>
        <a:p>
          <a:pPr rtl="1"/>
          <a:endParaRPr lang="ar-SA" b="1"/>
        </a:p>
      </dgm:t>
    </dgm:pt>
    <dgm:pt modelId="{FB95569F-A0FE-4287-8A92-872DA765BD94}" type="sibTrans" cxnId="{1F991BD1-77DC-4E66-8115-F6FE80D4E8C1}">
      <dgm:prSet/>
      <dgm:spPr/>
      <dgm:t>
        <a:bodyPr/>
        <a:lstStyle/>
        <a:p>
          <a:pPr rtl="1"/>
          <a:endParaRPr lang="ar-SA" b="1"/>
        </a:p>
      </dgm:t>
    </dgm:pt>
    <dgm:pt modelId="{411EF64A-AEF2-4882-B130-06A371C1DBB7}">
      <dgm:prSet phldrT="[نص]" custT="1"/>
      <dgm:spPr/>
      <dgm:t>
        <a:bodyPr/>
        <a:lstStyle/>
        <a:p>
          <a:pPr rtl="1"/>
          <a:r>
            <a:rPr lang="ar-SA" sz="3200" b="1" dirty="0"/>
            <a:t>سأطبق ما تعلمته اليوم من خلال ...............</a:t>
          </a:r>
        </a:p>
      </dgm:t>
    </dgm:pt>
    <dgm:pt modelId="{02B6DA51-A472-4C7D-B060-42A147D7B7E4}" type="parTrans" cxnId="{CA158501-F16B-46A7-9371-14AF3AB3FB13}">
      <dgm:prSet/>
      <dgm:spPr/>
      <dgm:t>
        <a:bodyPr/>
        <a:lstStyle/>
        <a:p>
          <a:pPr rtl="1"/>
          <a:endParaRPr lang="ar-SA" b="1"/>
        </a:p>
      </dgm:t>
    </dgm:pt>
    <dgm:pt modelId="{50402247-B5D6-4CE8-A897-4FB53E359884}" type="sibTrans" cxnId="{CA158501-F16B-46A7-9371-14AF3AB3FB13}">
      <dgm:prSet/>
      <dgm:spPr/>
      <dgm:t>
        <a:bodyPr/>
        <a:lstStyle/>
        <a:p>
          <a:pPr rtl="1"/>
          <a:endParaRPr lang="ar-SA" b="1"/>
        </a:p>
      </dgm:t>
    </dgm:pt>
    <dgm:pt modelId="{A4A1B2C0-60D3-461F-93FC-B6BEB7B3B5FC}">
      <dgm:prSet custT="1"/>
      <dgm:spPr/>
      <dgm:t>
        <a:bodyPr/>
        <a:lstStyle/>
        <a:p>
          <a:pPr rtl="1"/>
          <a:r>
            <a:rPr lang="ar-SA" sz="3200" b="1" dirty="0"/>
            <a:t>الآن أستطيع بشكل أفضل أن ............</a:t>
          </a:r>
        </a:p>
      </dgm:t>
    </dgm:pt>
    <dgm:pt modelId="{39F2A409-BD32-41BA-B3A3-014F67C4F392}" type="parTrans" cxnId="{9081C998-92FD-41BF-9BCA-01A2345DEC89}">
      <dgm:prSet/>
      <dgm:spPr/>
      <dgm:t>
        <a:bodyPr/>
        <a:lstStyle/>
        <a:p>
          <a:pPr rtl="1"/>
          <a:endParaRPr lang="ar-SA" b="1"/>
        </a:p>
      </dgm:t>
    </dgm:pt>
    <dgm:pt modelId="{D3070EFB-40CF-49E5-9A70-6ED1FC7D426C}" type="sibTrans" cxnId="{9081C998-92FD-41BF-9BCA-01A2345DEC89}">
      <dgm:prSet/>
      <dgm:spPr/>
      <dgm:t>
        <a:bodyPr/>
        <a:lstStyle/>
        <a:p>
          <a:pPr rtl="1"/>
          <a:endParaRPr lang="ar-SA" b="1"/>
        </a:p>
      </dgm:t>
    </dgm:pt>
    <dgm:pt modelId="{1ED8A2AF-A42D-42E8-8448-6FE2A09C09DE}">
      <dgm:prSet custT="1"/>
      <dgm:spPr/>
      <dgm:t>
        <a:bodyPr/>
        <a:lstStyle/>
        <a:p>
          <a:pPr rtl="1"/>
          <a:r>
            <a:rPr lang="ar-SA" sz="3200" b="1" dirty="0"/>
            <a:t>بقي عندي سؤال ................</a:t>
          </a:r>
        </a:p>
      </dgm:t>
    </dgm:pt>
    <dgm:pt modelId="{1FD95C2E-E675-48B2-BF22-E3A4820CD484}" type="parTrans" cxnId="{236E6595-C393-4DF9-A6D9-0D850691AD74}">
      <dgm:prSet/>
      <dgm:spPr/>
      <dgm:t>
        <a:bodyPr/>
        <a:lstStyle/>
        <a:p>
          <a:pPr rtl="1"/>
          <a:endParaRPr lang="ar-SA" b="1"/>
        </a:p>
      </dgm:t>
    </dgm:pt>
    <dgm:pt modelId="{7AB4D913-BF58-43EF-A9CD-4EB1632EED25}" type="sibTrans" cxnId="{236E6595-C393-4DF9-A6D9-0D850691AD74}">
      <dgm:prSet/>
      <dgm:spPr/>
      <dgm:t>
        <a:bodyPr/>
        <a:lstStyle/>
        <a:p>
          <a:pPr rtl="1"/>
          <a:endParaRPr lang="ar-SA" b="1"/>
        </a:p>
      </dgm:t>
    </dgm:pt>
    <dgm:pt modelId="{787F4187-14DB-4119-8AC3-F77D743310BF}" type="pres">
      <dgm:prSet presAssocID="{BF8A3BE3-CA5C-4110-A0B8-A2F05401F5CC}" presName="cycle" presStyleCnt="0">
        <dgm:presLayoutVars>
          <dgm:chMax val="1"/>
          <dgm:dir val="rev"/>
          <dgm:animLvl val="ctr"/>
          <dgm:resizeHandles val="exact"/>
        </dgm:presLayoutVars>
      </dgm:prSet>
      <dgm:spPr/>
    </dgm:pt>
    <dgm:pt modelId="{914CB217-1F4D-46CA-A758-63176D85B7CE}" type="pres">
      <dgm:prSet presAssocID="{09FE0B70-517F-4AC4-B13C-1DB60ACB642C}" presName="centerShape" presStyleLbl="node0" presStyleIdx="0" presStyleCnt="1"/>
      <dgm:spPr/>
    </dgm:pt>
    <dgm:pt modelId="{553F7572-85F9-460D-B55D-1A8D26D6CB6E}" type="pres">
      <dgm:prSet presAssocID="{1C515693-4153-4048-984B-BBC58DC5719B}" presName="parTrans" presStyleLbl="bgSibTrans2D1" presStyleIdx="0" presStyleCnt="5"/>
      <dgm:spPr/>
    </dgm:pt>
    <dgm:pt modelId="{7339AF13-3C35-4F70-8ECB-8E0D41F84EB6}" type="pres">
      <dgm:prSet presAssocID="{21C2C9C9-5CEB-445E-A537-051070AEA1BE}" presName="node" presStyleLbl="node1" presStyleIdx="0" presStyleCnt="5" custScaleY="113479">
        <dgm:presLayoutVars>
          <dgm:bulletEnabled val="1"/>
        </dgm:presLayoutVars>
      </dgm:prSet>
      <dgm:spPr/>
    </dgm:pt>
    <dgm:pt modelId="{D741DDE2-FFDA-4B59-823C-4D59D0802504}" type="pres">
      <dgm:prSet presAssocID="{F2A669EF-FA3D-4492-8230-732AA9034B72}" presName="parTrans" presStyleLbl="bgSibTrans2D1" presStyleIdx="1" presStyleCnt="5"/>
      <dgm:spPr/>
    </dgm:pt>
    <dgm:pt modelId="{7531A8AE-11B2-443E-8B83-183C7963664C}" type="pres">
      <dgm:prSet presAssocID="{6E0DC2A9-78E5-4CB7-BD7C-6CAD14B1AA9A}" presName="node" presStyleLbl="node1" presStyleIdx="1" presStyleCnt="5" custScaleY="113479">
        <dgm:presLayoutVars>
          <dgm:bulletEnabled val="1"/>
        </dgm:presLayoutVars>
      </dgm:prSet>
      <dgm:spPr/>
    </dgm:pt>
    <dgm:pt modelId="{33CBB2DC-3721-4317-9C5D-FB23FE8DA3CB}" type="pres">
      <dgm:prSet presAssocID="{02B6DA51-A472-4C7D-B060-42A147D7B7E4}" presName="parTrans" presStyleLbl="bgSibTrans2D1" presStyleIdx="2" presStyleCnt="5"/>
      <dgm:spPr/>
    </dgm:pt>
    <dgm:pt modelId="{0216B5A2-60F1-4692-A5DF-F8A33612CAE9}" type="pres">
      <dgm:prSet presAssocID="{411EF64A-AEF2-4882-B130-06A371C1DBB7}" presName="node" presStyleLbl="node1" presStyleIdx="2" presStyleCnt="5" custScaleY="113479">
        <dgm:presLayoutVars>
          <dgm:bulletEnabled val="1"/>
        </dgm:presLayoutVars>
      </dgm:prSet>
      <dgm:spPr/>
    </dgm:pt>
    <dgm:pt modelId="{F603B3F2-160D-4CD0-80A3-69D8AAF4ED26}" type="pres">
      <dgm:prSet presAssocID="{39F2A409-BD32-41BA-B3A3-014F67C4F392}" presName="parTrans" presStyleLbl="bgSibTrans2D1" presStyleIdx="3" presStyleCnt="5"/>
      <dgm:spPr/>
    </dgm:pt>
    <dgm:pt modelId="{E4619798-1B3A-4590-8C7F-F091F0125DCB}" type="pres">
      <dgm:prSet presAssocID="{A4A1B2C0-60D3-461F-93FC-B6BEB7B3B5FC}" presName="node" presStyleLbl="node1" presStyleIdx="3" presStyleCnt="5" custScaleY="113479">
        <dgm:presLayoutVars>
          <dgm:bulletEnabled val="1"/>
        </dgm:presLayoutVars>
      </dgm:prSet>
      <dgm:spPr/>
    </dgm:pt>
    <dgm:pt modelId="{32468198-5BE1-41BF-8958-AD3CEF0FF768}" type="pres">
      <dgm:prSet presAssocID="{1FD95C2E-E675-48B2-BF22-E3A4820CD484}" presName="parTrans" presStyleLbl="bgSibTrans2D1" presStyleIdx="4" presStyleCnt="5"/>
      <dgm:spPr/>
    </dgm:pt>
    <dgm:pt modelId="{CD7FFF87-AC3A-4DE4-9CD8-4F58004B07A2}" type="pres">
      <dgm:prSet presAssocID="{1ED8A2AF-A42D-42E8-8448-6FE2A09C09DE}" presName="node" presStyleLbl="node1" presStyleIdx="4" presStyleCnt="5" custScaleY="113479">
        <dgm:presLayoutVars>
          <dgm:bulletEnabled val="1"/>
        </dgm:presLayoutVars>
      </dgm:prSet>
      <dgm:spPr/>
    </dgm:pt>
  </dgm:ptLst>
  <dgm:cxnLst>
    <dgm:cxn modelId="{CA158501-F16B-46A7-9371-14AF3AB3FB13}" srcId="{09FE0B70-517F-4AC4-B13C-1DB60ACB642C}" destId="{411EF64A-AEF2-4882-B130-06A371C1DBB7}" srcOrd="2" destOrd="0" parTransId="{02B6DA51-A472-4C7D-B060-42A147D7B7E4}" sibTransId="{50402247-B5D6-4CE8-A897-4FB53E359884}"/>
    <dgm:cxn modelId="{4859D11A-C2DA-4E11-9A1F-27CEF7D761D2}" type="presOf" srcId="{1ED8A2AF-A42D-42E8-8448-6FE2A09C09DE}" destId="{CD7FFF87-AC3A-4DE4-9CD8-4F58004B07A2}" srcOrd="0" destOrd="0" presId="urn:microsoft.com/office/officeart/2005/8/layout/radial4"/>
    <dgm:cxn modelId="{8EDC932F-42F4-43E6-925F-ECF678420D94}" type="presOf" srcId="{411EF64A-AEF2-4882-B130-06A371C1DBB7}" destId="{0216B5A2-60F1-4692-A5DF-F8A33612CAE9}" srcOrd="0" destOrd="0" presId="urn:microsoft.com/office/officeart/2005/8/layout/radial4"/>
    <dgm:cxn modelId="{76F49E35-E212-4322-8457-3711A8CBE697}" type="presOf" srcId="{1FD95C2E-E675-48B2-BF22-E3A4820CD484}" destId="{32468198-5BE1-41BF-8958-AD3CEF0FF768}" srcOrd="0" destOrd="0" presId="urn:microsoft.com/office/officeart/2005/8/layout/radial4"/>
    <dgm:cxn modelId="{386A943A-2723-40A8-AB97-DC2AFD9C3B2E}" type="presOf" srcId="{BF8A3BE3-CA5C-4110-A0B8-A2F05401F5CC}" destId="{787F4187-14DB-4119-8AC3-F77D743310BF}" srcOrd="0" destOrd="0" presId="urn:microsoft.com/office/officeart/2005/8/layout/radial4"/>
    <dgm:cxn modelId="{A415FB3C-F257-4CC4-9E49-CA50C51F4C22}" type="presOf" srcId="{1C515693-4153-4048-984B-BBC58DC5719B}" destId="{553F7572-85F9-460D-B55D-1A8D26D6CB6E}" srcOrd="0" destOrd="0" presId="urn:microsoft.com/office/officeart/2005/8/layout/radial4"/>
    <dgm:cxn modelId="{61018E4B-53DC-4AFF-BF35-898C976E3F0B}" type="presOf" srcId="{39F2A409-BD32-41BA-B3A3-014F67C4F392}" destId="{F603B3F2-160D-4CD0-80A3-69D8AAF4ED26}" srcOrd="0" destOrd="0" presId="urn:microsoft.com/office/officeart/2005/8/layout/radial4"/>
    <dgm:cxn modelId="{7F702E50-6476-4167-B714-3BD0ADF4A982}" type="presOf" srcId="{A4A1B2C0-60D3-461F-93FC-B6BEB7B3B5FC}" destId="{E4619798-1B3A-4590-8C7F-F091F0125DCB}" srcOrd="0" destOrd="0" presId="urn:microsoft.com/office/officeart/2005/8/layout/radial4"/>
    <dgm:cxn modelId="{CE76B077-AB58-4AC5-9D6A-DCBF2AF1F206}" srcId="{BF8A3BE3-CA5C-4110-A0B8-A2F05401F5CC}" destId="{09FE0B70-517F-4AC4-B13C-1DB60ACB642C}" srcOrd="0" destOrd="0" parTransId="{6D54DE9D-04AE-4824-A8EA-2342906F4FAD}" sibTransId="{54E48F8F-3B65-414B-8478-107FD348556E}"/>
    <dgm:cxn modelId="{1C1F5486-62CF-403E-9878-72E4CB9DCC86}" srcId="{09FE0B70-517F-4AC4-B13C-1DB60ACB642C}" destId="{21C2C9C9-5CEB-445E-A537-051070AEA1BE}" srcOrd="0" destOrd="0" parTransId="{1C515693-4153-4048-984B-BBC58DC5719B}" sibTransId="{A8CF7C73-B109-4B29-94E0-76A1C3A7EDDF}"/>
    <dgm:cxn modelId="{236E6595-C393-4DF9-A6D9-0D850691AD74}" srcId="{09FE0B70-517F-4AC4-B13C-1DB60ACB642C}" destId="{1ED8A2AF-A42D-42E8-8448-6FE2A09C09DE}" srcOrd="4" destOrd="0" parTransId="{1FD95C2E-E675-48B2-BF22-E3A4820CD484}" sibTransId="{7AB4D913-BF58-43EF-A9CD-4EB1632EED25}"/>
    <dgm:cxn modelId="{FF1BB997-DA93-4063-B9CB-AADD73C5D560}" type="presOf" srcId="{09FE0B70-517F-4AC4-B13C-1DB60ACB642C}" destId="{914CB217-1F4D-46CA-A758-63176D85B7CE}" srcOrd="0" destOrd="0" presId="urn:microsoft.com/office/officeart/2005/8/layout/radial4"/>
    <dgm:cxn modelId="{9081C998-92FD-41BF-9BCA-01A2345DEC89}" srcId="{09FE0B70-517F-4AC4-B13C-1DB60ACB642C}" destId="{A4A1B2C0-60D3-461F-93FC-B6BEB7B3B5FC}" srcOrd="3" destOrd="0" parTransId="{39F2A409-BD32-41BA-B3A3-014F67C4F392}" sibTransId="{D3070EFB-40CF-49E5-9A70-6ED1FC7D426C}"/>
    <dgm:cxn modelId="{6FB7B4C4-C2C8-469E-88E7-0BCD853A44FF}" type="presOf" srcId="{02B6DA51-A472-4C7D-B060-42A147D7B7E4}" destId="{33CBB2DC-3721-4317-9C5D-FB23FE8DA3CB}" srcOrd="0" destOrd="0" presId="urn:microsoft.com/office/officeart/2005/8/layout/radial4"/>
    <dgm:cxn modelId="{5B701AC5-47D6-40DF-95B1-682F63D44F58}" type="presOf" srcId="{6E0DC2A9-78E5-4CB7-BD7C-6CAD14B1AA9A}" destId="{7531A8AE-11B2-443E-8B83-183C7963664C}" srcOrd="0" destOrd="0" presId="urn:microsoft.com/office/officeart/2005/8/layout/radial4"/>
    <dgm:cxn modelId="{E9466DCA-989A-4A7A-B734-1A1502A7BE03}" type="presOf" srcId="{21C2C9C9-5CEB-445E-A537-051070AEA1BE}" destId="{7339AF13-3C35-4F70-8ECB-8E0D41F84EB6}" srcOrd="0" destOrd="0" presId="urn:microsoft.com/office/officeart/2005/8/layout/radial4"/>
    <dgm:cxn modelId="{1C3F26CB-ABC5-4CB8-AF0C-6369D8A87184}" type="presOf" srcId="{F2A669EF-FA3D-4492-8230-732AA9034B72}" destId="{D741DDE2-FFDA-4B59-823C-4D59D0802504}" srcOrd="0" destOrd="0" presId="urn:microsoft.com/office/officeart/2005/8/layout/radial4"/>
    <dgm:cxn modelId="{1F991BD1-77DC-4E66-8115-F6FE80D4E8C1}" srcId="{09FE0B70-517F-4AC4-B13C-1DB60ACB642C}" destId="{6E0DC2A9-78E5-4CB7-BD7C-6CAD14B1AA9A}" srcOrd="1" destOrd="0" parTransId="{F2A669EF-FA3D-4492-8230-732AA9034B72}" sibTransId="{FB95569F-A0FE-4287-8A92-872DA765BD94}"/>
    <dgm:cxn modelId="{F3A89BEB-7DB0-49F1-9008-CFD2E893C0E0}" type="presParOf" srcId="{787F4187-14DB-4119-8AC3-F77D743310BF}" destId="{914CB217-1F4D-46CA-A758-63176D85B7CE}" srcOrd="0" destOrd="0" presId="urn:microsoft.com/office/officeart/2005/8/layout/radial4"/>
    <dgm:cxn modelId="{294B84D0-66C0-4C86-B0EF-B5E3ECED54EE}" type="presParOf" srcId="{787F4187-14DB-4119-8AC3-F77D743310BF}" destId="{553F7572-85F9-460D-B55D-1A8D26D6CB6E}" srcOrd="1" destOrd="0" presId="urn:microsoft.com/office/officeart/2005/8/layout/radial4"/>
    <dgm:cxn modelId="{53D06711-085A-4B20-A8AB-07B85B4F16AD}" type="presParOf" srcId="{787F4187-14DB-4119-8AC3-F77D743310BF}" destId="{7339AF13-3C35-4F70-8ECB-8E0D41F84EB6}" srcOrd="2" destOrd="0" presId="urn:microsoft.com/office/officeart/2005/8/layout/radial4"/>
    <dgm:cxn modelId="{D59F071C-6062-4FF4-922D-7797A077251C}" type="presParOf" srcId="{787F4187-14DB-4119-8AC3-F77D743310BF}" destId="{D741DDE2-FFDA-4B59-823C-4D59D0802504}" srcOrd="3" destOrd="0" presId="urn:microsoft.com/office/officeart/2005/8/layout/radial4"/>
    <dgm:cxn modelId="{87B2C0DB-30F7-470E-8252-AD7879A3A85C}" type="presParOf" srcId="{787F4187-14DB-4119-8AC3-F77D743310BF}" destId="{7531A8AE-11B2-443E-8B83-183C7963664C}" srcOrd="4" destOrd="0" presId="urn:microsoft.com/office/officeart/2005/8/layout/radial4"/>
    <dgm:cxn modelId="{3310EE62-1EAE-4DBA-8090-E74C96349BA9}" type="presParOf" srcId="{787F4187-14DB-4119-8AC3-F77D743310BF}" destId="{33CBB2DC-3721-4317-9C5D-FB23FE8DA3CB}" srcOrd="5" destOrd="0" presId="urn:microsoft.com/office/officeart/2005/8/layout/radial4"/>
    <dgm:cxn modelId="{B856297C-E5E6-4E20-8BF7-1016547959D6}" type="presParOf" srcId="{787F4187-14DB-4119-8AC3-F77D743310BF}" destId="{0216B5A2-60F1-4692-A5DF-F8A33612CAE9}" srcOrd="6" destOrd="0" presId="urn:microsoft.com/office/officeart/2005/8/layout/radial4"/>
    <dgm:cxn modelId="{68BE468B-E661-4318-AE38-5D969554B798}" type="presParOf" srcId="{787F4187-14DB-4119-8AC3-F77D743310BF}" destId="{F603B3F2-160D-4CD0-80A3-69D8AAF4ED26}" srcOrd="7" destOrd="0" presId="urn:microsoft.com/office/officeart/2005/8/layout/radial4"/>
    <dgm:cxn modelId="{62DF4B58-210C-40D5-B636-D6E01C7D448B}" type="presParOf" srcId="{787F4187-14DB-4119-8AC3-F77D743310BF}" destId="{E4619798-1B3A-4590-8C7F-F091F0125DCB}" srcOrd="8" destOrd="0" presId="urn:microsoft.com/office/officeart/2005/8/layout/radial4"/>
    <dgm:cxn modelId="{CD8EE6E7-53B6-4614-BF61-D9A2DCF9355E}" type="presParOf" srcId="{787F4187-14DB-4119-8AC3-F77D743310BF}" destId="{32468198-5BE1-41BF-8958-AD3CEF0FF768}" srcOrd="9" destOrd="0" presId="urn:microsoft.com/office/officeart/2005/8/layout/radial4"/>
    <dgm:cxn modelId="{55691EC0-0338-47F8-99B0-E8947E26F58B}" type="presParOf" srcId="{787F4187-14DB-4119-8AC3-F77D743310BF}" destId="{CD7FFF87-AC3A-4DE4-9CD8-4F58004B07A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D8ED9-FEE8-41F1-B464-30CF1090CAC9}">
      <dsp:nvSpPr>
        <dsp:cNvPr id="0" name=""/>
        <dsp:cNvSpPr/>
      </dsp:nvSpPr>
      <dsp:spPr>
        <a:xfrm>
          <a:off x="-27169" y="0"/>
          <a:ext cx="2184548" cy="1385420"/>
        </a:xfrm>
        <a:prstGeom prst="upArrow">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D0EB24-874F-4BB3-80BC-67F90E8DA6C1}">
      <dsp:nvSpPr>
        <dsp:cNvPr id="0" name=""/>
        <dsp:cNvSpPr/>
      </dsp:nvSpPr>
      <dsp:spPr>
        <a:xfrm>
          <a:off x="2044135" y="0"/>
          <a:ext cx="3272351" cy="138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rtl="1">
            <a:lnSpc>
              <a:spcPct val="90000"/>
            </a:lnSpc>
            <a:spcBef>
              <a:spcPct val="0"/>
            </a:spcBef>
            <a:spcAft>
              <a:spcPct val="35000"/>
            </a:spcAft>
            <a:buNone/>
          </a:pPr>
          <a:r>
            <a:rPr lang="ar-SA" sz="6500" kern="1200" dirty="0"/>
            <a:t> </a:t>
          </a:r>
        </a:p>
      </dsp:txBody>
      <dsp:txXfrm>
        <a:off x="2044135" y="0"/>
        <a:ext cx="3272351" cy="1385420"/>
      </dsp:txXfrm>
    </dsp:sp>
    <dsp:sp modelId="{9897E691-F0DA-464D-AA53-F3D7532284F0}">
      <dsp:nvSpPr>
        <dsp:cNvPr id="0" name=""/>
        <dsp:cNvSpPr/>
      </dsp:nvSpPr>
      <dsp:spPr>
        <a:xfrm>
          <a:off x="450079" y="1500871"/>
          <a:ext cx="2338386" cy="1385420"/>
        </a:xfrm>
        <a:prstGeom prst="upArrow">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3139555-4DAB-4EBA-8148-B9DB18950DF6}">
      <dsp:nvSpPr>
        <dsp:cNvPr id="0" name=""/>
        <dsp:cNvSpPr/>
      </dsp:nvSpPr>
      <dsp:spPr>
        <a:xfrm>
          <a:off x="2598303" y="1500871"/>
          <a:ext cx="3272351" cy="138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rtl="1">
            <a:lnSpc>
              <a:spcPct val="90000"/>
            </a:lnSpc>
            <a:spcBef>
              <a:spcPct val="0"/>
            </a:spcBef>
            <a:spcAft>
              <a:spcPct val="35000"/>
            </a:spcAft>
            <a:buNone/>
          </a:pPr>
          <a:r>
            <a:rPr lang="ar-SA" sz="6500" kern="1200" dirty="0"/>
            <a:t> </a:t>
          </a:r>
        </a:p>
      </dsp:txBody>
      <dsp:txXfrm>
        <a:off x="2598303" y="1500871"/>
        <a:ext cx="3272351" cy="1385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D756B-E1DB-490E-9634-C1E3E59D2AD5}">
      <dsp:nvSpPr>
        <dsp:cNvPr id="0" name=""/>
        <dsp:cNvSpPr/>
      </dsp:nvSpPr>
      <dsp:spPr>
        <a:xfrm>
          <a:off x="3279750" y="2815812"/>
          <a:ext cx="3253574" cy="3253574"/>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b="1" i="0" kern="1200" dirty="0">
              <a:solidFill>
                <a:schemeClr val="bg2">
                  <a:lumMod val="25000"/>
                </a:schemeClr>
              </a:solidFill>
            </a:rPr>
            <a:t>يقول النبي ﷺ: سبعة يظلهم الله في ظله يوم لا ظل إلا ظله: ....................</a:t>
          </a:r>
          <a:endParaRPr lang="ar-SA" sz="3200" b="1" kern="1200" dirty="0">
            <a:solidFill>
              <a:schemeClr val="bg2">
                <a:lumMod val="25000"/>
              </a:schemeClr>
            </a:solidFill>
          </a:endParaRPr>
        </a:p>
      </dsp:txBody>
      <dsp:txXfrm>
        <a:off x="3756225" y="3292287"/>
        <a:ext cx="2300624" cy="2300624"/>
      </dsp:txXfrm>
    </dsp:sp>
    <dsp:sp modelId="{DFFB02E0-5E69-4BDA-907B-56DEE3664735}">
      <dsp:nvSpPr>
        <dsp:cNvPr id="0" name=""/>
        <dsp:cNvSpPr/>
      </dsp:nvSpPr>
      <dsp:spPr>
        <a:xfrm rot="10800000">
          <a:off x="918431" y="4101912"/>
          <a:ext cx="2231446" cy="681374"/>
        </a:xfrm>
        <a:prstGeom prst="lef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BE5D650-424F-4F82-B996-F3F0D454A990}">
      <dsp:nvSpPr>
        <dsp:cNvPr id="0" name=""/>
        <dsp:cNvSpPr/>
      </dsp:nvSpPr>
      <dsp:spPr>
        <a:xfrm>
          <a:off x="81655" y="3773178"/>
          <a:ext cx="1673551" cy="133884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6500" b="1" kern="1200" dirty="0"/>
            <a:t> </a:t>
          </a:r>
        </a:p>
      </dsp:txBody>
      <dsp:txXfrm>
        <a:off x="120868" y="3812391"/>
        <a:ext cx="1595125" cy="1260414"/>
      </dsp:txXfrm>
    </dsp:sp>
    <dsp:sp modelId="{A96015BD-2AD9-4100-AB79-03B60E653540}">
      <dsp:nvSpPr>
        <dsp:cNvPr id="0" name=""/>
        <dsp:cNvSpPr/>
      </dsp:nvSpPr>
      <dsp:spPr>
        <a:xfrm rot="12600000">
          <a:off x="1303257" y="2665720"/>
          <a:ext cx="2231446" cy="681374"/>
        </a:xfrm>
        <a:prstGeom prst="leftArrow">
          <a:avLst>
            <a:gd name="adj1" fmla="val 60000"/>
            <a:gd name="adj2" fmla="val 50000"/>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7EEEEE6-E1FD-4376-83BB-F1DA987D0B6F}">
      <dsp:nvSpPr>
        <dsp:cNvPr id="0" name=""/>
        <dsp:cNvSpPr/>
      </dsp:nvSpPr>
      <dsp:spPr>
        <a:xfrm>
          <a:off x="615960" y="1779125"/>
          <a:ext cx="1673551" cy="1338840"/>
        </a:xfrm>
        <a:prstGeom prst="roundRect">
          <a:avLst>
            <a:gd name="adj" fmla="val 10000"/>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6500" b="1" kern="1200" dirty="0"/>
            <a:t> </a:t>
          </a:r>
        </a:p>
      </dsp:txBody>
      <dsp:txXfrm>
        <a:off x="655173" y="1818338"/>
        <a:ext cx="1595125" cy="1260414"/>
      </dsp:txXfrm>
    </dsp:sp>
    <dsp:sp modelId="{D4415B6E-A1D5-4F93-ADD4-77F5F80361B6}">
      <dsp:nvSpPr>
        <dsp:cNvPr id="0" name=""/>
        <dsp:cNvSpPr/>
      </dsp:nvSpPr>
      <dsp:spPr>
        <a:xfrm rot="14400000">
          <a:off x="2354622" y="1614355"/>
          <a:ext cx="2231446" cy="681374"/>
        </a:xfrm>
        <a:prstGeom prst="leftArrow">
          <a:avLst>
            <a:gd name="adj1" fmla="val 60000"/>
            <a:gd name="adj2" fmla="val 5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2EC583A-F17B-4C2C-BE45-0884E0E9B271}">
      <dsp:nvSpPr>
        <dsp:cNvPr id="0" name=""/>
        <dsp:cNvSpPr/>
      </dsp:nvSpPr>
      <dsp:spPr>
        <a:xfrm>
          <a:off x="2075709" y="319377"/>
          <a:ext cx="1673551" cy="1338840"/>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6500" b="1" kern="1200" dirty="0"/>
            <a:t> </a:t>
          </a:r>
        </a:p>
      </dsp:txBody>
      <dsp:txXfrm>
        <a:off x="2114922" y="358590"/>
        <a:ext cx="1595125" cy="1260414"/>
      </dsp:txXfrm>
    </dsp:sp>
    <dsp:sp modelId="{34B3716F-280E-4554-B48D-911C9937FA70}">
      <dsp:nvSpPr>
        <dsp:cNvPr id="0" name=""/>
        <dsp:cNvSpPr/>
      </dsp:nvSpPr>
      <dsp:spPr>
        <a:xfrm rot="16200000">
          <a:off x="3790814" y="1229528"/>
          <a:ext cx="2231446" cy="681374"/>
        </a:xfrm>
        <a:prstGeom prst="leftArrow">
          <a:avLst>
            <a:gd name="adj1" fmla="val 60000"/>
            <a:gd name="adj2" fmla="val 5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1B0E971-B1F6-48F6-B00E-DCC0F64A451B}">
      <dsp:nvSpPr>
        <dsp:cNvPr id="0" name=""/>
        <dsp:cNvSpPr/>
      </dsp:nvSpPr>
      <dsp:spPr>
        <a:xfrm>
          <a:off x="4069762" y="-214927"/>
          <a:ext cx="1673551" cy="1338840"/>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6500" b="1" kern="1200" dirty="0"/>
            <a:t> </a:t>
          </a:r>
        </a:p>
      </dsp:txBody>
      <dsp:txXfrm>
        <a:off x="4108975" y="-175714"/>
        <a:ext cx="1595125" cy="1260414"/>
      </dsp:txXfrm>
    </dsp:sp>
    <dsp:sp modelId="{7B595088-40D9-4613-A328-AB3FEE8FEE73}">
      <dsp:nvSpPr>
        <dsp:cNvPr id="0" name=""/>
        <dsp:cNvSpPr/>
      </dsp:nvSpPr>
      <dsp:spPr>
        <a:xfrm rot="18000000">
          <a:off x="5227006" y="1614355"/>
          <a:ext cx="2231446" cy="681374"/>
        </a:xfrm>
        <a:prstGeom prst="leftArrow">
          <a:avLst>
            <a:gd name="adj1" fmla="val 60000"/>
            <a:gd name="adj2" fmla="val 5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B56F141-B8B2-43D7-853C-9D326EBAA06B}">
      <dsp:nvSpPr>
        <dsp:cNvPr id="0" name=""/>
        <dsp:cNvSpPr/>
      </dsp:nvSpPr>
      <dsp:spPr>
        <a:xfrm>
          <a:off x="6063815" y="319377"/>
          <a:ext cx="1673551" cy="1338840"/>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6500" b="1" kern="1200" dirty="0"/>
            <a:t> </a:t>
          </a:r>
        </a:p>
      </dsp:txBody>
      <dsp:txXfrm>
        <a:off x="6103028" y="358590"/>
        <a:ext cx="1595125" cy="1260414"/>
      </dsp:txXfrm>
    </dsp:sp>
    <dsp:sp modelId="{B19482BC-ADF6-4DC6-8079-1F5636CEBA22}">
      <dsp:nvSpPr>
        <dsp:cNvPr id="0" name=""/>
        <dsp:cNvSpPr/>
      </dsp:nvSpPr>
      <dsp:spPr>
        <a:xfrm rot="19800000">
          <a:off x="6278371" y="2665720"/>
          <a:ext cx="2231446" cy="681374"/>
        </a:xfrm>
        <a:prstGeom prst="leftArrow">
          <a:avLst>
            <a:gd name="adj1" fmla="val 60000"/>
            <a:gd name="adj2" fmla="val 50000"/>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EE1BABB-84B9-43B0-B75A-98A16B65F4D8}">
      <dsp:nvSpPr>
        <dsp:cNvPr id="0" name=""/>
        <dsp:cNvSpPr/>
      </dsp:nvSpPr>
      <dsp:spPr>
        <a:xfrm>
          <a:off x="7523564" y="1779125"/>
          <a:ext cx="1673551" cy="1338840"/>
        </a:xfrm>
        <a:prstGeom prst="roundRect">
          <a:avLst>
            <a:gd name="adj" fmla="val 10000"/>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6500" b="1" kern="1200" dirty="0"/>
            <a:t> </a:t>
          </a:r>
        </a:p>
      </dsp:txBody>
      <dsp:txXfrm>
        <a:off x="7562777" y="1818338"/>
        <a:ext cx="1595125" cy="1260414"/>
      </dsp:txXfrm>
    </dsp:sp>
    <dsp:sp modelId="{9354C8C1-5275-4876-9DF5-CE01650FAB09}">
      <dsp:nvSpPr>
        <dsp:cNvPr id="0" name=""/>
        <dsp:cNvSpPr/>
      </dsp:nvSpPr>
      <dsp:spPr>
        <a:xfrm>
          <a:off x="6663197" y="4101912"/>
          <a:ext cx="2231446" cy="681374"/>
        </a:xfrm>
        <a:prstGeom prst="lef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D254911-4BFA-48B0-BF5B-DF8CC3B96642}">
      <dsp:nvSpPr>
        <dsp:cNvPr id="0" name=""/>
        <dsp:cNvSpPr/>
      </dsp:nvSpPr>
      <dsp:spPr>
        <a:xfrm>
          <a:off x="8057869" y="3773178"/>
          <a:ext cx="1673551" cy="1338840"/>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8097082" y="3812391"/>
        <a:ext cx="1595125" cy="1260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CB217-1F4D-46CA-A758-63176D85B7CE}">
      <dsp:nvSpPr>
        <dsp:cNvPr id="0" name=""/>
        <dsp:cNvSpPr/>
      </dsp:nvSpPr>
      <dsp:spPr>
        <a:xfrm>
          <a:off x="3074022" y="1965478"/>
          <a:ext cx="1648747" cy="164874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ar-SA" sz="2600" b="1" kern="1200" dirty="0"/>
            <a:t>أوجه البر والإحسان:</a:t>
          </a:r>
        </a:p>
      </dsp:txBody>
      <dsp:txXfrm>
        <a:off x="3315475" y="2206931"/>
        <a:ext cx="1165841" cy="1165841"/>
      </dsp:txXfrm>
    </dsp:sp>
    <dsp:sp modelId="{553F7572-85F9-460D-B55D-1A8D26D6CB6E}">
      <dsp:nvSpPr>
        <dsp:cNvPr id="0" name=""/>
        <dsp:cNvSpPr/>
      </dsp:nvSpPr>
      <dsp:spPr>
        <a:xfrm rot="19500000">
          <a:off x="4519596" y="1676965"/>
          <a:ext cx="1265255" cy="46989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39AF13-3C35-4F70-8ECB-8E0D41F84EB6}">
      <dsp:nvSpPr>
        <dsp:cNvPr id="0" name=""/>
        <dsp:cNvSpPr/>
      </dsp:nvSpPr>
      <dsp:spPr>
        <a:xfrm>
          <a:off x="4887287" y="922527"/>
          <a:ext cx="1566310" cy="12530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rtl="1">
            <a:lnSpc>
              <a:spcPct val="90000"/>
            </a:lnSpc>
            <a:spcBef>
              <a:spcPct val="0"/>
            </a:spcBef>
            <a:spcAft>
              <a:spcPct val="35000"/>
            </a:spcAft>
            <a:buNone/>
          </a:pPr>
          <a:r>
            <a:rPr lang="ar-SA" sz="2900" b="1" kern="1200" dirty="0"/>
            <a:t>إنظار المعسر</a:t>
          </a:r>
        </a:p>
      </dsp:txBody>
      <dsp:txXfrm>
        <a:off x="4923988" y="959228"/>
        <a:ext cx="1492908" cy="1179646"/>
      </dsp:txXfrm>
    </dsp:sp>
    <dsp:sp modelId="{D741DDE2-FFDA-4B59-823C-4D59D0802504}">
      <dsp:nvSpPr>
        <dsp:cNvPr id="0" name=""/>
        <dsp:cNvSpPr/>
      </dsp:nvSpPr>
      <dsp:spPr>
        <a:xfrm rot="16200000">
          <a:off x="3265768" y="1024264"/>
          <a:ext cx="1265255" cy="469893"/>
        </a:xfrm>
        <a:prstGeom prst="lef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31A8AE-11B2-443E-8B83-183C7963664C}">
      <dsp:nvSpPr>
        <dsp:cNvPr id="0" name=""/>
        <dsp:cNvSpPr/>
      </dsp:nvSpPr>
      <dsp:spPr>
        <a:xfrm>
          <a:off x="3115241" y="59"/>
          <a:ext cx="1566310" cy="125304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rtl="1">
            <a:lnSpc>
              <a:spcPct val="90000"/>
            </a:lnSpc>
            <a:spcBef>
              <a:spcPct val="0"/>
            </a:spcBef>
            <a:spcAft>
              <a:spcPct val="35000"/>
            </a:spcAft>
            <a:buNone/>
          </a:pPr>
          <a:r>
            <a:rPr lang="ar-SA" sz="2900" b="1" kern="1200" dirty="0"/>
            <a:t>العفو عن دين المعسر</a:t>
          </a:r>
        </a:p>
      </dsp:txBody>
      <dsp:txXfrm>
        <a:off x="3151942" y="36760"/>
        <a:ext cx="1492908" cy="1179646"/>
      </dsp:txXfrm>
    </dsp:sp>
    <dsp:sp modelId="{33CBB2DC-3721-4317-9C5D-FB23FE8DA3CB}">
      <dsp:nvSpPr>
        <dsp:cNvPr id="0" name=""/>
        <dsp:cNvSpPr/>
      </dsp:nvSpPr>
      <dsp:spPr>
        <a:xfrm rot="12900000">
          <a:off x="2011940" y="1676965"/>
          <a:ext cx="1265255" cy="469893"/>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16B5A2-60F1-4692-A5DF-F8A33612CAE9}">
      <dsp:nvSpPr>
        <dsp:cNvPr id="0" name=""/>
        <dsp:cNvSpPr/>
      </dsp:nvSpPr>
      <dsp:spPr>
        <a:xfrm>
          <a:off x="1343195" y="922527"/>
          <a:ext cx="1566310" cy="125304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rtl="1">
            <a:lnSpc>
              <a:spcPct val="90000"/>
            </a:lnSpc>
            <a:spcBef>
              <a:spcPct val="0"/>
            </a:spcBef>
            <a:spcAft>
              <a:spcPct val="35000"/>
            </a:spcAft>
            <a:buNone/>
          </a:pPr>
          <a:r>
            <a:rPr lang="ar-SA" sz="2900" b="1" kern="1200" dirty="0"/>
            <a:t>تكفل بعلاج فقير</a:t>
          </a:r>
        </a:p>
      </dsp:txBody>
      <dsp:txXfrm>
        <a:off x="1379896" y="959228"/>
        <a:ext cx="1492908" cy="1179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B3B5E-7A22-4B45-8B69-2C06FB669FA0}">
      <dsp:nvSpPr>
        <dsp:cNvPr id="0" name=""/>
        <dsp:cNvSpPr/>
      </dsp:nvSpPr>
      <dsp:spPr>
        <a:xfrm>
          <a:off x="2219250" y="45"/>
          <a:ext cx="3905561" cy="678746"/>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t>إيجابيات "فُرجِتْ"</a:t>
          </a:r>
        </a:p>
      </dsp:txBody>
      <dsp:txXfrm>
        <a:off x="2239130" y="19925"/>
        <a:ext cx="3865801" cy="638986"/>
      </dsp:txXfrm>
    </dsp:sp>
    <dsp:sp modelId="{4BD81A88-D7D7-4FE2-9BB7-943A3DE68005}">
      <dsp:nvSpPr>
        <dsp:cNvPr id="0" name=""/>
        <dsp:cNvSpPr/>
      </dsp:nvSpPr>
      <dsp:spPr>
        <a:xfrm rot="5400000">
          <a:off x="4112640" y="738182"/>
          <a:ext cx="118780" cy="118780"/>
        </a:xfrm>
        <a:prstGeom prst="rightArrow">
          <a:avLst>
            <a:gd name="adj1" fmla="val 667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314433-B785-48DE-8EFF-34A64C992F04}">
      <dsp:nvSpPr>
        <dsp:cNvPr id="0" name=""/>
        <dsp:cNvSpPr/>
      </dsp:nvSpPr>
      <dsp:spPr>
        <a:xfrm>
          <a:off x="2219250" y="916353"/>
          <a:ext cx="3905561" cy="84058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accent6">
                  <a:lumMod val="50000"/>
                </a:schemeClr>
              </a:solidFill>
            </a:rPr>
            <a:t>يضمن المسلم أن أمواله تذهب لأيدي أمينة بعيدًا عن النهب.</a:t>
          </a:r>
        </a:p>
      </dsp:txBody>
      <dsp:txXfrm>
        <a:off x="2243870" y="940973"/>
        <a:ext cx="3856321" cy="791346"/>
      </dsp:txXfrm>
    </dsp:sp>
    <dsp:sp modelId="{3A530072-0168-4FCC-9C8A-93AD83358A73}">
      <dsp:nvSpPr>
        <dsp:cNvPr id="0" name=""/>
        <dsp:cNvSpPr/>
      </dsp:nvSpPr>
      <dsp:spPr>
        <a:xfrm rot="5400000">
          <a:off x="4112640" y="1816330"/>
          <a:ext cx="118780" cy="118780"/>
        </a:xfrm>
        <a:prstGeom prst="rightArrow">
          <a:avLst>
            <a:gd name="adj1" fmla="val 66700"/>
            <a:gd name="adj2" fmla="val 50000"/>
          </a:avLst>
        </a:prstGeom>
        <a:solidFill>
          <a:schemeClr val="accent6">
            <a:shade val="90000"/>
            <a:hueOff val="126623"/>
            <a:satOff val="-5058"/>
            <a:lumOff val="117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496C97-B8A5-40AC-9124-DBC8DD15499A}">
      <dsp:nvSpPr>
        <dsp:cNvPr id="0" name=""/>
        <dsp:cNvSpPr/>
      </dsp:nvSpPr>
      <dsp:spPr>
        <a:xfrm>
          <a:off x="2219250" y="1994500"/>
          <a:ext cx="3905561" cy="67874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accent6">
                  <a:lumMod val="50000"/>
                </a:schemeClr>
              </a:solidFill>
            </a:rPr>
            <a:t>تقوية الترابط الاجتماعي</a:t>
          </a:r>
        </a:p>
      </dsp:txBody>
      <dsp:txXfrm>
        <a:off x="2239130" y="2014380"/>
        <a:ext cx="3865801" cy="638986"/>
      </dsp:txXfrm>
    </dsp:sp>
    <dsp:sp modelId="{650D2890-5F74-4A40-9D40-0B177EF8A22F}">
      <dsp:nvSpPr>
        <dsp:cNvPr id="0" name=""/>
        <dsp:cNvSpPr/>
      </dsp:nvSpPr>
      <dsp:spPr>
        <a:xfrm rot="5400000">
          <a:off x="4112640" y="2732637"/>
          <a:ext cx="118780" cy="118780"/>
        </a:xfrm>
        <a:prstGeom prst="rightArrow">
          <a:avLst>
            <a:gd name="adj1" fmla="val 66700"/>
            <a:gd name="adj2" fmla="val 50000"/>
          </a:avLst>
        </a:prstGeom>
        <a:solidFill>
          <a:schemeClr val="accent6">
            <a:shade val="90000"/>
            <a:hueOff val="253246"/>
            <a:satOff val="-10115"/>
            <a:lumOff val="234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DC405A-38F7-4DD1-BF15-618BD920D655}">
      <dsp:nvSpPr>
        <dsp:cNvPr id="0" name=""/>
        <dsp:cNvSpPr/>
      </dsp:nvSpPr>
      <dsp:spPr>
        <a:xfrm>
          <a:off x="2219250" y="2910808"/>
          <a:ext cx="3905561" cy="67874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accent6">
                  <a:lumMod val="50000"/>
                </a:schemeClr>
              </a:solidFill>
            </a:rPr>
            <a:t>لم شمل العائلات.</a:t>
          </a:r>
        </a:p>
      </dsp:txBody>
      <dsp:txXfrm>
        <a:off x="2239130" y="2930688"/>
        <a:ext cx="3865801" cy="638986"/>
      </dsp:txXfrm>
    </dsp:sp>
    <dsp:sp modelId="{840146D0-FA1E-40C6-A533-CBA7E78AC2C1}">
      <dsp:nvSpPr>
        <dsp:cNvPr id="0" name=""/>
        <dsp:cNvSpPr/>
      </dsp:nvSpPr>
      <dsp:spPr>
        <a:xfrm rot="5400000">
          <a:off x="4112640" y="3648945"/>
          <a:ext cx="118780" cy="118780"/>
        </a:xfrm>
        <a:prstGeom prst="rightArrow">
          <a:avLst>
            <a:gd name="adj1" fmla="val 66700"/>
            <a:gd name="adj2" fmla="val 50000"/>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234AA8-E634-4DC5-8AB3-57E8AB07B1D6}">
      <dsp:nvSpPr>
        <dsp:cNvPr id="0" name=""/>
        <dsp:cNvSpPr/>
      </dsp:nvSpPr>
      <dsp:spPr>
        <a:xfrm>
          <a:off x="2219250" y="3827116"/>
          <a:ext cx="3905561" cy="67874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accent6">
                  <a:lumMod val="50000"/>
                </a:schemeClr>
              </a:solidFill>
            </a:rPr>
            <a:t>تيسير سُبل الخير والإحسان</a:t>
          </a:r>
        </a:p>
      </dsp:txBody>
      <dsp:txXfrm>
        <a:off x="2239130" y="3846996"/>
        <a:ext cx="3865801" cy="638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CDB8A-DEAB-4F30-875B-A61601E181C1}">
      <dsp:nvSpPr>
        <dsp:cNvPr id="0" name=""/>
        <dsp:cNvSpPr/>
      </dsp:nvSpPr>
      <dsp:spPr>
        <a:xfrm>
          <a:off x="6562857" y="1631657"/>
          <a:ext cx="2341080" cy="23264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bg1"/>
              </a:solidFill>
            </a:rPr>
            <a:t>المتكبرون.</a:t>
          </a:r>
        </a:p>
      </dsp:txBody>
      <dsp:txXfrm>
        <a:off x="6630996" y="1699796"/>
        <a:ext cx="2204802" cy="2190170"/>
      </dsp:txXfrm>
    </dsp:sp>
    <dsp:sp modelId="{891FCE7E-F438-4A07-B3AB-61B82150EA0D}">
      <dsp:nvSpPr>
        <dsp:cNvPr id="0" name=""/>
        <dsp:cNvSpPr/>
      </dsp:nvSpPr>
      <dsp:spPr>
        <a:xfrm rot="10800000">
          <a:off x="5922952" y="2599937"/>
          <a:ext cx="315285" cy="38988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b="1" kern="1200">
            <a:solidFill>
              <a:schemeClr val="tx1"/>
            </a:solidFill>
          </a:endParaRPr>
        </a:p>
      </dsp:txBody>
      <dsp:txXfrm rot="10800000">
        <a:off x="6017537" y="2677915"/>
        <a:ext cx="220700" cy="233932"/>
      </dsp:txXfrm>
    </dsp:sp>
    <dsp:sp modelId="{2E4DA20A-37D1-4282-8D3A-02DC642BC201}">
      <dsp:nvSpPr>
        <dsp:cNvPr id="0" name=""/>
        <dsp:cNvSpPr/>
      </dsp:nvSpPr>
      <dsp:spPr>
        <a:xfrm>
          <a:off x="3285345" y="1631657"/>
          <a:ext cx="2341080" cy="2326448"/>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dirty="0">
              <a:solidFill>
                <a:schemeClr val="bg1"/>
              </a:solidFill>
            </a:rPr>
            <a:t>الغلول وهو الأخذ من الغنيمة على وجه الخفية.</a:t>
          </a:r>
        </a:p>
      </dsp:txBody>
      <dsp:txXfrm>
        <a:off x="3353484" y="1699796"/>
        <a:ext cx="2204802" cy="2190170"/>
      </dsp:txXfrm>
    </dsp:sp>
    <dsp:sp modelId="{723B72CA-B626-4FBB-9C19-750B5EF933CC}">
      <dsp:nvSpPr>
        <dsp:cNvPr id="0" name=""/>
        <dsp:cNvSpPr/>
      </dsp:nvSpPr>
      <dsp:spPr>
        <a:xfrm rot="10800000">
          <a:off x="2645440" y="2599937"/>
          <a:ext cx="315285" cy="389888"/>
        </a:xfrm>
        <a:prstGeom prst="ellipse">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b="1" kern="1200">
            <a:solidFill>
              <a:schemeClr val="tx1"/>
            </a:solidFill>
          </a:endParaRPr>
        </a:p>
      </dsp:txBody>
      <dsp:txXfrm rot="10800000">
        <a:off x="2740025" y="2677915"/>
        <a:ext cx="220700" cy="233932"/>
      </dsp:txXfrm>
    </dsp:sp>
    <dsp:sp modelId="{30B23487-11E3-4CBD-B694-2FBBE16C2496}">
      <dsp:nvSpPr>
        <dsp:cNvPr id="0" name=""/>
        <dsp:cNvSpPr/>
      </dsp:nvSpPr>
      <dsp:spPr>
        <a:xfrm>
          <a:off x="7832" y="1631657"/>
          <a:ext cx="2341080" cy="2326448"/>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dirty="0">
              <a:solidFill>
                <a:schemeClr val="bg1"/>
              </a:solidFill>
            </a:rPr>
            <a:t>كتمان ما أنزل الله من العلم.</a:t>
          </a:r>
        </a:p>
      </dsp:txBody>
      <dsp:txXfrm>
        <a:off x="75971" y="1699796"/>
        <a:ext cx="2204802" cy="2190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CB217-1F4D-46CA-A758-63176D85B7CE}">
      <dsp:nvSpPr>
        <dsp:cNvPr id="0" name=""/>
        <dsp:cNvSpPr/>
      </dsp:nvSpPr>
      <dsp:spPr>
        <a:xfrm>
          <a:off x="3903171" y="3022980"/>
          <a:ext cx="2197154" cy="219715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ar-SA" sz="5100" b="1" kern="1200" dirty="0"/>
            <a:t>ماذا تعلمت؟</a:t>
          </a:r>
        </a:p>
      </dsp:txBody>
      <dsp:txXfrm>
        <a:off x="4224937" y="3344746"/>
        <a:ext cx="1553622" cy="1553622"/>
      </dsp:txXfrm>
    </dsp:sp>
    <dsp:sp modelId="{553F7572-85F9-460D-B55D-1A8D26D6CB6E}">
      <dsp:nvSpPr>
        <dsp:cNvPr id="0" name=""/>
        <dsp:cNvSpPr/>
      </dsp:nvSpPr>
      <dsp:spPr>
        <a:xfrm>
          <a:off x="6217547" y="3808463"/>
          <a:ext cx="2014087" cy="62618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39AF13-3C35-4F70-8ECB-8E0D41F84EB6}">
      <dsp:nvSpPr>
        <dsp:cNvPr id="0" name=""/>
        <dsp:cNvSpPr/>
      </dsp:nvSpPr>
      <dsp:spPr>
        <a:xfrm>
          <a:off x="7187987" y="3174100"/>
          <a:ext cx="2087297" cy="189491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SA" sz="3200" b="1" kern="1200" dirty="0"/>
            <a:t>تعلمت أن ................</a:t>
          </a:r>
        </a:p>
      </dsp:txBody>
      <dsp:txXfrm>
        <a:off x="7243487" y="3229600"/>
        <a:ext cx="1976297" cy="1783915"/>
      </dsp:txXfrm>
    </dsp:sp>
    <dsp:sp modelId="{D741DDE2-FFDA-4B59-823C-4D59D0802504}">
      <dsp:nvSpPr>
        <dsp:cNvPr id="0" name=""/>
        <dsp:cNvSpPr/>
      </dsp:nvSpPr>
      <dsp:spPr>
        <a:xfrm rot="18900000">
          <a:off x="5566492" y="2236675"/>
          <a:ext cx="2014087" cy="626189"/>
        </a:xfrm>
        <a:prstGeom prst="lef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31A8AE-11B2-443E-8B83-183C7963664C}">
      <dsp:nvSpPr>
        <dsp:cNvPr id="0" name=""/>
        <dsp:cNvSpPr/>
      </dsp:nvSpPr>
      <dsp:spPr>
        <a:xfrm>
          <a:off x="6241975" y="890224"/>
          <a:ext cx="2087297" cy="1894915"/>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SA" sz="3200" b="1" kern="1200" dirty="0"/>
            <a:t>كان عندي فكرة خطأ عن ...............</a:t>
          </a:r>
        </a:p>
      </dsp:txBody>
      <dsp:txXfrm>
        <a:off x="6297475" y="945724"/>
        <a:ext cx="1976297" cy="1783915"/>
      </dsp:txXfrm>
    </dsp:sp>
    <dsp:sp modelId="{33CBB2DC-3721-4317-9C5D-FB23FE8DA3CB}">
      <dsp:nvSpPr>
        <dsp:cNvPr id="0" name=""/>
        <dsp:cNvSpPr/>
      </dsp:nvSpPr>
      <dsp:spPr>
        <a:xfrm rot="16200000">
          <a:off x="3994704" y="1585619"/>
          <a:ext cx="2014087" cy="626189"/>
        </a:xfrm>
        <a:prstGeom prst="lef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16B5A2-60F1-4692-A5DF-F8A33612CAE9}">
      <dsp:nvSpPr>
        <dsp:cNvPr id="0" name=""/>
        <dsp:cNvSpPr/>
      </dsp:nvSpPr>
      <dsp:spPr>
        <a:xfrm>
          <a:off x="3958099" y="-55787"/>
          <a:ext cx="2087297" cy="1894915"/>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SA" sz="3200" b="1" kern="1200" dirty="0"/>
            <a:t>سأطبق ما تعلمته اليوم من خلال ...............</a:t>
          </a:r>
        </a:p>
      </dsp:txBody>
      <dsp:txXfrm>
        <a:off x="4013599" y="-287"/>
        <a:ext cx="1976297" cy="1783915"/>
      </dsp:txXfrm>
    </dsp:sp>
    <dsp:sp modelId="{F603B3F2-160D-4CD0-80A3-69D8AAF4ED26}">
      <dsp:nvSpPr>
        <dsp:cNvPr id="0" name=""/>
        <dsp:cNvSpPr/>
      </dsp:nvSpPr>
      <dsp:spPr>
        <a:xfrm rot="13500000">
          <a:off x="2422916" y="2236675"/>
          <a:ext cx="2014087" cy="626189"/>
        </a:xfrm>
        <a:prstGeom prst="lef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619798-1B3A-4590-8C7F-F091F0125DCB}">
      <dsp:nvSpPr>
        <dsp:cNvPr id="0" name=""/>
        <dsp:cNvSpPr/>
      </dsp:nvSpPr>
      <dsp:spPr>
        <a:xfrm>
          <a:off x="1674224" y="890224"/>
          <a:ext cx="2087297" cy="1894915"/>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SA" sz="3200" b="1" kern="1200" dirty="0"/>
            <a:t>الآن أستطيع بشكل أفضل أن ............</a:t>
          </a:r>
        </a:p>
      </dsp:txBody>
      <dsp:txXfrm>
        <a:off x="1729724" y="945724"/>
        <a:ext cx="1976297" cy="1783915"/>
      </dsp:txXfrm>
    </dsp:sp>
    <dsp:sp modelId="{32468198-5BE1-41BF-8958-AD3CEF0FF768}">
      <dsp:nvSpPr>
        <dsp:cNvPr id="0" name=""/>
        <dsp:cNvSpPr/>
      </dsp:nvSpPr>
      <dsp:spPr>
        <a:xfrm rot="10800000">
          <a:off x="1771861" y="3808463"/>
          <a:ext cx="2014087" cy="626189"/>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7FFF87-AC3A-4DE4-9CD8-4F58004B07A2}">
      <dsp:nvSpPr>
        <dsp:cNvPr id="0" name=""/>
        <dsp:cNvSpPr/>
      </dsp:nvSpPr>
      <dsp:spPr>
        <a:xfrm>
          <a:off x="728212" y="3174100"/>
          <a:ext cx="2087297" cy="189491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rtl="1">
            <a:lnSpc>
              <a:spcPct val="90000"/>
            </a:lnSpc>
            <a:spcBef>
              <a:spcPct val="0"/>
            </a:spcBef>
            <a:spcAft>
              <a:spcPct val="35000"/>
            </a:spcAft>
            <a:buNone/>
          </a:pPr>
          <a:r>
            <a:rPr lang="ar-SA" sz="3200" b="1" kern="1200" dirty="0"/>
            <a:t>بقي عندي سؤال ................</a:t>
          </a:r>
        </a:p>
      </dsp:txBody>
      <dsp:txXfrm>
        <a:off x="783712" y="3229600"/>
        <a:ext cx="1976297" cy="1783915"/>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C24B835-4D42-45D0-8FA8-EE017199D520}" type="datetimeFigureOut">
              <a:rPr lang="ar-SA" smtClean="0"/>
              <a:t>05/03/42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CD65D8D-DE65-41BE-BB68-30E7B904072E}" type="slidenum">
              <a:rPr lang="ar-SA" smtClean="0"/>
              <a:t>‹#›</a:t>
            </a:fld>
            <a:endParaRPr lang="ar-SA"/>
          </a:p>
        </p:txBody>
      </p:sp>
    </p:spTree>
    <p:extLst>
      <p:ext uri="{BB962C8B-B14F-4D97-AF65-F5344CB8AC3E}">
        <p14:creationId xmlns:p14="http://schemas.microsoft.com/office/powerpoint/2010/main" val="26319210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EA2DD1-CAB6-48EC-877E-38D61EC6438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146AEC24-506D-475D-8B54-004F7BB8E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2CD49875-2E95-4702-B81F-9916CCF9BCBD}"/>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5" name="عنصر نائب للتذييل 4">
            <a:extLst>
              <a:ext uri="{FF2B5EF4-FFF2-40B4-BE49-F238E27FC236}">
                <a16:creationId xmlns:a16="http://schemas.microsoft.com/office/drawing/2014/main" id="{F04B5B11-2D2D-44FB-A1DE-E224BBD67755}"/>
              </a:ext>
            </a:extLst>
          </p:cNvPr>
          <p:cNvSpPr>
            <a:spLocks noGrp="1"/>
          </p:cNvSpPr>
          <p:nvPr>
            <p:ph type="ftr" sz="quarter" idx="11"/>
          </p:nvPr>
        </p:nvSpPr>
        <p:spPr/>
        <p:txBody>
          <a:bodyPr/>
          <a:lstStyle/>
          <a:p>
            <a:r>
              <a:rPr lang="en-US"/>
              <a:t>Sample Footer Text</a:t>
            </a:r>
            <a:endParaRPr lang="en-US" b="1" dirty="0"/>
          </a:p>
        </p:txBody>
      </p:sp>
      <p:sp>
        <p:nvSpPr>
          <p:cNvPr id="6" name="عنصر نائب لرقم الشريحة 5">
            <a:extLst>
              <a:ext uri="{FF2B5EF4-FFF2-40B4-BE49-F238E27FC236}">
                <a16:creationId xmlns:a16="http://schemas.microsoft.com/office/drawing/2014/main" id="{EF652334-644E-40D4-8BBB-63813A2A0FBA}"/>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2873884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47C22A-383D-41E5-BA97-BC4FF94F031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1077981-E624-4691-B5B2-D563CAFFCAB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9D54936-6472-4221-86CF-C9B57FF63389}"/>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5" name="عنصر نائب للتذييل 4">
            <a:extLst>
              <a:ext uri="{FF2B5EF4-FFF2-40B4-BE49-F238E27FC236}">
                <a16:creationId xmlns:a16="http://schemas.microsoft.com/office/drawing/2014/main" id="{274F6CA8-BA51-430A-9401-8779E44FE480}"/>
              </a:ext>
            </a:extLst>
          </p:cNvPr>
          <p:cNvSpPr>
            <a:spLocks noGrp="1"/>
          </p:cNvSpPr>
          <p:nvPr>
            <p:ph type="ftr" sz="quarter" idx="11"/>
          </p:nvPr>
        </p:nvSpPr>
        <p:spPr/>
        <p:txBody>
          <a:bodyPr/>
          <a:lstStyle/>
          <a:p>
            <a:r>
              <a:rPr lang="en-US"/>
              <a:t>Sample Footer Text</a:t>
            </a:r>
            <a:endParaRPr lang="en-US" b="1" dirty="0"/>
          </a:p>
        </p:txBody>
      </p:sp>
      <p:sp>
        <p:nvSpPr>
          <p:cNvPr id="6" name="عنصر نائب لرقم الشريحة 5">
            <a:extLst>
              <a:ext uri="{FF2B5EF4-FFF2-40B4-BE49-F238E27FC236}">
                <a16:creationId xmlns:a16="http://schemas.microsoft.com/office/drawing/2014/main" id="{308865A1-FA57-4A92-AB8F-A299DFFDE80B}"/>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9637124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BB86E4F-72A1-4A9B-A70F-2643BF4EBBC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6A7144C-1F06-4B8B-83B5-8C663FAFF9B2}"/>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3022929-70A3-4EB5-A9A4-90D4D104A6B0}"/>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5" name="عنصر نائب للتذييل 4">
            <a:extLst>
              <a:ext uri="{FF2B5EF4-FFF2-40B4-BE49-F238E27FC236}">
                <a16:creationId xmlns:a16="http://schemas.microsoft.com/office/drawing/2014/main" id="{E33A81F2-3E3B-411C-9DE9-4BAE1B4229B6}"/>
              </a:ext>
            </a:extLst>
          </p:cNvPr>
          <p:cNvSpPr>
            <a:spLocks noGrp="1"/>
          </p:cNvSpPr>
          <p:nvPr>
            <p:ph type="ftr" sz="quarter" idx="11"/>
          </p:nvPr>
        </p:nvSpPr>
        <p:spPr/>
        <p:txBody>
          <a:bodyPr/>
          <a:lstStyle/>
          <a:p>
            <a:r>
              <a:rPr lang="en-US"/>
              <a:t>Sample Footer Text</a:t>
            </a:r>
            <a:endParaRPr lang="en-US" b="1" dirty="0"/>
          </a:p>
        </p:txBody>
      </p:sp>
      <p:sp>
        <p:nvSpPr>
          <p:cNvPr id="6" name="عنصر نائب لرقم الشريحة 5">
            <a:extLst>
              <a:ext uri="{FF2B5EF4-FFF2-40B4-BE49-F238E27FC236}">
                <a16:creationId xmlns:a16="http://schemas.microsoft.com/office/drawing/2014/main" id="{F5436C98-44B9-4B7F-9BF8-9C2364DC1A25}"/>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40838788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18B396-7B5C-44C4-B7B9-414C7E7B2CC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32BF866-ECF3-4A90-BF68-0DD3F63285E1}"/>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6255A81-D6DD-46C8-BA51-A14136EFF703}"/>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5" name="عنصر نائب للتذييل 4">
            <a:extLst>
              <a:ext uri="{FF2B5EF4-FFF2-40B4-BE49-F238E27FC236}">
                <a16:creationId xmlns:a16="http://schemas.microsoft.com/office/drawing/2014/main" id="{C638FD80-44DD-47CB-A4A6-C04EE33D0353}"/>
              </a:ext>
            </a:extLst>
          </p:cNvPr>
          <p:cNvSpPr>
            <a:spLocks noGrp="1"/>
          </p:cNvSpPr>
          <p:nvPr>
            <p:ph type="ftr" sz="quarter" idx="11"/>
          </p:nvPr>
        </p:nvSpPr>
        <p:spPr/>
        <p:txBody>
          <a:bodyPr/>
          <a:lstStyle/>
          <a:p>
            <a:r>
              <a:rPr lang="en-US"/>
              <a:t>Sample Footer Text</a:t>
            </a:r>
            <a:endParaRPr lang="en-US" b="1" dirty="0"/>
          </a:p>
        </p:txBody>
      </p:sp>
      <p:sp>
        <p:nvSpPr>
          <p:cNvPr id="6" name="عنصر نائب لرقم الشريحة 5">
            <a:extLst>
              <a:ext uri="{FF2B5EF4-FFF2-40B4-BE49-F238E27FC236}">
                <a16:creationId xmlns:a16="http://schemas.microsoft.com/office/drawing/2014/main" id="{C2DFAF84-7AC6-4947-A7EF-83F7F9E62987}"/>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4722995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A39F43-73B9-44F1-ACB7-2189E8D192A2}"/>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28F2F3C-E6B6-4A31-B8CD-44B06B614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36DB251-FBB7-4D47-B4EC-552E97277062}"/>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5" name="عنصر نائب للتذييل 4">
            <a:extLst>
              <a:ext uri="{FF2B5EF4-FFF2-40B4-BE49-F238E27FC236}">
                <a16:creationId xmlns:a16="http://schemas.microsoft.com/office/drawing/2014/main" id="{67DA5503-036B-484C-8CF8-D3D9A0EA2219}"/>
              </a:ext>
            </a:extLst>
          </p:cNvPr>
          <p:cNvSpPr>
            <a:spLocks noGrp="1"/>
          </p:cNvSpPr>
          <p:nvPr>
            <p:ph type="ftr" sz="quarter" idx="11"/>
          </p:nvPr>
        </p:nvSpPr>
        <p:spPr/>
        <p:txBody>
          <a:bodyPr/>
          <a:lstStyle/>
          <a:p>
            <a:r>
              <a:rPr lang="en-US"/>
              <a:t>Sample Footer Text</a:t>
            </a:r>
            <a:endParaRPr lang="en-US" b="1" dirty="0"/>
          </a:p>
        </p:txBody>
      </p:sp>
      <p:sp>
        <p:nvSpPr>
          <p:cNvPr id="6" name="عنصر نائب لرقم الشريحة 5">
            <a:extLst>
              <a:ext uri="{FF2B5EF4-FFF2-40B4-BE49-F238E27FC236}">
                <a16:creationId xmlns:a16="http://schemas.microsoft.com/office/drawing/2014/main" id="{EE56AAE9-3B06-437D-AA77-13165298E95B}"/>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0597387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8A5162-F4D3-4146-BE61-64D35543205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3F71BB9-4F9F-4681-81A4-01FE052BFD8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CEBDB23E-24E0-47FD-B96C-A11317CF7B4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1F2D7DF-9285-4F23-B99D-D852C79D9D0B}"/>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6" name="عنصر نائب للتذييل 5">
            <a:extLst>
              <a:ext uri="{FF2B5EF4-FFF2-40B4-BE49-F238E27FC236}">
                <a16:creationId xmlns:a16="http://schemas.microsoft.com/office/drawing/2014/main" id="{A00A0F3B-97F8-4312-9E1F-97DCA10A9C2D}"/>
              </a:ext>
            </a:extLst>
          </p:cNvPr>
          <p:cNvSpPr>
            <a:spLocks noGrp="1"/>
          </p:cNvSpPr>
          <p:nvPr>
            <p:ph type="ftr" sz="quarter" idx="11"/>
          </p:nvPr>
        </p:nvSpPr>
        <p:spPr/>
        <p:txBody>
          <a:bodyPr/>
          <a:lstStyle/>
          <a:p>
            <a:r>
              <a:rPr lang="en-US"/>
              <a:t>Sample Footer Text</a:t>
            </a:r>
            <a:endParaRPr lang="en-US" b="1" dirty="0"/>
          </a:p>
        </p:txBody>
      </p:sp>
      <p:sp>
        <p:nvSpPr>
          <p:cNvPr id="7" name="عنصر نائب لرقم الشريحة 6">
            <a:extLst>
              <a:ext uri="{FF2B5EF4-FFF2-40B4-BE49-F238E27FC236}">
                <a16:creationId xmlns:a16="http://schemas.microsoft.com/office/drawing/2014/main" id="{44FAFDB7-64BE-4599-BA7E-EA48C5295D3C}"/>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22609444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21758D-30F3-4005-A60F-4E550A7CB24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5520324-491E-404F-9831-A74BF595B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0BE10D4-B105-4957-9FA0-DA61BC15F14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301616B-A0CF-42A9-B706-BDA0A5E44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EC4C62FB-1D01-429A-9933-EF9DB6F547A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29172C3-D13E-4200-9E06-73E994DE73FF}"/>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8" name="عنصر نائب للتذييل 7">
            <a:extLst>
              <a:ext uri="{FF2B5EF4-FFF2-40B4-BE49-F238E27FC236}">
                <a16:creationId xmlns:a16="http://schemas.microsoft.com/office/drawing/2014/main" id="{C2271C87-F27A-4F0C-BCDD-F78C3D5ED37A}"/>
              </a:ext>
            </a:extLst>
          </p:cNvPr>
          <p:cNvSpPr>
            <a:spLocks noGrp="1"/>
          </p:cNvSpPr>
          <p:nvPr>
            <p:ph type="ftr" sz="quarter" idx="11"/>
          </p:nvPr>
        </p:nvSpPr>
        <p:spPr/>
        <p:txBody>
          <a:bodyPr/>
          <a:lstStyle/>
          <a:p>
            <a:r>
              <a:rPr lang="en-US"/>
              <a:t>Sample Footer Text</a:t>
            </a:r>
            <a:endParaRPr lang="en-US" b="1" dirty="0"/>
          </a:p>
        </p:txBody>
      </p:sp>
      <p:sp>
        <p:nvSpPr>
          <p:cNvPr id="9" name="عنصر نائب لرقم الشريحة 8">
            <a:extLst>
              <a:ext uri="{FF2B5EF4-FFF2-40B4-BE49-F238E27FC236}">
                <a16:creationId xmlns:a16="http://schemas.microsoft.com/office/drawing/2014/main" id="{951C68BD-21A4-4396-B57B-01F0E2D821B2}"/>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26975999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0451A0-9211-4C55-ACA2-186201A5FE2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AC1BBAB9-EFC4-48C5-8B15-E8318B005CE5}"/>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4" name="عنصر نائب للتذييل 3">
            <a:extLst>
              <a:ext uri="{FF2B5EF4-FFF2-40B4-BE49-F238E27FC236}">
                <a16:creationId xmlns:a16="http://schemas.microsoft.com/office/drawing/2014/main" id="{618E6A0F-0986-4DC1-A6E3-FBAB8277D4DF}"/>
              </a:ext>
            </a:extLst>
          </p:cNvPr>
          <p:cNvSpPr>
            <a:spLocks noGrp="1"/>
          </p:cNvSpPr>
          <p:nvPr>
            <p:ph type="ftr" sz="quarter" idx="11"/>
          </p:nvPr>
        </p:nvSpPr>
        <p:spPr/>
        <p:txBody>
          <a:bodyPr/>
          <a:lstStyle/>
          <a:p>
            <a:r>
              <a:rPr lang="en-US"/>
              <a:t>Sample Footer Text</a:t>
            </a:r>
            <a:endParaRPr lang="en-US" b="1" dirty="0"/>
          </a:p>
        </p:txBody>
      </p:sp>
      <p:sp>
        <p:nvSpPr>
          <p:cNvPr id="5" name="عنصر نائب لرقم الشريحة 4">
            <a:extLst>
              <a:ext uri="{FF2B5EF4-FFF2-40B4-BE49-F238E27FC236}">
                <a16:creationId xmlns:a16="http://schemas.microsoft.com/office/drawing/2014/main" id="{D907B378-55D7-4265-B5F7-CDB6572D9DAC}"/>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770381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B631DE8-C9C2-45C3-9DEB-542F82A5C645}"/>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3" name="عنصر نائب للتذييل 2">
            <a:extLst>
              <a:ext uri="{FF2B5EF4-FFF2-40B4-BE49-F238E27FC236}">
                <a16:creationId xmlns:a16="http://schemas.microsoft.com/office/drawing/2014/main" id="{7696A665-1CB1-4BB6-8971-B452254FDE5E}"/>
              </a:ext>
            </a:extLst>
          </p:cNvPr>
          <p:cNvSpPr>
            <a:spLocks noGrp="1"/>
          </p:cNvSpPr>
          <p:nvPr>
            <p:ph type="ftr" sz="quarter" idx="11"/>
          </p:nvPr>
        </p:nvSpPr>
        <p:spPr/>
        <p:txBody>
          <a:bodyPr/>
          <a:lstStyle/>
          <a:p>
            <a:r>
              <a:rPr lang="en-US"/>
              <a:t>Sample Footer Text</a:t>
            </a:r>
            <a:endParaRPr lang="en-US" b="1" dirty="0"/>
          </a:p>
        </p:txBody>
      </p:sp>
      <p:sp>
        <p:nvSpPr>
          <p:cNvPr id="4" name="عنصر نائب لرقم الشريحة 3">
            <a:extLst>
              <a:ext uri="{FF2B5EF4-FFF2-40B4-BE49-F238E27FC236}">
                <a16:creationId xmlns:a16="http://schemas.microsoft.com/office/drawing/2014/main" id="{92C3B445-3D33-4F8B-8AC8-686E2486F3EF}"/>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4971988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B9CC1E-DDDA-4D1F-A959-A9CD2E99A52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62C9FA0-782A-4333-B014-EEE33160BF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56A23A7-2C90-4704-99B0-BD0BB556C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5CC204D-5ACD-4C3D-B9E9-37FAA4D5D818}"/>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6" name="عنصر نائب للتذييل 5">
            <a:extLst>
              <a:ext uri="{FF2B5EF4-FFF2-40B4-BE49-F238E27FC236}">
                <a16:creationId xmlns:a16="http://schemas.microsoft.com/office/drawing/2014/main" id="{76531B5B-5798-4D45-92B2-2581E358D48E}"/>
              </a:ext>
            </a:extLst>
          </p:cNvPr>
          <p:cNvSpPr>
            <a:spLocks noGrp="1"/>
          </p:cNvSpPr>
          <p:nvPr>
            <p:ph type="ftr" sz="quarter" idx="11"/>
          </p:nvPr>
        </p:nvSpPr>
        <p:spPr/>
        <p:txBody>
          <a:bodyPr/>
          <a:lstStyle/>
          <a:p>
            <a:r>
              <a:rPr lang="en-US"/>
              <a:t>Sample Footer Text</a:t>
            </a:r>
            <a:endParaRPr lang="en-US" b="1" dirty="0"/>
          </a:p>
        </p:txBody>
      </p:sp>
      <p:sp>
        <p:nvSpPr>
          <p:cNvPr id="7" name="عنصر نائب لرقم الشريحة 6">
            <a:extLst>
              <a:ext uri="{FF2B5EF4-FFF2-40B4-BE49-F238E27FC236}">
                <a16:creationId xmlns:a16="http://schemas.microsoft.com/office/drawing/2014/main" id="{AF955A96-1606-4AF2-9327-4A775A039817}"/>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407584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DC74C5-FF16-481E-AA69-ADBFC923F55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302DBF15-6746-4695-809A-51C4FA3ED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EF9172C9-2B2E-46FD-9FCB-C17487180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518E4CC-F72F-4490-A623-2224E90A62C6}"/>
              </a:ext>
            </a:extLst>
          </p:cNvPr>
          <p:cNvSpPr>
            <a:spLocks noGrp="1"/>
          </p:cNvSpPr>
          <p:nvPr>
            <p:ph type="dt" sz="half" idx="10"/>
          </p:nvPr>
        </p:nvSpPr>
        <p:spPr/>
        <p:txBody>
          <a:bodyPr/>
          <a:lstStyle/>
          <a:p>
            <a:fld id="{5ECD8B30-1B71-45A1-8314-D59C86F581E1}" type="datetime1">
              <a:rPr lang="en-US" smtClean="0"/>
              <a:pPr/>
              <a:t>10/21/2020</a:t>
            </a:fld>
            <a:endParaRPr lang="en-US" b="1" dirty="0"/>
          </a:p>
        </p:txBody>
      </p:sp>
      <p:sp>
        <p:nvSpPr>
          <p:cNvPr id="6" name="عنصر نائب للتذييل 5">
            <a:extLst>
              <a:ext uri="{FF2B5EF4-FFF2-40B4-BE49-F238E27FC236}">
                <a16:creationId xmlns:a16="http://schemas.microsoft.com/office/drawing/2014/main" id="{0BB45E29-9684-4BB7-A6C8-AF241789B2E5}"/>
              </a:ext>
            </a:extLst>
          </p:cNvPr>
          <p:cNvSpPr>
            <a:spLocks noGrp="1"/>
          </p:cNvSpPr>
          <p:nvPr>
            <p:ph type="ftr" sz="quarter" idx="11"/>
          </p:nvPr>
        </p:nvSpPr>
        <p:spPr/>
        <p:txBody>
          <a:bodyPr/>
          <a:lstStyle/>
          <a:p>
            <a:r>
              <a:rPr lang="en-US"/>
              <a:t>Sample Footer Text</a:t>
            </a:r>
            <a:endParaRPr lang="en-US" b="1" dirty="0"/>
          </a:p>
        </p:txBody>
      </p:sp>
      <p:sp>
        <p:nvSpPr>
          <p:cNvPr id="7" name="عنصر نائب لرقم الشريحة 6">
            <a:extLst>
              <a:ext uri="{FF2B5EF4-FFF2-40B4-BE49-F238E27FC236}">
                <a16:creationId xmlns:a16="http://schemas.microsoft.com/office/drawing/2014/main" id="{782F8A80-F037-4FB4-9C82-A0D645E07A95}"/>
              </a:ext>
            </a:extLst>
          </p:cNvPr>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7320996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9000" b="-69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C639696-B129-465B-A2B4-267B77F470D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BA94B58-F369-444C-BF4A-4C764F45E14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7035FAE-F76A-49E5-8274-20822A6FB9B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CD8B30-1B71-45A1-8314-D59C86F581E1}" type="datetime1">
              <a:rPr lang="en-US" smtClean="0"/>
              <a:pPr/>
              <a:t>10/21/2020</a:t>
            </a:fld>
            <a:endParaRPr lang="en-US" b="1" dirty="0"/>
          </a:p>
        </p:txBody>
      </p:sp>
      <p:sp>
        <p:nvSpPr>
          <p:cNvPr id="5" name="عنصر نائب للتذييل 4">
            <a:extLst>
              <a:ext uri="{FF2B5EF4-FFF2-40B4-BE49-F238E27FC236}">
                <a16:creationId xmlns:a16="http://schemas.microsoft.com/office/drawing/2014/main" id="{321A3A7C-DC3A-4786-84DA-F29DE081E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Sample Footer Text</a:t>
            </a:r>
            <a:endParaRPr lang="en-US" b="1" dirty="0"/>
          </a:p>
        </p:txBody>
      </p:sp>
      <p:sp>
        <p:nvSpPr>
          <p:cNvPr id="6" name="عنصر نائب لرقم الشريحة 5">
            <a:extLst>
              <a:ext uri="{FF2B5EF4-FFF2-40B4-BE49-F238E27FC236}">
                <a16:creationId xmlns:a16="http://schemas.microsoft.com/office/drawing/2014/main" id="{937FA85A-EF87-455A-84DF-F526C53A2C4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631843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me/abd_tawheed"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QuickStyle" Target="../diagrams/quickStyle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6.wdp"/><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7.jpeg"/><Relationship Id="rId7" Type="http://schemas.openxmlformats.org/officeDocument/2006/relationships/diagramLayout" Target="../diagrams/layout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microsoft.com/office/2007/relationships/hdphoto" Target="../media/hdphoto7.wdp"/><Relationship Id="rId10" Type="http://schemas.microsoft.com/office/2007/relationships/diagramDrawing" Target="../diagrams/drawing4.xml"/><Relationship Id="rId4" Type="http://schemas.openxmlformats.org/officeDocument/2006/relationships/image" Target="../media/image18.png"/><Relationship Id="rId9" Type="http://schemas.openxmlformats.org/officeDocument/2006/relationships/diagramColors" Target="../diagrams/colors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صورة 69">
            <a:extLst>
              <a:ext uri="{FF2B5EF4-FFF2-40B4-BE49-F238E27FC236}">
                <a16:creationId xmlns:a16="http://schemas.microsoft.com/office/drawing/2014/main" id="{39564802-3D02-41A3-887B-1B8D599924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5336" y="107001"/>
            <a:ext cx="2888792" cy="1548393"/>
          </a:xfrm>
          <a:prstGeom prst="rect">
            <a:avLst/>
          </a:prstGeom>
        </p:spPr>
      </p:pic>
      <p:sp>
        <p:nvSpPr>
          <p:cNvPr id="15" name="مستطيل 14">
            <a:extLst>
              <a:ext uri="{FF2B5EF4-FFF2-40B4-BE49-F238E27FC236}">
                <a16:creationId xmlns:a16="http://schemas.microsoft.com/office/drawing/2014/main" id="{ADC80BEA-CAB6-418E-9C7E-C42270EAD345}"/>
              </a:ext>
            </a:extLst>
          </p:cNvPr>
          <p:cNvSpPr/>
          <p:nvPr/>
        </p:nvSpPr>
        <p:spPr>
          <a:xfrm>
            <a:off x="3580428" y="4377382"/>
            <a:ext cx="5309194" cy="1938992"/>
          </a:xfrm>
          <a:prstGeom prst="rect">
            <a:avLst/>
          </a:prstGeom>
          <a:noFill/>
        </p:spPr>
        <p:txBody>
          <a:bodyPr wrap="square">
            <a:spAutoFit/>
          </a:bodyPr>
          <a:lstStyle/>
          <a:p>
            <a:pPr algn="ctr"/>
            <a:r>
              <a:rPr lang="ar-SA" sz="2400" b="1" dirty="0">
                <a:solidFill>
                  <a:srgbClr val="000000"/>
                </a:solidFill>
                <a:ea typeface="Calibri"/>
                <a:cs typeface="Calibri"/>
                <a:sym typeface="Calibri"/>
              </a:rPr>
              <a:t>اعداد العرض: </a:t>
            </a:r>
          </a:p>
          <a:p>
            <a:pPr algn="ctr"/>
            <a:r>
              <a:rPr lang="ar-SA" sz="2400" b="1" dirty="0" err="1">
                <a:solidFill>
                  <a:srgbClr val="000000"/>
                </a:solidFill>
                <a:ea typeface="Calibri"/>
                <a:cs typeface="Calibri"/>
                <a:sym typeface="Calibri"/>
              </a:rPr>
              <a:t>أ.خديجة</a:t>
            </a:r>
            <a:r>
              <a:rPr lang="ar-SA" sz="2400" b="1" dirty="0">
                <a:solidFill>
                  <a:srgbClr val="000000"/>
                </a:solidFill>
                <a:ea typeface="Calibri"/>
                <a:cs typeface="Calibri"/>
                <a:sym typeface="Calibri"/>
              </a:rPr>
              <a:t>.</a:t>
            </a:r>
            <a:r>
              <a:rPr lang="en-US" sz="2400" b="1" dirty="0">
                <a:solidFill>
                  <a:srgbClr val="000000"/>
                </a:solidFill>
                <a:ea typeface="Calibri"/>
                <a:cs typeface="Calibri"/>
                <a:sym typeface="Calibri"/>
              </a:rPr>
              <a:t> 0564378627</a:t>
            </a:r>
            <a:endParaRPr lang="ar-SA" sz="2400" b="1" dirty="0">
              <a:solidFill>
                <a:srgbClr val="000000"/>
              </a:solidFill>
              <a:ea typeface="Calibri"/>
              <a:cs typeface="Calibri"/>
              <a:sym typeface="Calibri"/>
            </a:endParaRPr>
          </a:p>
          <a:p>
            <a:pPr algn="ctr"/>
            <a:r>
              <a:rPr lang="ar-SA" sz="2400" b="1" dirty="0">
                <a:solidFill>
                  <a:srgbClr val="000000"/>
                </a:solidFill>
                <a:ea typeface="Calibri"/>
                <a:cs typeface="Calibri"/>
                <a:sym typeface="Calibri"/>
              </a:rPr>
              <a:t>أشرف عليه:</a:t>
            </a:r>
          </a:p>
          <a:p>
            <a:pPr algn="ctr"/>
            <a:r>
              <a:rPr lang="ar-SA" sz="2400" b="1" dirty="0">
                <a:solidFill>
                  <a:srgbClr val="000000"/>
                </a:solidFill>
                <a:ea typeface="Calibri"/>
                <a:cs typeface="Calibri"/>
                <a:sym typeface="Calibri"/>
              </a:rPr>
              <a:t>أ. عبدالرحمن الشراري.	        أ. تركية الثبيتي.</a:t>
            </a:r>
          </a:p>
          <a:p>
            <a:pPr algn="ctr"/>
            <a:r>
              <a:rPr lang="en-US" sz="2400" b="1" dirty="0">
                <a:solidFill>
                  <a:srgbClr val="000000"/>
                </a:solidFill>
                <a:ea typeface="Calibri"/>
                <a:cs typeface="Calibri"/>
                <a:sym typeface="Calibri"/>
                <a:hlinkClick r:id="rId3"/>
              </a:rPr>
              <a:t>http://t.me/abd_tawheed</a:t>
            </a:r>
            <a:endParaRPr lang="en-US" sz="2400" b="1" dirty="0">
              <a:solidFill>
                <a:srgbClr val="000000"/>
              </a:solidFill>
              <a:ea typeface="Calibri"/>
              <a:cs typeface="Calibri"/>
              <a:sym typeface="Calibri"/>
            </a:endParaRPr>
          </a:p>
        </p:txBody>
      </p:sp>
      <p:grpSp>
        <p:nvGrpSpPr>
          <p:cNvPr id="16" name="Group 28">
            <a:extLst>
              <a:ext uri="{FF2B5EF4-FFF2-40B4-BE49-F238E27FC236}">
                <a16:creationId xmlns:a16="http://schemas.microsoft.com/office/drawing/2014/main" id="{AFB73C90-B75C-49D4-9387-6A3687E1DE5A}"/>
              </a:ext>
            </a:extLst>
          </p:cNvPr>
          <p:cNvGrpSpPr/>
          <p:nvPr/>
        </p:nvGrpSpPr>
        <p:grpSpPr>
          <a:xfrm>
            <a:off x="5081988" y="3889730"/>
            <a:ext cx="2592288" cy="180858"/>
            <a:chOff x="5364088" y="1664804"/>
            <a:chExt cx="3096344" cy="216024"/>
          </a:xfrm>
        </p:grpSpPr>
        <p:grpSp>
          <p:nvGrpSpPr>
            <p:cNvPr id="17" name="Group 18">
              <a:extLst>
                <a:ext uri="{FF2B5EF4-FFF2-40B4-BE49-F238E27FC236}">
                  <a16:creationId xmlns:a16="http://schemas.microsoft.com/office/drawing/2014/main" id="{CA0BDF83-CD45-46F7-ABF6-6647D75AA860}"/>
                </a:ext>
              </a:extLst>
            </p:cNvPr>
            <p:cNvGrpSpPr/>
            <p:nvPr/>
          </p:nvGrpSpPr>
          <p:grpSpPr>
            <a:xfrm>
              <a:off x="6804248" y="1664804"/>
              <a:ext cx="216024" cy="216024"/>
              <a:chOff x="7740352" y="1772816"/>
              <a:chExt cx="216024" cy="216024"/>
            </a:xfrm>
          </p:grpSpPr>
          <p:sp>
            <p:nvSpPr>
              <p:cNvPr id="24" name="Rectangle 16">
                <a:extLst>
                  <a:ext uri="{FF2B5EF4-FFF2-40B4-BE49-F238E27FC236}">
                    <a16:creationId xmlns:a16="http://schemas.microsoft.com/office/drawing/2014/main" id="{1E92B976-A00A-4DBD-813E-7091965AF7C5}"/>
                  </a:ext>
                </a:extLst>
              </p:cNvPr>
              <p:cNvSpPr/>
              <p:nvPr/>
            </p:nvSpPr>
            <p:spPr>
              <a:xfrm>
                <a:off x="7740352" y="1772816"/>
                <a:ext cx="216024" cy="216024"/>
              </a:xfrm>
              <a:prstGeom prst="rect">
                <a:avLst/>
              </a:prstGeom>
              <a:noFill/>
              <a:ln w="15875"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A5A5A5">
                      <a:lumMod val="50000"/>
                    </a:srgbClr>
                  </a:solidFill>
                  <a:effectLst/>
                  <a:uLnTx/>
                  <a:uFillTx/>
                  <a:latin typeface="Arial" pitchFamily="34" charset="0"/>
                  <a:ea typeface="맑은 고딕" panose="020B0503020000020004" pitchFamily="34" charset="-127"/>
                  <a:cs typeface="Arial" pitchFamily="34" charset="0"/>
                </a:endParaRPr>
              </a:p>
            </p:txBody>
          </p:sp>
          <p:sp>
            <p:nvSpPr>
              <p:cNvPr id="25" name="Rectangle 17">
                <a:extLst>
                  <a:ext uri="{FF2B5EF4-FFF2-40B4-BE49-F238E27FC236}">
                    <a16:creationId xmlns:a16="http://schemas.microsoft.com/office/drawing/2014/main" id="{6DEAC3DD-5BEF-442A-BB70-730D1B123465}"/>
                  </a:ext>
                </a:extLst>
              </p:cNvPr>
              <p:cNvSpPr/>
              <p:nvPr/>
            </p:nvSpPr>
            <p:spPr>
              <a:xfrm rot="2700000">
                <a:off x="7740352" y="1772816"/>
                <a:ext cx="216024" cy="216024"/>
              </a:xfrm>
              <a:prstGeom prst="rect">
                <a:avLst/>
              </a:prstGeom>
              <a:noFill/>
              <a:ln w="15875"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A5A5A5">
                      <a:lumMod val="50000"/>
                    </a:srgbClr>
                  </a:solidFill>
                  <a:effectLst/>
                  <a:uLnTx/>
                  <a:uFillTx/>
                  <a:latin typeface="Arial" pitchFamily="34" charset="0"/>
                  <a:ea typeface="맑은 고딕" panose="020B0503020000020004" pitchFamily="34" charset="-127"/>
                  <a:cs typeface="Arial" pitchFamily="34" charset="0"/>
                </a:endParaRPr>
              </a:p>
            </p:txBody>
          </p:sp>
        </p:grpSp>
        <p:grpSp>
          <p:nvGrpSpPr>
            <p:cNvPr id="18" name="Group 24">
              <a:extLst>
                <a:ext uri="{FF2B5EF4-FFF2-40B4-BE49-F238E27FC236}">
                  <a16:creationId xmlns:a16="http://schemas.microsoft.com/office/drawing/2014/main" id="{278DB5F7-BF81-4CF2-9E5A-817AB675E4C5}"/>
                </a:ext>
              </a:extLst>
            </p:cNvPr>
            <p:cNvGrpSpPr/>
            <p:nvPr/>
          </p:nvGrpSpPr>
          <p:grpSpPr>
            <a:xfrm>
              <a:off x="7164288" y="1731045"/>
              <a:ext cx="1296144" cy="83542"/>
              <a:chOff x="7164288" y="1761282"/>
              <a:chExt cx="1296144" cy="83542"/>
            </a:xfrm>
          </p:grpSpPr>
          <p:cxnSp>
            <p:nvCxnSpPr>
              <p:cNvPr id="22" name="Straight Connector 20">
                <a:extLst>
                  <a:ext uri="{FF2B5EF4-FFF2-40B4-BE49-F238E27FC236}">
                    <a16:creationId xmlns:a16="http://schemas.microsoft.com/office/drawing/2014/main" id="{A012A974-90BC-4EB9-BDA6-24BBD56CA7E5}"/>
                  </a:ext>
                </a:extLst>
              </p:cNvPr>
              <p:cNvCxnSpPr/>
              <p:nvPr/>
            </p:nvCxnSpPr>
            <p:spPr>
              <a:xfrm>
                <a:off x="7164288" y="1761282"/>
                <a:ext cx="1296144" cy="0"/>
              </a:xfrm>
              <a:prstGeom prst="line">
                <a:avLst/>
              </a:prstGeom>
              <a:noFill/>
              <a:ln w="12700" cap="flat" cmpd="sng" algn="ctr">
                <a:solidFill>
                  <a:schemeClr val="accent3">
                    <a:lumMod val="50000"/>
                  </a:schemeClr>
                </a:solidFill>
                <a:prstDash val="solid"/>
                <a:miter lim="800000"/>
              </a:ln>
              <a:effectLst/>
            </p:spPr>
          </p:cxnSp>
          <p:cxnSp>
            <p:nvCxnSpPr>
              <p:cNvPr id="23" name="Straight Connector 22">
                <a:extLst>
                  <a:ext uri="{FF2B5EF4-FFF2-40B4-BE49-F238E27FC236}">
                    <a16:creationId xmlns:a16="http://schemas.microsoft.com/office/drawing/2014/main" id="{AB7F078C-2367-4272-80B3-92729178A62F}"/>
                  </a:ext>
                </a:extLst>
              </p:cNvPr>
              <p:cNvCxnSpPr/>
              <p:nvPr/>
            </p:nvCxnSpPr>
            <p:spPr>
              <a:xfrm>
                <a:off x="7164288" y="1844824"/>
                <a:ext cx="1080120" cy="0"/>
              </a:xfrm>
              <a:prstGeom prst="line">
                <a:avLst/>
              </a:prstGeom>
              <a:noFill/>
              <a:ln w="12700" cap="flat" cmpd="sng" algn="ctr">
                <a:solidFill>
                  <a:schemeClr val="accent3">
                    <a:lumMod val="50000"/>
                  </a:schemeClr>
                </a:solidFill>
                <a:prstDash val="solid"/>
                <a:miter lim="800000"/>
              </a:ln>
              <a:effectLst/>
            </p:spPr>
          </p:cxnSp>
        </p:grpSp>
        <p:grpSp>
          <p:nvGrpSpPr>
            <p:cNvPr id="19" name="Group 25">
              <a:extLst>
                <a:ext uri="{FF2B5EF4-FFF2-40B4-BE49-F238E27FC236}">
                  <a16:creationId xmlns:a16="http://schemas.microsoft.com/office/drawing/2014/main" id="{8F625400-32DE-45F7-8868-90B4AE463048}"/>
                </a:ext>
              </a:extLst>
            </p:cNvPr>
            <p:cNvGrpSpPr/>
            <p:nvPr/>
          </p:nvGrpSpPr>
          <p:grpSpPr>
            <a:xfrm flipH="1">
              <a:off x="5364088" y="1731045"/>
              <a:ext cx="1296144" cy="83542"/>
              <a:chOff x="7164288" y="1761282"/>
              <a:chExt cx="1296144" cy="83542"/>
            </a:xfrm>
          </p:grpSpPr>
          <p:cxnSp>
            <p:nvCxnSpPr>
              <p:cNvPr id="20" name="Straight Connector 26">
                <a:extLst>
                  <a:ext uri="{FF2B5EF4-FFF2-40B4-BE49-F238E27FC236}">
                    <a16:creationId xmlns:a16="http://schemas.microsoft.com/office/drawing/2014/main" id="{C1F968D9-4B7D-46DD-8DDB-9B7839FBEBD6}"/>
                  </a:ext>
                </a:extLst>
              </p:cNvPr>
              <p:cNvCxnSpPr/>
              <p:nvPr/>
            </p:nvCxnSpPr>
            <p:spPr>
              <a:xfrm>
                <a:off x="7164288" y="1761282"/>
                <a:ext cx="1296144" cy="0"/>
              </a:xfrm>
              <a:prstGeom prst="line">
                <a:avLst/>
              </a:prstGeom>
              <a:noFill/>
              <a:ln w="12700" cap="flat" cmpd="sng" algn="ctr">
                <a:solidFill>
                  <a:schemeClr val="accent3">
                    <a:lumMod val="50000"/>
                  </a:schemeClr>
                </a:solidFill>
                <a:prstDash val="solid"/>
                <a:miter lim="800000"/>
              </a:ln>
              <a:effectLst/>
            </p:spPr>
          </p:cxnSp>
          <p:cxnSp>
            <p:nvCxnSpPr>
              <p:cNvPr id="21" name="Straight Connector 27">
                <a:extLst>
                  <a:ext uri="{FF2B5EF4-FFF2-40B4-BE49-F238E27FC236}">
                    <a16:creationId xmlns:a16="http://schemas.microsoft.com/office/drawing/2014/main" id="{4EB0195D-8A1B-46F1-9164-5336ABC70075}"/>
                  </a:ext>
                </a:extLst>
              </p:cNvPr>
              <p:cNvCxnSpPr/>
              <p:nvPr/>
            </p:nvCxnSpPr>
            <p:spPr>
              <a:xfrm>
                <a:off x="7164288" y="1844824"/>
                <a:ext cx="1080120" cy="0"/>
              </a:xfrm>
              <a:prstGeom prst="line">
                <a:avLst/>
              </a:prstGeom>
              <a:noFill/>
              <a:ln w="12700" cap="flat" cmpd="sng" algn="ctr">
                <a:solidFill>
                  <a:schemeClr val="accent3">
                    <a:lumMod val="50000"/>
                  </a:schemeClr>
                </a:solidFill>
                <a:prstDash val="solid"/>
                <a:miter lim="800000"/>
              </a:ln>
              <a:effectLst/>
            </p:spPr>
          </p:cxnSp>
        </p:grpSp>
      </p:grpSp>
      <p:sp>
        <p:nvSpPr>
          <p:cNvPr id="26" name="مستطيل 25">
            <a:extLst>
              <a:ext uri="{FF2B5EF4-FFF2-40B4-BE49-F238E27FC236}">
                <a16:creationId xmlns:a16="http://schemas.microsoft.com/office/drawing/2014/main" id="{638D13E2-734F-49DE-858F-F9E93E8969E6}"/>
              </a:ext>
            </a:extLst>
          </p:cNvPr>
          <p:cNvSpPr/>
          <p:nvPr/>
        </p:nvSpPr>
        <p:spPr>
          <a:xfrm>
            <a:off x="3036691" y="1522880"/>
            <a:ext cx="6502024" cy="2277547"/>
          </a:xfrm>
          <a:prstGeom prst="rect">
            <a:avLst/>
          </a:prstGeom>
          <a:noFill/>
        </p:spPr>
        <p:txBody>
          <a:bodyPr wrap="square" lIns="91440" tIns="45720" rIns="91440" bIns="45720">
            <a:spAutoFit/>
          </a:bodyPr>
          <a:lstStyle/>
          <a:p>
            <a:pPr algn="ctr"/>
            <a:r>
              <a:rPr lang="ar-SA" sz="5400" b="1" dirty="0">
                <a:solidFill>
                  <a:schemeClr val="accent1">
                    <a:lumMod val="50000"/>
                  </a:schemeClr>
                </a:solidFill>
                <a:cs typeface="Calibri"/>
                <a:sym typeface="Calibri"/>
              </a:rPr>
              <a:t>الإيمان باليوم الآخر</a:t>
            </a:r>
          </a:p>
          <a:p>
            <a:pPr algn="ctr"/>
            <a:r>
              <a:rPr lang="ar-SA" sz="3200" b="1" dirty="0">
                <a:solidFill>
                  <a:schemeClr val="accent1">
                    <a:lumMod val="50000"/>
                  </a:schemeClr>
                </a:solidFill>
                <a:cs typeface="Calibri"/>
                <a:sym typeface="Calibri"/>
              </a:rPr>
              <a:t> </a:t>
            </a:r>
          </a:p>
          <a:p>
            <a:pPr algn="ctr"/>
            <a:r>
              <a:rPr lang="ar-SA" sz="2800" b="1" cap="none" spc="0" dirty="0">
                <a:ln w="0"/>
                <a:solidFill>
                  <a:schemeClr val="accent1">
                    <a:lumMod val="50000"/>
                  </a:schemeClr>
                </a:solidFill>
                <a:effectLst>
                  <a:outerShdw blurRad="38100" dist="19050" dir="2700000" algn="tl" rotWithShape="0">
                    <a:schemeClr val="dk1">
                      <a:alpha val="40000"/>
                    </a:schemeClr>
                  </a:outerShdw>
                </a:effectLst>
                <a:cs typeface="Calibri"/>
                <a:sym typeface="Calibri"/>
              </a:rPr>
              <a:t>القسم الثاني : </a:t>
            </a:r>
            <a:r>
              <a:rPr lang="ar-SA" sz="2800" b="1" cap="none" spc="0" dirty="0">
                <a:ln w="0"/>
                <a:solidFill>
                  <a:srgbClr val="C00000"/>
                </a:solidFill>
                <a:effectLst>
                  <a:outerShdw blurRad="38100" dist="19050" dir="2700000" algn="tl" rotWithShape="0">
                    <a:schemeClr val="dk1">
                      <a:alpha val="40000"/>
                    </a:schemeClr>
                  </a:outerShdw>
                </a:effectLst>
                <a:cs typeface="Calibri"/>
                <a:sym typeface="Calibri"/>
              </a:rPr>
              <a:t>أحداث اليوم الآخر</a:t>
            </a:r>
          </a:p>
          <a:p>
            <a:pPr algn="ctr"/>
            <a:r>
              <a:rPr lang="ar-SA" sz="2800" b="1" cap="none" spc="0" dirty="0">
                <a:ln w="0"/>
                <a:solidFill>
                  <a:schemeClr val="accent1">
                    <a:lumMod val="50000"/>
                  </a:schemeClr>
                </a:solidFill>
                <a:effectLst>
                  <a:outerShdw blurRad="38100" dist="19050" dir="2700000" algn="tl" rotWithShape="0">
                    <a:schemeClr val="dk1">
                      <a:alpha val="40000"/>
                    </a:schemeClr>
                  </a:outerShdw>
                </a:effectLst>
                <a:cs typeface="Calibri"/>
                <a:sym typeface="Calibri"/>
              </a:rPr>
              <a:t>الدرس العاشر : </a:t>
            </a:r>
            <a:r>
              <a:rPr lang="ar-SA" sz="2800" b="1" dirty="0">
                <a:ln w="0"/>
                <a:solidFill>
                  <a:srgbClr val="C00000"/>
                </a:solidFill>
                <a:effectLst>
                  <a:outerShdw blurRad="38100" dist="19050" dir="2700000" algn="tl" rotWithShape="0">
                    <a:schemeClr val="dk1">
                      <a:alpha val="40000"/>
                    </a:schemeClr>
                  </a:outerShdw>
                </a:effectLst>
                <a:cs typeface="Calibri"/>
                <a:sym typeface="Calibri"/>
              </a:rPr>
              <a:t>أحوال الناس يوم القيامة</a:t>
            </a:r>
            <a:endParaRPr lang="ar-SA" sz="2800" b="1" cap="none" spc="0" dirty="0">
              <a:ln w="0"/>
              <a:solidFill>
                <a:schemeClr val="accent1">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239073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مستطيل: زوايا مستديرة 36">
            <a:extLst>
              <a:ext uri="{FF2B5EF4-FFF2-40B4-BE49-F238E27FC236}">
                <a16:creationId xmlns:a16="http://schemas.microsoft.com/office/drawing/2014/main" id="{F17D9F73-D885-4DD9-9A18-81A288DCB4E6}"/>
              </a:ext>
            </a:extLst>
          </p:cNvPr>
          <p:cNvSpPr/>
          <p:nvPr/>
        </p:nvSpPr>
        <p:spPr>
          <a:xfrm>
            <a:off x="424070" y="6176963"/>
            <a:ext cx="2427195" cy="438908"/>
          </a:xfrm>
          <a:prstGeom prst="roundRect">
            <a:avLst>
              <a:gd name="adj" fmla="val 50000"/>
            </a:avLst>
          </a:prstGeom>
          <a:solidFill>
            <a:srgbClr val="E6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accent2">
                    <a:lumMod val="50000"/>
                  </a:schemeClr>
                </a:solidFill>
              </a:rPr>
              <a:t>العصف الذهني</a:t>
            </a:r>
          </a:p>
        </p:txBody>
      </p:sp>
      <p:graphicFrame>
        <p:nvGraphicFramePr>
          <p:cNvPr id="4" name="رسم تخطيطي 3">
            <a:extLst>
              <a:ext uri="{FF2B5EF4-FFF2-40B4-BE49-F238E27FC236}">
                <a16:creationId xmlns:a16="http://schemas.microsoft.com/office/drawing/2014/main" id="{4D70A5FA-A6E8-4030-913C-2020246307D8}"/>
              </a:ext>
            </a:extLst>
          </p:cNvPr>
          <p:cNvGraphicFramePr/>
          <p:nvPr/>
        </p:nvGraphicFramePr>
        <p:xfrm>
          <a:off x="493959" y="501770"/>
          <a:ext cx="9813076" cy="5854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مجموعة 17">
            <a:extLst>
              <a:ext uri="{FF2B5EF4-FFF2-40B4-BE49-F238E27FC236}">
                <a16:creationId xmlns:a16="http://schemas.microsoft.com/office/drawing/2014/main" id="{6B85DAC6-B2AC-42B2-AA0C-97BEF16942A4}"/>
              </a:ext>
            </a:extLst>
          </p:cNvPr>
          <p:cNvGrpSpPr/>
          <p:nvPr/>
        </p:nvGrpSpPr>
        <p:grpSpPr>
          <a:xfrm>
            <a:off x="8553529" y="4283581"/>
            <a:ext cx="1673551" cy="1338840"/>
            <a:chOff x="8057869" y="3773178"/>
            <a:chExt cx="1673551" cy="1338840"/>
          </a:xfrm>
          <a:scene3d>
            <a:camera prst="orthographicFront"/>
            <a:lightRig rig="flat" dir="t"/>
          </a:scene3d>
        </p:grpSpPr>
        <p:sp>
          <p:nvSpPr>
            <p:cNvPr id="19" name="مستطيل: زوايا مستديرة 18">
              <a:extLst>
                <a:ext uri="{FF2B5EF4-FFF2-40B4-BE49-F238E27FC236}">
                  <a16:creationId xmlns:a16="http://schemas.microsoft.com/office/drawing/2014/main" id="{9999A457-23EB-4414-AAAF-7F23F6D0042F}"/>
                </a:ext>
              </a:extLst>
            </p:cNvPr>
            <p:cNvSpPr/>
            <p:nvPr/>
          </p:nvSpPr>
          <p:spPr>
            <a:xfrm>
              <a:off x="8057869" y="3773178"/>
              <a:ext cx="1673551" cy="133884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sp>
        <p:sp>
          <p:nvSpPr>
            <p:cNvPr id="20" name="مستطيل: زوايا مستديرة 4">
              <a:extLst>
                <a:ext uri="{FF2B5EF4-FFF2-40B4-BE49-F238E27FC236}">
                  <a16:creationId xmlns:a16="http://schemas.microsoft.com/office/drawing/2014/main" id="{FAD53BA2-93F7-4E24-A73D-5A8ADD4C6065}"/>
                </a:ext>
              </a:extLst>
            </p:cNvPr>
            <p:cNvSpPr txBox="1"/>
            <p:nvPr/>
          </p:nvSpPr>
          <p:spPr>
            <a:xfrm>
              <a:off x="8097082" y="3812391"/>
              <a:ext cx="1595125" cy="12604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4400" b="1" dirty="0">
                  <a:solidFill>
                    <a:schemeClr val="accent1">
                      <a:lumMod val="50000"/>
                    </a:schemeClr>
                  </a:solidFill>
                </a:rPr>
                <a:t>إمام عادل</a:t>
              </a:r>
              <a:endParaRPr lang="ar-SA" sz="4400" b="1" kern="1200" dirty="0">
                <a:solidFill>
                  <a:schemeClr val="accent1">
                    <a:lumMod val="50000"/>
                  </a:schemeClr>
                </a:solidFill>
              </a:endParaRPr>
            </a:p>
          </p:txBody>
        </p:sp>
      </p:grpSp>
      <p:sp>
        <p:nvSpPr>
          <p:cNvPr id="21" name="مربع نص 20">
            <a:extLst>
              <a:ext uri="{FF2B5EF4-FFF2-40B4-BE49-F238E27FC236}">
                <a16:creationId xmlns:a16="http://schemas.microsoft.com/office/drawing/2014/main" id="{06EE0FCF-5D1F-4B03-85E3-FBE3753A7DFC}"/>
              </a:ext>
            </a:extLst>
          </p:cNvPr>
          <p:cNvSpPr txBox="1"/>
          <p:nvPr/>
        </p:nvSpPr>
        <p:spPr>
          <a:xfrm>
            <a:off x="8857398" y="242128"/>
            <a:ext cx="2990574" cy="2246769"/>
          </a:xfrm>
          <a:prstGeom prst="rect">
            <a:avLst/>
          </a:prstGeom>
          <a:solidFill>
            <a:srgbClr val="FFFF99"/>
          </a:solidFill>
        </p:spPr>
        <p:txBody>
          <a:bodyPr wrap="square">
            <a:spAutoFit/>
          </a:bodyPr>
          <a:lstStyle/>
          <a:p>
            <a:pPr fontAlgn="base"/>
            <a:r>
              <a:rPr lang="ar-SA" sz="2800" b="1" dirty="0">
                <a:solidFill>
                  <a:srgbClr val="000000"/>
                </a:solidFill>
                <a:latin typeface="Tahoma" panose="020B0604030504040204" pitchFamily="34" charset="0"/>
              </a:rPr>
              <a:t>ومن أهل الإيمان:</a:t>
            </a:r>
          </a:p>
          <a:p>
            <a:pPr fontAlgn="base"/>
            <a:r>
              <a:rPr lang="ar-SA" sz="2800" b="1" dirty="0">
                <a:solidFill>
                  <a:srgbClr val="000000"/>
                </a:solidFill>
                <a:latin typeface="Tahoma" panose="020B0604030504040204" pitchFamily="34" charset="0"/>
              </a:rPr>
              <a:t>السبعة الذين يظلهم الله في ظله يوم لا ظل إلا ظله كما جاء في الحديث:</a:t>
            </a:r>
            <a:endParaRPr lang="ar-SA" sz="2800" b="1" i="0" dirty="0">
              <a:solidFill>
                <a:srgbClr val="000000"/>
              </a:solidFill>
              <a:effectLst/>
              <a:latin typeface="Tahoma" panose="020B0604030504040204" pitchFamily="34" charset="0"/>
            </a:endParaRPr>
          </a:p>
        </p:txBody>
      </p:sp>
      <p:grpSp>
        <p:nvGrpSpPr>
          <p:cNvPr id="22" name="مجموعة 21">
            <a:extLst>
              <a:ext uri="{FF2B5EF4-FFF2-40B4-BE49-F238E27FC236}">
                <a16:creationId xmlns:a16="http://schemas.microsoft.com/office/drawing/2014/main" id="{00E9E47C-FFF2-4E4B-B4F3-35A9EEDC2C8D}"/>
              </a:ext>
            </a:extLst>
          </p:cNvPr>
          <p:cNvGrpSpPr/>
          <p:nvPr/>
        </p:nvGrpSpPr>
        <p:grpSpPr>
          <a:xfrm>
            <a:off x="8020622" y="2283011"/>
            <a:ext cx="1673551" cy="1338840"/>
            <a:chOff x="7523564" y="1779125"/>
            <a:chExt cx="1673551" cy="1338840"/>
          </a:xfrm>
          <a:scene3d>
            <a:camera prst="orthographicFront"/>
            <a:lightRig rig="flat" dir="t"/>
          </a:scene3d>
        </p:grpSpPr>
        <p:sp>
          <p:nvSpPr>
            <p:cNvPr id="23" name="مستطيل: زوايا مستديرة 22">
              <a:extLst>
                <a:ext uri="{FF2B5EF4-FFF2-40B4-BE49-F238E27FC236}">
                  <a16:creationId xmlns:a16="http://schemas.microsoft.com/office/drawing/2014/main" id="{6E1224F1-8763-4B08-B684-466C5CEF4720}"/>
                </a:ext>
              </a:extLst>
            </p:cNvPr>
            <p:cNvSpPr/>
            <p:nvPr/>
          </p:nvSpPr>
          <p:spPr>
            <a:xfrm>
              <a:off x="7523564" y="1779125"/>
              <a:ext cx="1673551" cy="133884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8167408"/>
                <a:satOff val="-33981"/>
                <a:lumOff val="8007"/>
                <a:alphaOff val="0"/>
              </a:schemeClr>
            </a:fillRef>
            <a:effectRef idx="1">
              <a:schemeClr val="accent4">
                <a:hueOff val="8167408"/>
                <a:satOff val="-33981"/>
                <a:lumOff val="8007"/>
                <a:alphaOff val="0"/>
              </a:schemeClr>
            </a:effectRef>
            <a:fontRef idx="minor">
              <a:schemeClr val="dk1"/>
            </a:fontRef>
          </p:style>
        </p:sp>
        <p:sp>
          <p:nvSpPr>
            <p:cNvPr id="24" name="مستطيل: زوايا مستديرة 4">
              <a:extLst>
                <a:ext uri="{FF2B5EF4-FFF2-40B4-BE49-F238E27FC236}">
                  <a16:creationId xmlns:a16="http://schemas.microsoft.com/office/drawing/2014/main" id="{22139AC1-5738-4DEB-BD75-39522E70173B}"/>
                </a:ext>
              </a:extLst>
            </p:cNvPr>
            <p:cNvSpPr txBox="1"/>
            <p:nvPr/>
          </p:nvSpPr>
          <p:spPr>
            <a:xfrm>
              <a:off x="7562777" y="1818338"/>
              <a:ext cx="1595125" cy="12604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3200" b="1" kern="1200" dirty="0">
                  <a:solidFill>
                    <a:schemeClr val="accent1">
                      <a:lumMod val="50000"/>
                    </a:schemeClr>
                  </a:solidFill>
                </a:rPr>
                <a:t>النشء في عبادة الله</a:t>
              </a:r>
            </a:p>
          </p:txBody>
        </p:sp>
      </p:grpSp>
      <p:grpSp>
        <p:nvGrpSpPr>
          <p:cNvPr id="25" name="مجموعة 24">
            <a:extLst>
              <a:ext uri="{FF2B5EF4-FFF2-40B4-BE49-F238E27FC236}">
                <a16:creationId xmlns:a16="http://schemas.microsoft.com/office/drawing/2014/main" id="{6FD57D58-6787-4CD3-877E-6CA5E726546E}"/>
              </a:ext>
            </a:extLst>
          </p:cNvPr>
          <p:cNvGrpSpPr/>
          <p:nvPr/>
        </p:nvGrpSpPr>
        <p:grpSpPr>
          <a:xfrm>
            <a:off x="6555762" y="826267"/>
            <a:ext cx="1673551" cy="1338840"/>
            <a:chOff x="6063815" y="319377"/>
            <a:chExt cx="1673551" cy="1338840"/>
          </a:xfrm>
          <a:scene3d>
            <a:camera prst="orthographicFront"/>
            <a:lightRig rig="flat" dir="t"/>
          </a:scene3d>
        </p:grpSpPr>
        <p:sp>
          <p:nvSpPr>
            <p:cNvPr id="26" name="مستطيل: زوايا مستديرة 25">
              <a:extLst>
                <a:ext uri="{FF2B5EF4-FFF2-40B4-BE49-F238E27FC236}">
                  <a16:creationId xmlns:a16="http://schemas.microsoft.com/office/drawing/2014/main" id="{566F9E20-6122-4073-9A96-C220EC6216EE}"/>
                </a:ext>
              </a:extLst>
            </p:cNvPr>
            <p:cNvSpPr/>
            <p:nvPr/>
          </p:nvSpPr>
          <p:spPr>
            <a:xfrm>
              <a:off x="6063815" y="319377"/>
              <a:ext cx="1673551" cy="133884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6533927"/>
                <a:satOff val="-27185"/>
                <a:lumOff val="6405"/>
                <a:alphaOff val="0"/>
              </a:schemeClr>
            </a:fillRef>
            <a:effectRef idx="1">
              <a:schemeClr val="accent4">
                <a:hueOff val="6533927"/>
                <a:satOff val="-27185"/>
                <a:lumOff val="6405"/>
                <a:alphaOff val="0"/>
              </a:schemeClr>
            </a:effectRef>
            <a:fontRef idx="minor">
              <a:schemeClr val="dk1"/>
            </a:fontRef>
          </p:style>
        </p:sp>
        <p:sp>
          <p:nvSpPr>
            <p:cNvPr id="27" name="مستطيل: زوايا مستديرة 4">
              <a:extLst>
                <a:ext uri="{FF2B5EF4-FFF2-40B4-BE49-F238E27FC236}">
                  <a16:creationId xmlns:a16="http://schemas.microsoft.com/office/drawing/2014/main" id="{CFF014E5-CBCE-4890-9B3D-3A5B94B6E7A4}"/>
                </a:ext>
              </a:extLst>
            </p:cNvPr>
            <p:cNvSpPr txBox="1"/>
            <p:nvPr/>
          </p:nvSpPr>
          <p:spPr>
            <a:xfrm>
              <a:off x="6103028" y="358590"/>
              <a:ext cx="1595125" cy="12604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2800" b="1" dirty="0">
                  <a:solidFill>
                    <a:schemeClr val="accent1">
                      <a:lumMod val="50000"/>
                    </a:schemeClr>
                  </a:solidFill>
                </a:rPr>
                <a:t>حب الصلاة وملازمة الجماعة</a:t>
              </a:r>
              <a:endParaRPr lang="ar-SA" sz="2800" b="1" kern="1200" dirty="0">
                <a:solidFill>
                  <a:schemeClr val="accent1">
                    <a:lumMod val="50000"/>
                  </a:schemeClr>
                </a:solidFill>
              </a:endParaRPr>
            </a:p>
          </p:txBody>
        </p:sp>
      </p:grpSp>
      <p:grpSp>
        <p:nvGrpSpPr>
          <p:cNvPr id="28" name="مجموعة 27">
            <a:extLst>
              <a:ext uri="{FF2B5EF4-FFF2-40B4-BE49-F238E27FC236}">
                <a16:creationId xmlns:a16="http://schemas.microsoft.com/office/drawing/2014/main" id="{82D73033-1367-4F8E-9FCE-EB39E2013360}"/>
              </a:ext>
            </a:extLst>
          </p:cNvPr>
          <p:cNvGrpSpPr/>
          <p:nvPr/>
        </p:nvGrpSpPr>
        <p:grpSpPr>
          <a:xfrm>
            <a:off x="4566437" y="290589"/>
            <a:ext cx="1673551" cy="1338840"/>
            <a:chOff x="4069762" y="-214927"/>
            <a:chExt cx="1673551" cy="1338840"/>
          </a:xfrm>
          <a:scene3d>
            <a:camera prst="orthographicFront"/>
            <a:lightRig rig="flat" dir="t"/>
          </a:scene3d>
        </p:grpSpPr>
        <p:sp>
          <p:nvSpPr>
            <p:cNvPr id="29" name="مستطيل: زوايا مستديرة 28">
              <a:extLst>
                <a:ext uri="{FF2B5EF4-FFF2-40B4-BE49-F238E27FC236}">
                  <a16:creationId xmlns:a16="http://schemas.microsoft.com/office/drawing/2014/main" id="{9F1D3460-16B3-4FF3-B567-DA5AB324391D}"/>
                </a:ext>
              </a:extLst>
            </p:cNvPr>
            <p:cNvSpPr/>
            <p:nvPr/>
          </p:nvSpPr>
          <p:spPr>
            <a:xfrm>
              <a:off x="4069762" y="-214927"/>
              <a:ext cx="1673551" cy="133884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4900445"/>
                <a:satOff val="-20388"/>
                <a:lumOff val="4804"/>
                <a:alphaOff val="0"/>
              </a:schemeClr>
            </a:fillRef>
            <a:effectRef idx="1">
              <a:schemeClr val="accent4">
                <a:hueOff val="4900445"/>
                <a:satOff val="-20388"/>
                <a:lumOff val="4804"/>
                <a:alphaOff val="0"/>
              </a:schemeClr>
            </a:effectRef>
            <a:fontRef idx="minor">
              <a:schemeClr val="dk1"/>
            </a:fontRef>
          </p:style>
        </p:sp>
        <p:sp>
          <p:nvSpPr>
            <p:cNvPr id="30" name="مستطيل: زوايا مستديرة 4">
              <a:extLst>
                <a:ext uri="{FF2B5EF4-FFF2-40B4-BE49-F238E27FC236}">
                  <a16:creationId xmlns:a16="http://schemas.microsoft.com/office/drawing/2014/main" id="{044557C5-8A41-4E57-9594-7A473600CC7A}"/>
                </a:ext>
              </a:extLst>
            </p:cNvPr>
            <p:cNvSpPr txBox="1"/>
            <p:nvPr/>
          </p:nvSpPr>
          <p:spPr>
            <a:xfrm>
              <a:off x="4145752" y="-175714"/>
              <a:ext cx="1595125" cy="12604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3200" b="1" kern="1200" dirty="0">
                  <a:solidFill>
                    <a:schemeClr val="accent6">
                      <a:lumMod val="50000"/>
                    </a:schemeClr>
                  </a:solidFill>
                </a:rPr>
                <a:t>الحب في الله</a:t>
              </a:r>
            </a:p>
          </p:txBody>
        </p:sp>
      </p:grpSp>
      <p:grpSp>
        <p:nvGrpSpPr>
          <p:cNvPr id="38" name="مجموعة 37">
            <a:extLst>
              <a:ext uri="{FF2B5EF4-FFF2-40B4-BE49-F238E27FC236}">
                <a16:creationId xmlns:a16="http://schemas.microsoft.com/office/drawing/2014/main" id="{AEE9EF2C-5CCA-4F6F-84B1-E1ED8B3CBC55}"/>
              </a:ext>
            </a:extLst>
          </p:cNvPr>
          <p:cNvGrpSpPr/>
          <p:nvPr/>
        </p:nvGrpSpPr>
        <p:grpSpPr>
          <a:xfrm>
            <a:off x="2549326" y="818571"/>
            <a:ext cx="1688930" cy="1338840"/>
            <a:chOff x="2060330" y="319377"/>
            <a:chExt cx="1688930" cy="1338840"/>
          </a:xfrm>
          <a:scene3d>
            <a:camera prst="orthographicFront"/>
            <a:lightRig rig="flat" dir="t"/>
          </a:scene3d>
        </p:grpSpPr>
        <p:sp>
          <p:nvSpPr>
            <p:cNvPr id="40" name="مستطيل: زوايا مستديرة 39">
              <a:extLst>
                <a:ext uri="{FF2B5EF4-FFF2-40B4-BE49-F238E27FC236}">
                  <a16:creationId xmlns:a16="http://schemas.microsoft.com/office/drawing/2014/main" id="{FE64E0DA-1EAF-42A9-A96F-B9768A289A86}"/>
                </a:ext>
              </a:extLst>
            </p:cNvPr>
            <p:cNvSpPr/>
            <p:nvPr/>
          </p:nvSpPr>
          <p:spPr>
            <a:xfrm>
              <a:off x="2075709" y="319377"/>
              <a:ext cx="1673551" cy="133884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3266964"/>
                <a:satOff val="-13592"/>
                <a:lumOff val="3203"/>
                <a:alphaOff val="0"/>
              </a:schemeClr>
            </a:fillRef>
            <a:effectRef idx="1">
              <a:schemeClr val="accent4">
                <a:hueOff val="3266964"/>
                <a:satOff val="-13592"/>
                <a:lumOff val="3203"/>
                <a:alphaOff val="0"/>
              </a:schemeClr>
            </a:effectRef>
            <a:fontRef idx="minor">
              <a:schemeClr val="dk1"/>
            </a:fontRef>
          </p:style>
        </p:sp>
        <p:sp>
          <p:nvSpPr>
            <p:cNvPr id="41" name="مستطيل: زوايا مستديرة 4">
              <a:extLst>
                <a:ext uri="{FF2B5EF4-FFF2-40B4-BE49-F238E27FC236}">
                  <a16:creationId xmlns:a16="http://schemas.microsoft.com/office/drawing/2014/main" id="{D7683264-88D7-4D73-BFAC-9BD2A764D13E}"/>
                </a:ext>
              </a:extLst>
            </p:cNvPr>
            <p:cNvSpPr txBox="1"/>
            <p:nvPr/>
          </p:nvSpPr>
          <p:spPr>
            <a:xfrm>
              <a:off x="2060330" y="358590"/>
              <a:ext cx="1673551" cy="12604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4400" b="1" kern="1200" dirty="0">
                  <a:solidFill>
                    <a:schemeClr val="accent6">
                      <a:lumMod val="50000"/>
                    </a:schemeClr>
                  </a:solidFill>
                </a:rPr>
                <a:t>العفة</a:t>
              </a:r>
              <a:r>
                <a:rPr lang="ar-SA" sz="4400" b="1" kern="1200" dirty="0"/>
                <a:t> </a:t>
              </a:r>
            </a:p>
          </p:txBody>
        </p:sp>
      </p:grpSp>
      <p:grpSp>
        <p:nvGrpSpPr>
          <p:cNvPr id="43" name="مجموعة 42">
            <a:extLst>
              <a:ext uri="{FF2B5EF4-FFF2-40B4-BE49-F238E27FC236}">
                <a16:creationId xmlns:a16="http://schemas.microsoft.com/office/drawing/2014/main" id="{B3F106A3-BAD6-4B30-B4D5-67B0C826E606}"/>
              </a:ext>
            </a:extLst>
          </p:cNvPr>
          <p:cNvGrpSpPr/>
          <p:nvPr/>
        </p:nvGrpSpPr>
        <p:grpSpPr>
          <a:xfrm>
            <a:off x="1110837" y="2283011"/>
            <a:ext cx="1673551" cy="1338840"/>
            <a:chOff x="615960" y="1779125"/>
            <a:chExt cx="1673551" cy="1338840"/>
          </a:xfrm>
          <a:scene3d>
            <a:camera prst="orthographicFront"/>
            <a:lightRig rig="flat" dir="t"/>
          </a:scene3d>
        </p:grpSpPr>
        <p:sp>
          <p:nvSpPr>
            <p:cNvPr id="44" name="مستطيل: زوايا مستديرة 43">
              <a:extLst>
                <a:ext uri="{FF2B5EF4-FFF2-40B4-BE49-F238E27FC236}">
                  <a16:creationId xmlns:a16="http://schemas.microsoft.com/office/drawing/2014/main" id="{503CC059-1AFB-4432-99AA-897E2F92B1C4}"/>
                </a:ext>
              </a:extLst>
            </p:cNvPr>
            <p:cNvSpPr/>
            <p:nvPr/>
          </p:nvSpPr>
          <p:spPr>
            <a:xfrm>
              <a:off x="615960" y="1779125"/>
              <a:ext cx="1673551" cy="133884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1633482"/>
                <a:satOff val="-6796"/>
                <a:lumOff val="1601"/>
                <a:alphaOff val="0"/>
              </a:schemeClr>
            </a:fillRef>
            <a:effectRef idx="1">
              <a:schemeClr val="accent4">
                <a:hueOff val="1633482"/>
                <a:satOff val="-6796"/>
                <a:lumOff val="1601"/>
                <a:alphaOff val="0"/>
              </a:schemeClr>
            </a:effectRef>
            <a:fontRef idx="minor">
              <a:schemeClr val="dk1"/>
            </a:fontRef>
          </p:style>
        </p:sp>
        <p:sp>
          <p:nvSpPr>
            <p:cNvPr id="45" name="مستطيل: زوايا مستديرة 4">
              <a:extLst>
                <a:ext uri="{FF2B5EF4-FFF2-40B4-BE49-F238E27FC236}">
                  <a16:creationId xmlns:a16="http://schemas.microsoft.com/office/drawing/2014/main" id="{D7058898-BF3B-4689-9524-33E64009F82C}"/>
                </a:ext>
              </a:extLst>
            </p:cNvPr>
            <p:cNvSpPr txBox="1"/>
            <p:nvPr/>
          </p:nvSpPr>
          <p:spPr>
            <a:xfrm>
              <a:off x="655173" y="1818338"/>
              <a:ext cx="1595125" cy="12604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4000" b="1" kern="1200" dirty="0">
                  <a:solidFill>
                    <a:schemeClr val="accent6">
                      <a:lumMod val="50000"/>
                    </a:schemeClr>
                  </a:solidFill>
                </a:rPr>
                <a:t>صدقة السر </a:t>
              </a:r>
            </a:p>
          </p:txBody>
        </p:sp>
      </p:grpSp>
      <p:grpSp>
        <p:nvGrpSpPr>
          <p:cNvPr id="49" name="مجموعة 48">
            <a:extLst>
              <a:ext uri="{FF2B5EF4-FFF2-40B4-BE49-F238E27FC236}">
                <a16:creationId xmlns:a16="http://schemas.microsoft.com/office/drawing/2014/main" id="{676C20F6-896A-4AE3-9186-AB54AC94261F}"/>
              </a:ext>
            </a:extLst>
          </p:cNvPr>
          <p:cNvGrpSpPr/>
          <p:nvPr/>
        </p:nvGrpSpPr>
        <p:grpSpPr>
          <a:xfrm>
            <a:off x="565305" y="4283581"/>
            <a:ext cx="1673551" cy="1338840"/>
            <a:chOff x="81655" y="3773178"/>
            <a:chExt cx="1673551" cy="1338840"/>
          </a:xfrm>
          <a:scene3d>
            <a:camera prst="orthographicFront"/>
            <a:lightRig rig="flat" dir="t"/>
          </a:scene3d>
        </p:grpSpPr>
        <p:sp>
          <p:nvSpPr>
            <p:cNvPr id="50" name="مستطيل: زوايا مستديرة 49">
              <a:extLst>
                <a:ext uri="{FF2B5EF4-FFF2-40B4-BE49-F238E27FC236}">
                  <a16:creationId xmlns:a16="http://schemas.microsoft.com/office/drawing/2014/main" id="{BEB68485-2D00-493C-84DB-764AE7F6694F}"/>
                </a:ext>
              </a:extLst>
            </p:cNvPr>
            <p:cNvSpPr/>
            <p:nvPr/>
          </p:nvSpPr>
          <p:spPr>
            <a:xfrm>
              <a:off x="81655" y="3773178"/>
              <a:ext cx="1673551" cy="133884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51" name="مستطيل: زوايا مستديرة 4">
              <a:extLst>
                <a:ext uri="{FF2B5EF4-FFF2-40B4-BE49-F238E27FC236}">
                  <a16:creationId xmlns:a16="http://schemas.microsoft.com/office/drawing/2014/main" id="{0443829A-6F28-4AF3-9579-E8C522468386}"/>
                </a:ext>
              </a:extLst>
            </p:cNvPr>
            <p:cNvSpPr txBox="1"/>
            <p:nvPr/>
          </p:nvSpPr>
          <p:spPr>
            <a:xfrm>
              <a:off x="120868" y="3812391"/>
              <a:ext cx="1595125" cy="12604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3825" tIns="123825" rIns="123825" bIns="123825" numCol="1" spcCol="1270" anchor="ctr" anchorCtr="0">
              <a:noAutofit/>
            </a:bodyPr>
            <a:lstStyle/>
            <a:p>
              <a:pPr marL="0" lvl="0" indent="0" algn="ctr" defTabSz="2889250" rtl="1">
                <a:lnSpc>
                  <a:spcPct val="90000"/>
                </a:lnSpc>
                <a:spcBef>
                  <a:spcPct val="0"/>
                </a:spcBef>
                <a:spcAft>
                  <a:spcPct val="35000"/>
                </a:spcAft>
                <a:buNone/>
              </a:pPr>
              <a:r>
                <a:rPr lang="ar-SA" sz="3200" b="1" dirty="0">
                  <a:solidFill>
                    <a:schemeClr val="accent2">
                      <a:lumMod val="50000"/>
                    </a:schemeClr>
                  </a:solidFill>
                </a:rPr>
                <a:t>البكاء من خشية الله</a:t>
              </a:r>
              <a:endParaRPr lang="ar-SA" sz="3200" b="1" kern="1200" dirty="0">
                <a:solidFill>
                  <a:schemeClr val="accent2">
                    <a:lumMod val="50000"/>
                  </a:schemeClr>
                </a:solidFill>
              </a:endParaRPr>
            </a:p>
          </p:txBody>
        </p:sp>
      </p:grpSp>
    </p:spTree>
    <p:extLst>
      <p:ext uri="{BB962C8B-B14F-4D97-AF65-F5344CB8AC3E}">
        <p14:creationId xmlns:p14="http://schemas.microsoft.com/office/powerpoint/2010/main" val="39323738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ذو زوايا قطرية مستديرة 13">
            <a:extLst>
              <a:ext uri="{FF2B5EF4-FFF2-40B4-BE49-F238E27FC236}">
                <a16:creationId xmlns:a16="http://schemas.microsoft.com/office/drawing/2014/main" id="{6B7BA953-AB4C-4D62-83C0-00DCB87DBA3B}"/>
              </a:ext>
            </a:extLst>
          </p:cNvPr>
          <p:cNvSpPr/>
          <p:nvPr/>
        </p:nvSpPr>
        <p:spPr>
          <a:xfrm>
            <a:off x="51759" y="6381844"/>
            <a:ext cx="2386642" cy="441650"/>
          </a:xfrm>
          <a:prstGeom prst="round2DiagRect">
            <a:avLst>
              <a:gd name="adj1" fmla="val 16667"/>
              <a:gd name="adj2" fmla="val 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التفكير الإبداعي:</a:t>
            </a:r>
          </a:p>
        </p:txBody>
      </p:sp>
      <p:pic>
        <p:nvPicPr>
          <p:cNvPr id="8" name="صورة 7">
            <a:extLst>
              <a:ext uri="{FF2B5EF4-FFF2-40B4-BE49-F238E27FC236}">
                <a16:creationId xmlns:a16="http://schemas.microsoft.com/office/drawing/2014/main" id="{BF70BEB2-ECB8-4D75-B825-7229EA59E608}"/>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53289" y="186852"/>
            <a:ext cx="3285421" cy="1065195"/>
          </a:xfrm>
          <a:prstGeom prst="rect">
            <a:avLst/>
          </a:prstGeom>
        </p:spPr>
      </p:pic>
      <p:sp>
        <p:nvSpPr>
          <p:cNvPr id="17" name="مستطيل 16">
            <a:extLst>
              <a:ext uri="{FF2B5EF4-FFF2-40B4-BE49-F238E27FC236}">
                <a16:creationId xmlns:a16="http://schemas.microsoft.com/office/drawing/2014/main" id="{124B1CD5-6352-4B56-BE4D-97ACF40115B6}"/>
              </a:ext>
            </a:extLst>
          </p:cNvPr>
          <p:cNvSpPr/>
          <p:nvPr/>
        </p:nvSpPr>
        <p:spPr>
          <a:xfrm>
            <a:off x="1646027" y="1252047"/>
            <a:ext cx="8899944"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ومنهم أيضًا: أهل البر والإحسان:</a:t>
            </a:r>
          </a:p>
        </p:txBody>
      </p:sp>
      <p:pic>
        <p:nvPicPr>
          <p:cNvPr id="13" name="صورة 12">
            <a:extLst>
              <a:ext uri="{FF2B5EF4-FFF2-40B4-BE49-F238E27FC236}">
                <a16:creationId xmlns:a16="http://schemas.microsoft.com/office/drawing/2014/main" id="{F881072B-A5F7-4EEE-8BED-296A94757B77}"/>
              </a:ext>
            </a:extLst>
          </p:cNvPr>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0" b="40167" l="29167" r="100000">
                        <a14:foregroundMark x1="30208" y1="65332" x2="30208" y2="65332"/>
                        <a14:foregroundMark x1="31667" y1="66826" x2="31667" y2="66826"/>
                        <a14:foregroundMark x1="32240" y1="68679" x2="32240" y2="68679"/>
                        <a14:foregroundMark x1="12865" y1="87268" x2="12865" y2="87268"/>
                      </a14:backgroundRemoval>
                    </a14:imgEffect>
                  </a14:imgLayer>
                </a14:imgProps>
              </a:ext>
              <a:ext uri="{28A0092B-C50C-407E-A947-70E740481C1C}">
                <a14:useLocalDpi xmlns:a14="http://schemas.microsoft.com/office/drawing/2010/main" val="0"/>
              </a:ext>
            </a:extLst>
          </a:blip>
          <a:srcRect l="33744" t="6945" r="37102" b="64702"/>
          <a:stretch/>
        </p:blipFill>
        <p:spPr>
          <a:xfrm>
            <a:off x="7374620" y="1946878"/>
            <a:ext cx="4264314" cy="4263354"/>
          </a:xfrm>
          <a:prstGeom prst="rect">
            <a:avLst/>
          </a:prstGeom>
        </p:spPr>
      </p:pic>
      <p:sp>
        <p:nvSpPr>
          <p:cNvPr id="19" name="مربع نص 18">
            <a:extLst>
              <a:ext uri="{FF2B5EF4-FFF2-40B4-BE49-F238E27FC236}">
                <a16:creationId xmlns:a16="http://schemas.microsoft.com/office/drawing/2014/main" id="{3109E4FC-14F4-4505-BA92-BC5F57C90278}"/>
              </a:ext>
            </a:extLst>
          </p:cNvPr>
          <p:cNvSpPr txBox="1"/>
          <p:nvPr/>
        </p:nvSpPr>
        <p:spPr>
          <a:xfrm>
            <a:off x="8189843" y="3109059"/>
            <a:ext cx="2633869"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kern="0" dirty="0">
                <a:ln w="0"/>
                <a:solidFill>
                  <a:schemeClr val="accent6">
                    <a:lumMod val="50000"/>
                  </a:schemeClr>
                </a:solidFill>
              </a:rPr>
              <a:t>مثلّ/ي لأوجه البِر والإحسان:</a:t>
            </a:r>
            <a:endParaRPr kumimoji="0" lang="ar-SA" sz="2400" b="0" i="0" u="none" strike="noStrike" kern="0" cap="none" spc="0" normalizeH="0" baseline="0" noProof="0" dirty="0">
              <a:ln>
                <a:noFill/>
              </a:ln>
              <a:solidFill>
                <a:schemeClr val="accent6">
                  <a:lumMod val="50000"/>
                </a:schemeClr>
              </a:solidFill>
              <a:effectLst/>
              <a:uLnTx/>
              <a:uFillTx/>
            </a:endParaRPr>
          </a:p>
        </p:txBody>
      </p:sp>
      <p:sp>
        <p:nvSpPr>
          <p:cNvPr id="20" name="مربع نص 19">
            <a:extLst>
              <a:ext uri="{FF2B5EF4-FFF2-40B4-BE49-F238E27FC236}">
                <a16:creationId xmlns:a16="http://schemas.microsoft.com/office/drawing/2014/main" id="{F21500C5-82D8-4820-86B8-0A6F6A107E7C}"/>
              </a:ext>
            </a:extLst>
          </p:cNvPr>
          <p:cNvSpPr txBox="1"/>
          <p:nvPr/>
        </p:nvSpPr>
        <p:spPr>
          <a:xfrm>
            <a:off x="680935" y="1977879"/>
            <a:ext cx="7033592"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ar-SA" sz="2400" b="1" i="0" u="none" strike="noStrike" baseline="0" dirty="0">
                <a:solidFill>
                  <a:schemeClr val="accent6">
                    <a:lumMod val="50000"/>
                  </a:schemeClr>
                </a:solidFill>
                <a:latin typeface="AlBayan"/>
              </a:rPr>
              <a:t>يقول النبي صلى الله عليه </a:t>
            </a:r>
            <a:r>
              <a:rPr lang="ar-SA" sz="2400" b="1" dirty="0">
                <a:solidFill>
                  <a:schemeClr val="accent6">
                    <a:lumMod val="50000"/>
                  </a:schemeClr>
                </a:solidFill>
                <a:latin typeface="AlBayan"/>
              </a:rPr>
              <a:t>وسلم :«</a:t>
            </a:r>
            <a:r>
              <a:rPr lang="ar-SA" sz="2400" b="1" i="0" u="none" strike="noStrike" baseline="0" dirty="0">
                <a:solidFill>
                  <a:schemeClr val="accent6">
                    <a:lumMod val="50000"/>
                  </a:schemeClr>
                </a:solidFill>
                <a:latin typeface="AlBayan"/>
              </a:rPr>
              <a:t>من نفّس عن مؤمن كربة من كرب</a:t>
            </a:r>
          </a:p>
          <a:p>
            <a:r>
              <a:rPr lang="ar-SA" sz="2400" b="1" i="0" u="none" strike="noStrike" baseline="0" dirty="0">
                <a:solidFill>
                  <a:schemeClr val="accent6">
                    <a:lumMod val="50000"/>
                  </a:schemeClr>
                </a:solidFill>
                <a:latin typeface="AlBayan"/>
              </a:rPr>
              <a:t>الدنيا، نفّس الله عنه كربة من كرب يوم القيامة، ومن يسّر على معسر يسّر الله عليه في الدنيا و </a:t>
            </a:r>
            <a:r>
              <a:rPr lang="ar-SA" sz="2400" b="1" dirty="0">
                <a:solidFill>
                  <a:schemeClr val="accent6">
                    <a:lumMod val="50000"/>
                  </a:schemeClr>
                </a:solidFill>
                <a:latin typeface="AlBayan"/>
              </a:rPr>
              <a:t>الآخرة»</a:t>
            </a:r>
            <a:endParaRPr lang="ar-SA" sz="2400" b="1" dirty="0">
              <a:solidFill>
                <a:schemeClr val="accent6">
                  <a:lumMod val="50000"/>
                </a:schemeClr>
              </a:solidFill>
            </a:endParaRPr>
          </a:p>
        </p:txBody>
      </p:sp>
      <p:graphicFrame>
        <p:nvGraphicFramePr>
          <p:cNvPr id="9" name="رسم تخطيطي 8">
            <a:extLst>
              <a:ext uri="{FF2B5EF4-FFF2-40B4-BE49-F238E27FC236}">
                <a16:creationId xmlns:a16="http://schemas.microsoft.com/office/drawing/2014/main" id="{2FCF5689-36AF-49EC-8928-A499D65533B2}"/>
              </a:ext>
            </a:extLst>
          </p:cNvPr>
          <p:cNvGraphicFramePr/>
          <p:nvPr>
            <p:extLst>
              <p:ext uri="{D42A27DB-BD31-4B8C-83A1-F6EECF244321}">
                <p14:modId xmlns:p14="http://schemas.microsoft.com/office/powerpoint/2010/main" val="3795211464"/>
              </p:ext>
            </p:extLst>
          </p:nvPr>
        </p:nvGraphicFramePr>
        <p:xfrm>
          <a:off x="185530" y="3209209"/>
          <a:ext cx="7796793" cy="36142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90072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قميص, سرير, أخضر, تشبث&#10;&#10;تم إنشاء الوصف تلقائياً">
            <a:extLst>
              <a:ext uri="{FF2B5EF4-FFF2-40B4-BE49-F238E27FC236}">
                <a16:creationId xmlns:a16="http://schemas.microsoft.com/office/drawing/2014/main" id="{D74A084C-5811-4F75-9EEE-E862CE452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805" y="3269379"/>
            <a:ext cx="3888001" cy="2916001"/>
          </a:xfrm>
          <a:prstGeom prst="rect">
            <a:avLst/>
          </a:prstGeom>
        </p:spPr>
      </p:pic>
      <p:pic>
        <p:nvPicPr>
          <p:cNvPr id="1026" name="Picture 2" descr="رابط و شروط استخدام خدمة فرجت عبر منصة أبشر - أراتـبـس">
            <a:extLst>
              <a:ext uri="{FF2B5EF4-FFF2-40B4-BE49-F238E27FC236}">
                <a16:creationId xmlns:a16="http://schemas.microsoft.com/office/drawing/2014/main" id="{6811CCA0-8646-4F09-8535-FA56E5D1A0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636"/>
          <a:stretch/>
        </p:blipFill>
        <p:spPr bwMode="auto">
          <a:xfrm>
            <a:off x="1522203" y="244996"/>
            <a:ext cx="5913069" cy="2561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صورة 6" descr="صورة تحتوي على منضدة, رسم, كرة&#10;&#10;تم إنشاء الوصف تلقائياً">
            <a:extLst>
              <a:ext uri="{FF2B5EF4-FFF2-40B4-BE49-F238E27FC236}">
                <a16:creationId xmlns:a16="http://schemas.microsoft.com/office/drawing/2014/main" id="{361DD2AB-3534-466F-BD88-088E4503FF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917" b="96875" l="5000" r="94000">
                        <a14:foregroundMark x1="56333" y1="2917" x2="42556" y2="32396"/>
                        <a14:foregroundMark x1="63333" y1="24167" x2="76111" y2="67396"/>
                        <a14:foregroundMark x1="76111" y1="67396" x2="76667" y2="78750"/>
                        <a14:foregroundMark x1="57667" y1="13750" x2="67889" y2="13542"/>
                        <a14:foregroundMark x1="67889" y1="13542" x2="91000" y2="14271"/>
                        <a14:foregroundMark x1="91000" y1="14271" x2="93954" y2="34317"/>
                        <a14:foregroundMark x1="97158" y1="74616" x2="98556" y2="82708"/>
                        <a14:foregroundMark x1="96154" y1="68800" x2="96288" y2="69573"/>
                        <a14:foregroundMark x1="95923" y1="67462" x2="95984" y2="67815"/>
                        <a14:foregroundMark x1="98556" y1="82708" x2="93222" y2="88542"/>
                        <a14:foregroundMark x1="93222" y1="88542" x2="74000" y2="96250"/>
                        <a14:foregroundMark x1="74000" y1="96250" x2="46000" y2="94688"/>
                        <a14:foregroundMark x1="46000" y1="94688" x2="20778" y2="86146"/>
                        <a14:foregroundMark x1="20778" y1="86146" x2="15778" y2="80938"/>
                        <a14:foregroundMark x1="15778" y1="80938" x2="5778" y2="59792"/>
                        <a14:foregroundMark x1="5778" y1="59792" x2="2778" y2="21458"/>
                        <a14:foregroundMark x1="2778" y1="21458" x2="5222" y2="14583"/>
                        <a14:foregroundMark x1="5222" y1="14583" x2="13111" y2="13542"/>
                        <a14:foregroundMark x1="13111" y1="13542" x2="37556" y2="16771"/>
                        <a14:foregroundMark x1="37556" y1="16771" x2="59778" y2="15625"/>
                        <a14:foregroundMark x1="59778" y1="15625" x2="61111" y2="15625"/>
                        <a14:foregroundMark x1="61111" y1="15625" x2="43000" y2="60938"/>
                        <a14:foregroundMark x1="43000" y1="60938" x2="40222" y2="80938"/>
                        <a14:foregroundMark x1="40222" y1="80938" x2="29889" y2="80208"/>
                        <a14:foregroundMark x1="29889" y1="80208" x2="22333" y2="65833"/>
                        <a14:foregroundMark x1="22333" y1="65833" x2="19778" y2="51667"/>
                        <a14:foregroundMark x1="19778" y1="51667" x2="22333" y2="42917"/>
                        <a14:foregroundMark x1="22333" y1="42917" x2="27444" y2="37813"/>
                        <a14:foregroundMark x1="27444" y1="37813" x2="40556" y2="37917"/>
                        <a14:foregroundMark x1="40556" y1="37917" x2="56111" y2="45521"/>
                        <a14:foregroundMark x1="46889" y1="12708" x2="9111" y2="13021"/>
                        <a14:foregroundMark x1="9111" y1="13021" x2="3667" y2="20521"/>
                        <a14:foregroundMark x1="3667" y1="20521" x2="8667" y2="62708"/>
                        <a14:foregroundMark x1="8667" y1="62708" x2="5000" y2="56250"/>
                        <a14:foregroundMark x1="5000" y1="56250" x2="2778" y2="63229"/>
                        <a14:foregroundMark x1="2778" y1="63229" x2="10444" y2="92396"/>
                        <a14:foregroundMark x1="10444" y1="92396" x2="46333" y2="98229"/>
                        <a14:foregroundMark x1="46333" y1="98229" x2="88889" y2="90833"/>
                        <a14:foregroundMark x1="88889" y1="90833" x2="90889" y2="15000"/>
                        <a14:foregroundMark x1="90889" y1="15000" x2="82222" y2="13854"/>
                        <a14:foregroundMark x1="82222" y1="13854" x2="64667" y2="15208"/>
                        <a14:foregroundMark x1="64667" y1="15208" x2="49222" y2="23229"/>
                        <a14:foregroundMark x1="49222" y1="23229" x2="46111" y2="15104"/>
                        <a14:foregroundMark x1="46111" y1="15104" x2="47111" y2="13125"/>
                        <a14:foregroundMark x1="58556" y1="43438" x2="52333" y2="58438"/>
                        <a14:foregroundMark x1="52333" y1="58438" x2="40111" y2="61458"/>
                        <a14:foregroundMark x1="40111" y1="61458" x2="35778" y2="52188"/>
                        <a14:foregroundMark x1="35778" y1="52188" x2="37222" y2="42708"/>
                        <a14:foregroundMark x1="37222" y1="42708" x2="43222" y2="37396"/>
                        <a14:foregroundMark x1="43222" y1="37396" x2="53111" y2="33646"/>
                        <a14:foregroundMark x1="53111" y1="33646" x2="60889" y2="34896"/>
                        <a14:foregroundMark x1="60889" y1="34896" x2="66556" y2="47500"/>
                        <a14:foregroundMark x1="66556" y1="47500" x2="63222" y2="55833"/>
                        <a14:foregroundMark x1="63222" y1="55833" x2="57000" y2="61250"/>
                        <a14:foregroundMark x1="57000" y1="61250" x2="45889" y2="64063"/>
                        <a14:foregroundMark x1="45889" y1="64063" x2="37222" y2="61771"/>
                        <a14:foregroundMark x1="37222" y1="61771" x2="31889" y2="51875"/>
                        <a14:foregroundMark x1="31889" y1="51875" x2="34333" y2="41042"/>
                        <a14:foregroundMark x1="34333" y1="41042" x2="41444" y2="34167"/>
                        <a14:foregroundMark x1="41444" y1="34167" x2="52556" y2="29271"/>
                        <a14:foregroundMark x1="52556" y1="29271" x2="62000" y2="30312"/>
                        <a14:foregroundMark x1="62000" y1="30312" x2="68556" y2="36250"/>
                        <a14:foregroundMark x1="68556" y1="36250" x2="71889" y2="48229"/>
                        <a14:foregroundMark x1="71889" y1="48229" x2="69667" y2="61979"/>
                        <a14:foregroundMark x1="69667" y1="61979" x2="64444" y2="70625"/>
                        <a14:foregroundMark x1="64444" y1="70625" x2="52778" y2="78229"/>
                        <a14:foregroundMark x1="52778" y1="78229" x2="38778" y2="78854"/>
                        <a14:foregroundMark x1="38778" y1="78854" x2="27778" y2="73750"/>
                        <a14:foregroundMark x1="27778" y1="73750" x2="23667" y2="65417"/>
                        <a14:foregroundMark x1="23667" y1="65417" x2="28111" y2="54167"/>
                        <a14:foregroundMark x1="28111" y1="54167" x2="37889" y2="43021"/>
                        <a14:foregroundMark x1="37889" y1="43021" x2="49222" y2="35625"/>
                        <a14:foregroundMark x1="49222" y1="35625" x2="58889" y2="33125"/>
                        <a14:foregroundMark x1="58889" y1="33125" x2="66889" y2="35313"/>
                        <a14:foregroundMark x1="66889" y1="35313" x2="71778" y2="42708"/>
                        <a14:foregroundMark x1="71778" y1="42708" x2="74444" y2="54792"/>
                        <a14:foregroundMark x1="74444" y1="54792" x2="73444" y2="64688"/>
                        <a14:foregroundMark x1="73444" y1="64688" x2="66667" y2="74167"/>
                        <a14:foregroundMark x1="66667" y1="74167" x2="43889" y2="84479"/>
                        <a14:foregroundMark x1="43889" y1="84479" x2="23778" y2="83438"/>
                        <a14:foregroundMark x1="23778" y1="83438" x2="13000" y2="73125"/>
                        <a14:foregroundMark x1="13000" y1="73125" x2="10000" y2="64167"/>
                        <a14:foregroundMark x1="10000" y1="64167" x2="13333" y2="55313"/>
                        <a14:foregroundMark x1="13333" y1="55313" x2="21222" y2="47396"/>
                        <a14:foregroundMark x1="21222" y1="47396" x2="30889" y2="41979"/>
                        <a14:foregroundMark x1="30889" y1="41979" x2="38556" y2="40208"/>
                        <a14:foregroundMark x1="38556" y1="40208" x2="51333" y2="41563"/>
                        <a14:foregroundMark x1="51333" y1="41563" x2="54333" y2="43125"/>
                        <a14:foregroundMark x1="76889" y1="22813" x2="59222" y2="62396"/>
                        <a14:foregroundMark x1="59222" y1="62396" x2="59222" y2="62813"/>
                        <a14:foregroundMark x1="70333" y1="26042" x2="77556" y2="49583"/>
                        <a14:foregroundMark x1="77556" y1="49583" x2="78000" y2="59271"/>
                        <a14:foregroundMark x1="65111" y1="21979" x2="80667" y2="19688"/>
                        <a14:foregroundMark x1="80667" y1="19688" x2="83778" y2="31979"/>
                        <a14:foregroundMark x1="83778" y1="31979" x2="78778" y2="78229"/>
                        <a14:foregroundMark x1="78778" y1="78229" x2="61333" y2="85938"/>
                        <a14:foregroundMark x1="34222" y1="27500" x2="17444" y2="33646"/>
                        <a14:foregroundMark x1="17444" y1="33646" x2="10444" y2="31042"/>
                        <a14:foregroundMark x1="10444" y1="31042" x2="11667" y2="22396"/>
                        <a14:foregroundMark x1="11667" y1="22396" x2="19111" y2="20938"/>
                        <a14:foregroundMark x1="42111" y1="27083" x2="35778" y2="31875"/>
                        <a14:foregroundMark x1="35778" y1="31875" x2="20778" y2="36563"/>
                        <a14:foregroundMark x1="20778" y1="36563" x2="17111" y2="44271"/>
                        <a14:foregroundMark x1="17111" y1="44271" x2="9111" y2="45833"/>
                        <a14:foregroundMark x1="9111" y1="45833" x2="6000" y2="29167"/>
                        <a14:foregroundMark x1="6000" y1="29167" x2="6000" y2="21250"/>
                        <a14:foregroundMark x1="6000" y1="21250" x2="14222" y2="18646"/>
                        <a14:foregroundMark x1="14222" y1="18646" x2="38556" y2="20104"/>
                        <a14:foregroundMark x1="38556" y1="20104" x2="41778" y2="26667"/>
                        <a14:foregroundMark x1="41778" y1="26667" x2="41000" y2="31354"/>
                        <a14:foregroundMark x1="29889" y1="61354" x2="35000" y2="67083"/>
                        <a14:foregroundMark x1="35000" y1="67083" x2="30333" y2="72708"/>
                        <a14:foregroundMark x1="30333" y1="72708" x2="24667" y2="64896"/>
                        <a14:foregroundMark x1="24667" y1="64896" x2="27444" y2="57604"/>
                        <a14:foregroundMark x1="27444" y1="57604" x2="35444" y2="58021"/>
                        <a14:foregroundMark x1="35444" y1="58021" x2="42333" y2="63438"/>
                        <a14:foregroundMark x1="42333" y1="63438" x2="43667" y2="71042"/>
                        <a14:foregroundMark x1="43667" y1="71042" x2="39889" y2="75729"/>
                        <a14:foregroundMark x1="49111" y1="74896" x2="59111" y2="72500"/>
                        <a14:foregroundMark x1="59111" y1="72500" x2="53222" y2="66563"/>
                        <a14:foregroundMark x1="53222" y1="66563" x2="42222" y2="67917"/>
                        <a14:foregroundMark x1="42222" y1="67917" x2="39889" y2="71979"/>
                        <a14:foregroundMark x1="49333" y1="87813" x2="59889" y2="87917"/>
                        <a14:foregroundMark x1="59889" y1="87917" x2="70111" y2="87292"/>
                        <a14:foregroundMark x1="70111" y1="87292" x2="77222" y2="81979"/>
                        <a14:foregroundMark x1="77222" y1="81979" x2="83667" y2="65521"/>
                        <a14:foregroundMark x1="83667" y1="65521" x2="79778" y2="60729"/>
                        <a14:foregroundMark x1="88556" y1="69583" x2="93222" y2="92604"/>
                        <a14:foregroundMark x1="93222" y1="92604" x2="93556" y2="92917"/>
                        <a14:foregroundMark x1="93556" y1="92917" x2="59889" y2="96979"/>
                        <a14:foregroundMark x1="92000" y1="77917" x2="94000" y2="85521"/>
                        <a14:foregroundMark x1="94000" y1="85521" x2="34222" y2="85729"/>
                        <a14:backgroundMark x1="95778" y1="34479" x2="94222" y2="49792"/>
                        <a14:backgroundMark x1="94222" y1="49792" x2="99889" y2="74896"/>
                        <a14:backgroundMark x1="93778" y1="60521" x2="96889" y2="67083"/>
                        <a14:backgroundMark x1="96889" y1="67083" x2="97667" y2="67708"/>
                        <a14:backgroundMark x1="96556" y1="69583" x2="96333" y2="74583"/>
                      </a14:backgroundRemoval>
                    </a14:imgEffect>
                  </a14:imgLayer>
                </a14:imgProps>
              </a:ext>
              <a:ext uri="{28A0092B-C50C-407E-A947-70E740481C1C}">
                <a14:useLocalDpi xmlns:a14="http://schemas.microsoft.com/office/drawing/2010/main" val="0"/>
              </a:ext>
            </a:extLst>
          </a:blip>
          <a:stretch>
            <a:fillRect/>
          </a:stretch>
        </p:blipFill>
        <p:spPr>
          <a:xfrm>
            <a:off x="544918" y="2616378"/>
            <a:ext cx="3780325" cy="4032346"/>
          </a:xfrm>
          <a:prstGeom prst="rect">
            <a:avLst/>
          </a:prstGeom>
        </p:spPr>
      </p:pic>
      <p:sp>
        <p:nvSpPr>
          <p:cNvPr id="9" name="مستطيل 8">
            <a:extLst>
              <a:ext uri="{FF2B5EF4-FFF2-40B4-BE49-F238E27FC236}">
                <a16:creationId xmlns:a16="http://schemas.microsoft.com/office/drawing/2014/main" id="{852DA950-F0A9-4E75-84C3-E2A5E8C5DEAF}"/>
              </a:ext>
            </a:extLst>
          </p:cNvPr>
          <p:cNvSpPr/>
          <p:nvPr/>
        </p:nvSpPr>
        <p:spPr>
          <a:xfrm>
            <a:off x="853726" y="3504648"/>
            <a:ext cx="3162708" cy="2862322"/>
          </a:xfrm>
          <a:prstGeom prst="rect">
            <a:avLst/>
          </a:prstGeom>
          <a:noFill/>
        </p:spPr>
        <p:txBody>
          <a:bodyPr wrap="square" lIns="91440" tIns="45720" rIns="91440" bIns="45720">
            <a:spAutoFit/>
          </a:bodyPr>
          <a:lstStyle/>
          <a:p>
            <a:pPr algn="ctr"/>
            <a:r>
              <a:rPr lang="ar-SA" sz="3600" b="1" dirty="0">
                <a:ln w="0"/>
                <a:solidFill>
                  <a:schemeClr val="accent6">
                    <a:lumMod val="50000"/>
                  </a:schemeClr>
                </a:solidFill>
              </a:rPr>
              <a:t>أتاح وطني الفرصة للمُقتدرين على تفريج الكُرب عن أخوتهم المسلمين المكروبين.</a:t>
            </a:r>
          </a:p>
        </p:txBody>
      </p:sp>
      <p:graphicFrame>
        <p:nvGraphicFramePr>
          <p:cNvPr id="13" name="رسم تخطيطي 12">
            <a:extLst>
              <a:ext uri="{FF2B5EF4-FFF2-40B4-BE49-F238E27FC236}">
                <a16:creationId xmlns:a16="http://schemas.microsoft.com/office/drawing/2014/main" id="{3AB39F64-DD65-46F0-98A0-290559344CA3}"/>
              </a:ext>
            </a:extLst>
          </p:cNvPr>
          <p:cNvGraphicFramePr/>
          <p:nvPr>
            <p:extLst>
              <p:ext uri="{D42A27DB-BD31-4B8C-83A1-F6EECF244321}">
                <p14:modId xmlns:p14="http://schemas.microsoft.com/office/powerpoint/2010/main" val="2011791831"/>
              </p:ext>
            </p:extLst>
          </p:nvPr>
        </p:nvGraphicFramePr>
        <p:xfrm>
          <a:off x="5561805" y="2239618"/>
          <a:ext cx="8344062" cy="45059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فقاعة الكلام: بيضاوية 13">
            <a:extLst>
              <a:ext uri="{FF2B5EF4-FFF2-40B4-BE49-F238E27FC236}">
                <a16:creationId xmlns:a16="http://schemas.microsoft.com/office/drawing/2014/main" id="{D4BBA2D9-3CF1-4501-BD68-36947D32551E}"/>
              </a:ext>
            </a:extLst>
          </p:cNvPr>
          <p:cNvSpPr/>
          <p:nvPr/>
        </p:nvSpPr>
        <p:spPr>
          <a:xfrm>
            <a:off x="8316971" y="244996"/>
            <a:ext cx="3779443" cy="1577009"/>
          </a:xfrm>
          <a:prstGeom prst="wedgeEllipseCallout">
            <a:avLst>
              <a:gd name="adj1" fmla="val -27144"/>
              <a:gd name="adj2" fmla="val 71744"/>
            </a:avLst>
          </a:prstGeom>
          <a:solidFill>
            <a:srgbClr val="FAEB7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accent6">
                    <a:lumMod val="50000"/>
                  </a:schemeClr>
                </a:solidFill>
              </a:rPr>
              <a:t>عددي إيجابيات مبادرة "فُرجِتْ"</a:t>
            </a:r>
          </a:p>
        </p:txBody>
      </p:sp>
    </p:spTree>
    <p:extLst>
      <p:ext uri="{BB962C8B-B14F-4D97-AF65-F5344CB8AC3E}">
        <p14:creationId xmlns:p14="http://schemas.microsoft.com/office/powerpoint/2010/main" val="23154350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graphicEl>
                                              <a:dgm id="{153B3B5E-7A22-4B45-8B69-2C06FB669FA0}"/>
                                            </p:graphicEl>
                                          </p:spTgt>
                                        </p:tgtEl>
                                        <p:attrNameLst>
                                          <p:attrName>style.visibility</p:attrName>
                                        </p:attrNameLst>
                                      </p:cBhvr>
                                      <p:to>
                                        <p:strVal val="visible"/>
                                      </p:to>
                                    </p:set>
                                    <p:animEffect transition="in" filter="fade">
                                      <p:cBhvr>
                                        <p:cTn id="36" dur="1000"/>
                                        <p:tgtEl>
                                          <p:spTgt spid="13">
                                            <p:graphicEl>
                                              <a:dgm id="{153B3B5E-7A22-4B45-8B69-2C06FB669FA0}"/>
                                            </p:graphicEl>
                                          </p:spTgt>
                                        </p:tgtEl>
                                      </p:cBhvr>
                                    </p:animEffect>
                                    <p:anim calcmode="lin" valueType="num">
                                      <p:cBhvr>
                                        <p:cTn id="37" dur="1000" fill="hold"/>
                                        <p:tgtEl>
                                          <p:spTgt spid="13">
                                            <p:graphicEl>
                                              <a:dgm id="{153B3B5E-7A22-4B45-8B69-2C06FB669FA0}"/>
                                            </p:graphicEl>
                                          </p:spTgt>
                                        </p:tgtEl>
                                        <p:attrNameLst>
                                          <p:attrName>ppt_x</p:attrName>
                                        </p:attrNameLst>
                                      </p:cBhvr>
                                      <p:tavLst>
                                        <p:tav tm="0">
                                          <p:val>
                                            <p:strVal val="#ppt_x"/>
                                          </p:val>
                                        </p:tav>
                                        <p:tav tm="100000">
                                          <p:val>
                                            <p:strVal val="#ppt_x"/>
                                          </p:val>
                                        </p:tav>
                                      </p:tavLst>
                                    </p:anim>
                                    <p:anim calcmode="lin" valueType="num">
                                      <p:cBhvr>
                                        <p:cTn id="38" dur="1000" fill="hold"/>
                                        <p:tgtEl>
                                          <p:spTgt spid="13">
                                            <p:graphicEl>
                                              <a:dgm id="{153B3B5E-7A22-4B45-8B69-2C06FB669FA0}"/>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graphicEl>
                                              <a:dgm id="{4BD81A88-D7D7-4FE2-9BB7-943A3DE68005}"/>
                                            </p:graphicEl>
                                          </p:spTgt>
                                        </p:tgtEl>
                                        <p:attrNameLst>
                                          <p:attrName>style.visibility</p:attrName>
                                        </p:attrNameLst>
                                      </p:cBhvr>
                                      <p:to>
                                        <p:strVal val="visible"/>
                                      </p:to>
                                    </p:set>
                                    <p:animEffect transition="in" filter="fade">
                                      <p:cBhvr>
                                        <p:cTn id="43" dur="1000"/>
                                        <p:tgtEl>
                                          <p:spTgt spid="13">
                                            <p:graphicEl>
                                              <a:dgm id="{4BD81A88-D7D7-4FE2-9BB7-943A3DE68005}"/>
                                            </p:graphicEl>
                                          </p:spTgt>
                                        </p:tgtEl>
                                      </p:cBhvr>
                                    </p:animEffect>
                                    <p:anim calcmode="lin" valueType="num">
                                      <p:cBhvr>
                                        <p:cTn id="44" dur="1000" fill="hold"/>
                                        <p:tgtEl>
                                          <p:spTgt spid="13">
                                            <p:graphicEl>
                                              <a:dgm id="{4BD81A88-D7D7-4FE2-9BB7-943A3DE68005}"/>
                                            </p:graphicEl>
                                          </p:spTgt>
                                        </p:tgtEl>
                                        <p:attrNameLst>
                                          <p:attrName>ppt_x</p:attrName>
                                        </p:attrNameLst>
                                      </p:cBhvr>
                                      <p:tavLst>
                                        <p:tav tm="0">
                                          <p:val>
                                            <p:strVal val="#ppt_x"/>
                                          </p:val>
                                        </p:tav>
                                        <p:tav tm="100000">
                                          <p:val>
                                            <p:strVal val="#ppt_x"/>
                                          </p:val>
                                        </p:tav>
                                      </p:tavLst>
                                    </p:anim>
                                    <p:anim calcmode="lin" valueType="num">
                                      <p:cBhvr>
                                        <p:cTn id="45" dur="1000" fill="hold"/>
                                        <p:tgtEl>
                                          <p:spTgt spid="13">
                                            <p:graphicEl>
                                              <a:dgm id="{4BD81A88-D7D7-4FE2-9BB7-943A3DE68005}"/>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graphicEl>
                                              <a:dgm id="{9A314433-B785-48DE-8EFF-34A64C992F04}"/>
                                            </p:graphicEl>
                                          </p:spTgt>
                                        </p:tgtEl>
                                        <p:attrNameLst>
                                          <p:attrName>style.visibility</p:attrName>
                                        </p:attrNameLst>
                                      </p:cBhvr>
                                      <p:to>
                                        <p:strVal val="visible"/>
                                      </p:to>
                                    </p:set>
                                    <p:animEffect transition="in" filter="fade">
                                      <p:cBhvr>
                                        <p:cTn id="48" dur="1000"/>
                                        <p:tgtEl>
                                          <p:spTgt spid="13">
                                            <p:graphicEl>
                                              <a:dgm id="{9A314433-B785-48DE-8EFF-34A64C992F04}"/>
                                            </p:graphicEl>
                                          </p:spTgt>
                                        </p:tgtEl>
                                      </p:cBhvr>
                                    </p:animEffect>
                                    <p:anim calcmode="lin" valueType="num">
                                      <p:cBhvr>
                                        <p:cTn id="49" dur="1000" fill="hold"/>
                                        <p:tgtEl>
                                          <p:spTgt spid="13">
                                            <p:graphicEl>
                                              <a:dgm id="{9A314433-B785-48DE-8EFF-34A64C992F04}"/>
                                            </p:graphicEl>
                                          </p:spTgt>
                                        </p:tgtEl>
                                        <p:attrNameLst>
                                          <p:attrName>ppt_x</p:attrName>
                                        </p:attrNameLst>
                                      </p:cBhvr>
                                      <p:tavLst>
                                        <p:tav tm="0">
                                          <p:val>
                                            <p:strVal val="#ppt_x"/>
                                          </p:val>
                                        </p:tav>
                                        <p:tav tm="100000">
                                          <p:val>
                                            <p:strVal val="#ppt_x"/>
                                          </p:val>
                                        </p:tav>
                                      </p:tavLst>
                                    </p:anim>
                                    <p:anim calcmode="lin" valueType="num">
                                      <p:cBhvr>
                                        <p:cTn id="50" dur="1000" fill="hold"/>
                                        <p:tgtEl>
                                          <p:spTgt spid="13">
                                            <p:graphicEl>
                                              <a:dgm id="{9A314433-B785-48DE-8EFF-34A64C992F04}"/>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graphicEl>
                                              <a:dgm id="{3A530072-0168-4FCC-9C8A-93AD83358A73}"/>
                                            </p:graphicEl>
                                          </p:spTgt>
                                        </p:tgtEl>
                                        <p:attrNameLst>
                                          <p:attrName>style.visibility</p:attrName>
                                        </p:attrNameLst>
                                      </p:cBhvr>
                                      <p:to>
                                        <p:strVal val="visible"/>
                                      </p:to>
                                    </p:set>
                                    <p:animEffect transition="in" filter="fade">
                                      <p:cBhvr>
                                        <p:cTn id="55" dur="1000"/>
                                        <p:tgtEl>
                                          <p:spTgt spid="13">
                                            <p:graphicEl>
                                              <a:dgm id="{3A530072-0168-4FCC-9C8A-93AD83358A73}"/>
                                            </p:graphicEl>
                                          </p:spTgt>
                                        </p:tgtEl>
                                      </p:cBhvr>
                                    </p:animEffect>
                                    <p:anim calcmode="lin" valueType="num">
                                      <p:cBhvr>
                                        <p:cTn id="56" dur="1000" fill="hold"/>
                                        <p:tgtEl>
                                          <p:spTgt spid="13">
                                            <p:graphicEl>
                                              <a:dgm id="{3A530072-0168-4FCC-9C8A-93AD83358A73}"/>
                                            </p:graphicEl>
                                          </p:spTgt>
                                        </p:tgtEl>
                                        <p:attrNameLst>
                                          <p:attrName>ppt_x</p:attrName>
                                        </p:attrNameLst>
                                      </p:cBhvr>
                                      <p:tavLst>
                                        <p:tav tm="0">
                                          <p:val>
                                            <p:strVal val="#ppt_x"/>
                                          </p:val>
                                        </p:tav>
                                        <p:tav tm="100000">
                                          <p:val>
                                            <p:strVal val="#ppt_x"/>
                                          </p:val>
                                        </p:tav>
                                      </p:tavLst>
                                    </p:anim>
                                    <p:anim calcmode="lin" valueType="num">
                                      <p:cBhvr>
                                        <p:cTn id="57" dur="1000" fill="hold"/>
                                        <p:tgtEl>
                                          <p:spTgt spid="13">
                                            <p:graphicEl>
                                              <a:dgm id="{3A530072-0168-4FCC-9C8A-93AD83358A73}"/>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graphicEl>
                                              <a:dgm id="{B0496C97-B8A5-40AC-9124-DBC8DD15499A}"/>
                                            </p:graphicEl>
                                          </p:spTgt>
                                        </p:tgtEl>
                                        <p:attrNameLst>
                                          <p:attrName>style.visibility</p:attrName>
                                        </p:attrNameLst>
                                      </p:cBhvr>
                                      <p:to>
                                        <p:strVal val="visible"/>
                                      </p:to>
                                    </p:set>
                                    <p:animEffect transition="in" filter="fade">
                                      <p:cBhvr>
                                        <p:cTn id="60" dur="1000"/>
                                        <p:tgtEl>
                                          <p:spTgt spid="13">
                                            <p:graphicEl>
                                              <a:dgm id="{B0496C97-B8A5-40AC-9124-DBC8DD15499A}"/>
                                            </p:graphicEl>
                                          </p:spTgt>
                                        </p:tgtEl>
                                      </p:cBhvr>
                                    </p:animEffect>
                                    <p:anim calcmode="lin" valueType="num">
                                      <p:cBhvr>
                                        <p:cTn id="61" dur="1000" fill="hold"/>
                                        <p:tgtEl>
                                          <p:spTgt spid="13">
                                            <p:graphicEl>
                                              <a:dgm id="{B0496C97-B8A5-40AC-9124-DBC8DD15499A}"/>
                                            </p:graphicEl>
                                          </p:spTgt>
                                        </p:tgtEl>
                                        <p:attrNameLst>
                                          <p:attrName>ppt_x</p:attrName>
                                        </p:attrNameLst>
                                      </p:cBhvr>
                                      <p:tavLst>
                                        <p:tav tm="0">
                                          <p:val>
                                            <p:strVal val="#ppt_x"/>
                                          </p:val>
                                        </p:tav>
                                        <p:tav tm="100000">
                                          <p:val>
                                            <p:strVal val="#ppt_x"/>
                                          </p:val>
                                        </p:tav>
                                      </p:tavLst>
                                    </p:anim>
                                    <p:anim calcmode="lin" valueType="num">
                                      <p:cBhvr>
                                        <p:cTn id="62" dur="1000" fill="hold"/>
                                        <p:tgtEl>
                                          <p:spTgt spid="13">
                                            <p:graphicEl>
                                              <a:dgm id="{B0496C97-B8A5-40AC-9124-DBC8DD15499A}"/>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
                                            <p:graphicEl>
                                              <a:dgm id="{650D2890-5F74-4A40-9D40-0B177EF8A22F}"/>
                                            </p:graphicEl>
                                          </p:spTgt>
                                        </p:tgtEl>
                                        <p:attrNameLst>
                                          <p:attrName>style.visibility</p:attrName>
                                        </p:attrNameLst>
                                      </p:cBhvr>
                                      <p:to>
                                        <p:strVal val="visible"/>
                                      </p:to>
                                    </p:set>
                                    <p:animEffect transition="in" filter="fade">
                                      <p:cBhvr>
                                        <p:cTn id="67" dur="1000"/>
                                        <p:tgtEl>
                                          <p:spTgt spid="13">
                                            <p:graphicEl>
                                              <a:dgm id="{650D2890-5F74-4A40-9D40-0B177EF8A22F}"/>
                                            </p:graphicEl>
                                          </p:spTgt>
                                        </p:tgtEl>
                                      </p:cBhvr>
                                    </p:animEffect>
                                    <p:anim calcmode="lin" valueType="num">
                                      <p:cBhvr>
                                        <p:cTn id="68" dur="1000" fill="hold"/>
                                        <p:tgtEl>
                                          <p:spTgt spid="13">
                                            <p:graphicEl>
                                              <a:dgm id="{650D2890-5F74-4A40-9D40-0B177EF8A22F}"/>
                                            </p:graphicEl>
                                          </p:spTgt>
                                        </p:tgtEl>
                                        <p:attrNameLst>
                                          <p:attrName>ppt_x</p:attrName>
                                        </p:attrNameLst>
                                      </p:cBhvr>
                                      <p:tavLst>
                                        <p:tav tm="0">
                                          <p:val>
                                            <p:strVal val="#ppt_x"/>
                                          </p:val>
                                        </p:tav>
                                        <p:tav tm="100000">
                                          <p:val>
                                            <p:strVal val="#ppt_x"/>
                                          </p:val>
                                        </p:tav>
                                      </p:tavLst>
                                    </p:anim>
                                    <p:anim calcmode="lin" valueType="num">
                                      <p:cBhvr>
                                        <p:cTn id="69" dur="1000" fill="hold"/>
                                        <p:tgtEl>
                                          <p:spTgt spid="13">
                                            <p:graphicEl>
                                              <a:dgm id="{650D2890-5F74-4A40-9D40-0B177EF8A22F}"/>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graphicEl>
                                              <a:dgm id="{FFDC405A-38F7-4DD1-BF15-618BD920D655}"/>
                                            </p:graphicEl>
                                          </p:spTgt>
                                        </p:tgtEl>
                                        <p:attrNameLst>
                                          <p:attrName>style.visibility</p:attrName>
                                        </p:attrNameLst>
                                      </p:cBhvr>
                                      <p:to>
                                        <p:strVal val="visible"/>
                                      </p:to>
                                    </p:set>
                                    <p:animEffect transition="in" filter="fade">
                                      <p:cBhvr>
                                        <p:cTn id="72" dur="1000"/>
                                        <p:tgtEl>
                                          <p:spTgt spid="13">
                                            <p:graphicEl>
                                              <a:dgm id="{FFDC405A-38F7-4DD1-BF15-618BD920D655}"/>
                                            </p:graphicEl>
                                          </p:spTgt>
                                        </p:tgtEl>
                                      </p:cBhvr>
                                    </p:animEffect>
                                    <p:anim calcmode="lin" valueType="num">
                                      <p:cBhvr>
                                        <p:cTn id="73" dur="1000" fill="hold"/>
                                        <p:tgtEl>
                                          <p:spTgt spid="13">
                                            <p:graphicEl>
                                              <a:dgm id="{FFDC405A-38F7-4DD1-BF15-618BD920D655}"/>
                                            </p:graphicEl>
                                          </p:spTgt>
                                        </p:tgtEl>
                                        <p:attrNameLst>
                                          <p:attrName>ppt_x</p:attrName>
                                        </p:attrNameLst>
                                      </p:cBhvr>
                                      <p:tavLst>
                                        <p:tav tm="0">
                                          <p:val>
                                            <p:strVal val="#ppt_x"/>
                                          </p:val>
                                        </p:tav>
                                        <p:tav tm="100000">
                                          <p:val>
                                            <p:strVal val="#ppt_x"/>
                                          </p:val>
                                        </p:tav>
                                      </p:tavLst>
                                    </p:anim>
                                    <p:anim calcmode="lin" valueType="num">
                                      <p:cBhvr>
                                        <p:cTn id="74" dur="1000" fill="hold"/>
                                        <p:tgtEl>
                                          <p:spTgt spid="13">
                                            <p:graphicEl>
                                              <a:dgm id="{FFDC405A-38F7-4DD1-BF15-618BD920D655}"/>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3">
                                            <p:graphicEl>
                                              <a:dgm id="{840146D0-FA1E-40C6-A533-CBA7E78AC2C1}"/>
                                            </p:graphicEl>
                                          </p:spTgt>
                                        </p:tgtEl>
                                        <p:attrNameLst>
                                          <p:attrName>style.visibility</p:attrName>
                                        </p:attrNameLst>
                                      </p:cBhvr>
                                      <p:to>
                                        <p:strVal val="visible"/>
                                      </p:to>
                                    </p:set>
                                    <p:animEffect transition="in" filter="fade">
                                      <p:cBhvr>
                                        <p:cTn id="79" dur="1000"/>
                                        <p:tgtEl>
                                          <p:spTgt spid="13">
                                            <p:graphicEl>
                                              <a:dgm id="{840146D0-FA1E-40C6-A533-CBA7E78AC2C1}"/>
                                            </p:graphicEl>
                                          </p:spTgt>
                                        </p:tgtEl>
                                      </p:cBhvr>
                                    </p:animEffect>
                                    <p:anim calcmode="lin" valueType="num">
                                      <p:cBhvr>
                                        <p:cTn id="80" dur="1000" fill="hold"/>
                                        <p:tgtEl>
                                          <p:spTgt spid="13">
                                            <p:graphicEl>
                                              <a:dgm id="{840146D0-FA1E-40C6-A533-CBA7E78AC2C1}"/>
                                            </p:graphicEl>
                                          </p:spTgt>
                                        </p:tgtEl>
                                        <p:attrNameLst>
                                          <p:attrName>ppt_x</p:attrName>
                                        </p:attrNameLst>
                                      </p:cBhvr>
                                      <p:tavLst>
                                        <p:tav tm="0">
                                          <p:val>
                                            <p:strVal val="#ppt_x"/>
                                          </p:val>
                                        </p:tav>
                                        <p:tav tm="100000">
                                          <p:val>
                                            <p:strVal val="#ppt_x"/>
                                          </p:val>
                                        </p:tav>
                                      </p:tavLst>
                                    </p:anim>
                                    <p:anim calcmode="lin" valueType="num">
                                      <p:cBhvr>
                                        <p:cTn id="81" dur="1000" fill="hold"/>
                                        <p:tgtEl>
                                          <p:spTgt spid="13">
                                            <p:graphicEl>
                                              <a:dgm id="{840146D0-FA1E-40C6-A533-CBA7E78AC2C1}"/>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3">
                                            <p:graphicEl>
                                              <a:dgm id="{54234AA8-E634-4DC5-8AB3-57E8AB07B1D6}"/>
                                            </p:graphicEl>
                                          </p:spTgt>
                                        </p:tgtEl>
                                        <p:attrNameLst>
                                          <p:attrName>style.visibility</p:attrName>
                                        </p:attrNameLst>
                                      </p:cBhvr>
                                      <p:to>
                                        <p:strVal val="visible"/>
                                      </p:to>
                                    </p:set>
                                    <p:animEffect transition="in" filter="fade">
                                      <p:cBhvr>
                                        <p:cTn id="84" dur="1000"/>
                                        <p:tgtEl>
                                          <p:spTgt spid="13">
                                            <p:graphicEl>
                                              <a:dgm id="{54234AA8-E634-4DC5-8AB3-57E8AB07B1D6}"/>
                                            </p:graphicEl>
                                          </p:spTgt>
                                        </p:tgtEl>
                                      </p:cBhvr>
                                    </p:animEffect>
                                    <p:anim calcmode="lin" valueType="num">
                                      <p:cBhvr>
                                        <p:cTn id="85" dur="1000" fill="hold"/>
                                        <p:tgtEl>
                                          <p:spTgt spid="13">
                                            <p:graphicEl>
                                              <a:dgm id="{54234AA8-E634-4DC5-8AB3-57E8AB07B1D6}"/>
                                            </p:graphicEl>
                                          </p:spTgt>
                                        </p:tgtEl>
                                        <p:attrNameLst>
                                          <p:attrName>ppt_x</p:attrName>
                                        </p:attrNameLst>
                                      </p:cBhvr>
                                      <p:tavLst>
                                        <p:tav tm="0">
                                          <p:val>
                                            <p:strVal val="#ppt_x"/>
                                          </p:val>
                                        </p:tav>
                                        <p:tav tm="100000">
                                          <p:val>
                                            <p:strVal val="#ppt_x"/>
                                          </p:val>
                                        </p:tav>
                                      </p:tavLst>
                                    </p:anim>
                                    <p:anim calcmode="lin" valueType="num">
                                      <p:cBhvr>
                                        <p:cTn id="86" dur="1000" fill="hold"/>
                                        <p:tgtEl>
                                          <p:spTgt spid="13">
                                            <p:graphicEl>
                                              <a:dgm id="{54234AA8-E634-4DC5-8AB3-57E8AB07B1D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3" grpId="0">
        <p:bldSub>
          <a:bldDgm bld="lvlOne"/>
        </p:bldSub>
      </p:bldGraphic>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a:extLst>
              <a:ext uri="{FF2B5EF4-FFF2-40B4-BE49-F238E27FC236}">
                <a16:creationId xmlns:a16="http://schemas.microsoft.com/office/drawing/2014/main" id="{0D5C0D88-6A34-413D-B20C-6D2ECE8BB2CC}"/>
              </a:ext>
            </a:extLst>
          </p:cNvPr>
          <p:cNvGraphicFramePr>
            <a:graphicFrameLocks noGrp="1"/>
          </p:cNvGraphicFramePr>
          <p:nvPr>
            <p:extLst>
              <p:ext uri="{D42A27DB-BD31-4B8C-83A1-F6EECF244321}">
                <p14:modId xmlns:p14="http://schemas.microsoft.com/office/powerpoint/2010/main" val="3280566672"/>
              </p:ext>
            </p:extLst>
          </p:nvPr>
        </p:nvGraphicFramePr>
        <p:xfrm>
          <a:off x="1709530" y="2299387"/>
          <a:ext cx="8772940" cy="3672221"/>
        </p:xfrm>
        <a:graphic>
          <a:graphicData uri="http://schemas.openxmlformats.org/drawingml/2006/table">
            <a:tbl>
              <a:tblPr rtl="1" firstRow="1" bandRow="1">
                <a:tableStyleId>{BDBED569-4797-4DF1-A0F4-6AAB3CD982D8}</a:tableStyleId>
              </a:tblPr>
              <a:tblGrid>
                <a:gridCol w="4333108">
                  <a:extLst>
                    <a:ext uri="{9D8B030D-6E8A-4147-A177-3AD203B41FA5}">
                      <a16:colId xmlns:a16="http://schemas.microsoft.com/office/drawing/2014/main" val="476078408"/>
                    </a:ext>
                  </a:extLst>
                </a:gridCol>
                <a:gridCol w="4439832">
                  <a:extLst>
                    <a:ext uri="{9D8B030D-6E8A-4147-A177-3AD203B41FA5}">
                      <a16:colId xmlns:a16="http://schemas.microsoft.com/office/drawing/2014/main" val="1692359869"/>
                    </a:ext>
                  </a:extLst>
                </a:gridCol>
              </a:tblGrid>
              <a:tr h="728113">
                <a:tc>
                  <a:txBody>
                    <a:bodyPr/>
                    <a:lstStyle/>
                    <a:p>
                      <a:pPr algn="ctr" rtl="1"/>
                      <a:r>
                        <a:rPr kumimoji="0" lang="ar-SA" sz="4000" b="1" i="0" u="none" strike="noStrike" kern="1200" cap="none" spc="0" normalizeH="0" baseline="0" noProof="0" dirty="0">
                          <a:ln>
                            <a:noFill/>
                          </a:ln>
                          <a:solidFill>
                            <a:schemeClr val="accent1">
                              <a:lumMod val="50000"/>
                            </a:schemeClr>
                          </a:solidFill>
                          <a:effectLst/>
                          <a:uLnTx/>
                          <a:uFillTx/>
                          <a:latin typeface="Traditional Arabic" panose="02020603050405020304" pitchFamily="18" charset="-78"/>
                          <a:ea typeface="Calibri"/>
                          <a:cs typeface="+mn-cs"/>
                          <a:sym typeface="Calibri"/>
                        </a:rPr>
                        <a:t>الكفار</a:t>
                      </a:r>
                      <a:endParaRPr lang="ar-SA" sz="5400" b="1" dirty="0">
                        <a:solidFill>
                          <a:schemeClr val="accent1">
                            <a:lumMod val="50000"/>
                          </a:schemeClr>
                        </a:solidFill>
                        <a:latin typeface="Traditional Arabic" panose="02020603050405020304" pitchFamily="18" charset="-78"/>
                        <a:cs typeface="+mn-cs"/>
                      </a:endParaRPr>
                    </a:p>
                  </a:txBody>
                  <a:tcPr anchor="ctr"/>
                </a:tc>
                <a:tc>
                  <a:txBody>
                    <a:bodyPr/>
                    <a:lstStyle/>
                    <a:p>
                      <a:pPr algn="ctr" rtl="1"/>
                      <a:r>
                        <a:rPr kumimoji="0" lang="ar-SA" sz="4000" b="1" i="0" u="none" strike="noStrike" kern="1200" cap="none" spc="0" normalizeH="0" baseline="0" noProof="0" dirty="0">
                          <a:ln>
                            <a:noFill/>
                          </a:ln>
                          <a:solidFill>
                            <a:schemeClr val="accent1">
                              <a:lumMod val="50000"/>
                            </a:schemeClr>
                          </a:solidFill>
                          <a:effectLst/>
                          <a:uLnTx/>
                          <a:uFillTx/>
                          <a:latin typeface="Traditional Arabic" panose="02020603050405020304" pitchFamily="18" charset="-78"/>
                          <a:cs typeface="+mn-cs"/>
                          <a:sym typeface="Calibri"/>
                        </a:rPr>
                        <a:t>المؤمنين</a:t>
                      </a:r>
                      <a:endParaRPr lang="ar-SA" sz="5400" b="1" dirty="0">
                        <a:solidFill>
                          <a:schemeClr val="accent1">
                            <a:lumMod val="50000"/>
                          </a:schemeClr>
                        </a:solidFill>
                        <a:latin typeface="Traditional Arabic" panose="02020603050405020304" pitchFamily="18" charset="-78"/>
                        <a:cs typeface="+mn-cs"/>
                      </a:endParaRPr>
                    </a:p>
                  </a:txBody>
                  <a:tcPr anchor="ctr"/>
                </a:tc>
                <a:extLst>
                  <a:ext uri="{0D108BD9-81ED-4DB2-BD59-A6C34878D82A}">
                    <a16:rowId xmlns:a16="http://schemas.microsoft.com/office/drawing/2014/main" val="90573550"/>
                  </a:ext>
                </a:extLst>
              </a:tr>
              <a:tr h="1234626">
                <a:tc>
                  <a:txBody>
                    <a:bodyPr/>
                    <a:lstStyle/>
                    <a:p>
                      <a:pPr algn="ctr" rtl="1"/>
                      <a:r>
                        <a:rPr lang="ar-SA" sz="2400" b="1" dirty="0">
                          <a:solidFill>
                            <a:schemeClr val="accent1">
                              <a:lumMod val="50000"/>
                            </a:schemeClr>
                          </a:solidFill>
                          <a:latin typeface="Traditional Arabic" panose="02020603050405020304" pitchFamily="18" charset="-78"/>
                          <a:cs typeface="+mn-cs"/>
                        </a:rPr>
                        <a:t>يُساقون </a:t>
                      </a:r>
                      <a:r>
                        <a:rPr lang="ar-SA" sz="2400" b="1" dirty="0">
                          <a:solidFill>
                            <a:schemeClr val="accent6">
                              <a:lumMod val="50000"/>
                            </a:schemeClr>
                          </a:solidFill>
                          <a:latin typeface="Traditional Arabic" panose="02020603050405020304" pitchFamily="18" charset="-78"/>
                          <a:cs typeface="+mn-cs"/>
                        </a:rPr>
                        <a:t>سوقًا عنيفًا بزجر وتهديد</a:t>
                      </a:r>
                    </a:p>
                  </a:txBody>
                  <a:tcPr anchor="ctr"/>
                </a:tc>
                <a:tc>
                  <a:txBody>
                    <a:bodyPr/>
                    <a:lstStyle/>
                    <a:p>
                      <a:pPr algn="ctr" rtl="1"/>
                      <a:r>
                        <a:rPr lang="ar-SA" sz="2400" b="1" dirty="0">
                          <a:solidFill>
                            <a:schemeClr val="accent1">
                              <a:lumMod val="50000"/>
                            </a:schemeClr>
                          </a:solidFill>
                          <a:latin typeface="Traditional Arabic" panose="02020603050405020304" pitchFamily="18" charset="-78"/>
                          <a:cs typeface="+mn-cs"/>
                        </a:rPr>
                        <a:t>يساقون </a:t>
                      </a:r>
                      <a:r>
                        <a:rPr lang="ar-SA" sz="2400" b="1" dirty="0">
                          <a:solidFill>
                            <a:schemeClr val="accent6">
                              <a:lumMod val="50000"/>
                            </a:schemeClr>
                          </a:solidFill>
                          <a:latin typeface="Traditional Arabic" panose="02020603050405020304" pitchFamily="18" charset="-78"/>
                          <a:cs typeface="+mn-cs"/>
                        </a:rPr>
                        <a:t>سوق إكرام واعزاز ويحشرون وفدًا فرحين مستبشرين </a:t>
                      </a:r>
                    </a:p>
                  </a:txBody>
                  <a:tcPr anchor="ctr"/>
                </a:tc>
                <a:extLst>
                  <a:ext uri="{0D108BD9-81ED-4DB2-BD59-A6C34878D82A}">
                    <a16:rowId xmlns:a16="http://schemas.microsoft.com/office/drawing/2014/main" val="3861738123"/>
                  </a:ext>
                </a:extLst>
              </a:tr>
              <a:tr h="854741">
                <a:tc>
                  <a:txBody>
                    <a:bodyPr/>
                    <a:lstStyle/>
                    <a:p>
                      <a:pPr algn="ctr" rtl="1"/>
                      <a:r>
                        <a:rPr lang="ar-SA" sz="2400" b="1" dirty="0">
                          <a:solidFill>
                            <a:schemeClr val="accent1">
                              <a:lumMod val="50000"/>
                            </a:schemeClr>
                          </a:solidFill>
                          <a:latin typeface="Traditional Arabic" panose="02020603050405020304" pitchFamily="18" charset="-78"/>
                          <a:cs typeface="+mn-cs"/>
                        </a:rPr>
                        <a:t>تفتح لهم الأبواب </a:t>
                      </a:r>
                      <a:r>
                        <a:rPr lang="ar-SA" sz="2400" b="1" dirty="0">
                          <a:solidFill>
                            <a:schemeClr val="accent6">
                              <a:lumMod val="50000"/>
                            </a:schemeClr>
                          </a:solidFill>
                          <a:latin typeface="Traditional Arabic" panose="02020603050405020304" pitchFamily="18" charset="-78"/>
                          <a:cs typeface="+mn-cs"/>
                        </a:rPr>
                        <a:t>سريعًا لتعجل لهم العقوبة</a:t>
                      </a:r>
                    </a:p>
                  </a:txBody>
                  <a:tcPr anchor="ctr"/>
                </a:tc>
                <a:tc>
                  <a:txBody>
                    <a:bodyPr/>
                    <a:lstStyle/>
                    <a:p>
                      <a:pPr algn="ctr" rtl="1"/>
                      <a:r>
                        <a:rPr lang="ar-SA" sz="2400" b="1" dirty="0">
                          <a:solidFill>
                            <a:schemeClr val="accent1">
                              <a:lumMod val="50000"/>
                            </a:schemeClr>
                          </a:solidFill>
                          <a:latin typeface="Traditional Arabic" panose="02020603050405020304" pitchFamily="18" charset="-78"/>
                          <a:cs typeface="+mn-cs"/>
                        </a:rPr>
                        <a:t>تفتح لهم الأبواب </a:t>
                      </a:r>
                      <a:r>
                        <a:rPr lang="ar-SA" sz="2400" b="1" dirty="0">
                          <a:solidFill>
                            <a:schemeClr val="accent6">
                              <a:lumMod val="50000"/>
                            </a:schemeClr>
                          </a:solidFill>
                          <a:latin typeface="Traditional Arabic" panose="02020603050405020304" pitchFamily="18" charset="-78"/>
                          <a:cs typeface="+mn-cs"/>
                        </a:rPr>
                        <a:t>فتح إكرام </a:t>
                      </a:r>
                    </a:p>
                  </a:txBody>
                  <a:tcPr anchor="ctr"/>
                </a:tc>
                <a:extLst>
                  <a:ext uri="{0D108BD9-81ED-4DB2-BD59-A6C34878D82A}">
                    <a16:rowId xmlns:a16="http://schemas.microsoft.com/office/drawing/2014/main" val="2127360039"/>
                  </a:ext>
                </a:extLst>
              </a:tr>
              <a:tr h="854741">
                <a:tc>
                  <a:txBody>
                    <a:bodyPr/>
                    <a:lstStyle/>
                    <a:p>
                      <a:pPr algn="ctr" rtl="1"/>
                      <a:r>
                        <a:rPr lang="ar-SA" sz="2400" b="1" dirty="0">
                          <a:solidFill>
                            <a:schemeClr val="accent1">
                              <a:lumMod val="50000"/>
                            </a:schemeClr>
                          </a:solidFill>
                          <a:latin typeface="Traditional Arabic" panose="02020603050405020304" pitchFamily="18" charset="-78"/>
                          <a:cs typeface="+mn-cs"/>
                        </a:rPr>
                        <a:t>تتلاقهم الملائكة </a:t>
                      </a:r>
                      <a:r>
                        <a:rPr lang="ar-SA" sz="2400" b="1" dirty="0">
                          <a:solidFill>
                            <a:schemeClr val="accent6">
                              <a:lumMod val="50000"/>
                            </a:schemeClr>
                          </a:solidFill>
                          <a:latin typeface="Traditional Arabic" panose="02020603050405020304" pitchFamily="18" charset="-78"/>
                          <a:cs typeface="+mn-cs"/>
                        </a:rPr>
                        <a:t>بالتوبيخ والتقريع</a:t>
                      </a:r>
                    </a:p>
                  </a:txBody>
                  <a:tcPr anchor="ctr"/>
                </a:tc>
                <a:tc>
                  <a:txBody>
                    <a:bodyPr/>
                    <a:lstStyle/>
                    <a:p>
                      <a:pPr algn="ctr" rtl="1"/>
                      <a:r>
                        <a:rPr lang="ar-SA" sz="2400" b="1" dirty="0">
                          <a:solidFill>
                            <a:schemeClr val="accent1">
                              <a:lumMod val="50000"/>
                            </a:schemeClr>
                          </a:solidFill>
                          <a:latin typeface="Traditional Arabic" panose="02020603050405020304" pitchFamily="18" charset="-78"/>
                          <a:cs typeface="+mn-cs"/>
                        </a:rPr>
                        <a:t>تتلقاهم الملائكة </a:t>
                      </a:r>
                      <a:r>
                        <a:rPr lang="ar-SA" sz="2400" b="1" dirty="0">
                          <a:solidFill>
                            <a:schemeClr val="accent6">
                              <a:lumMod val="50000"/>
                            </a:schemeClr>
                          </a:solidFill>
                          <a:latin typeface="Traditional Arabic" panose="02020603050405020304" pitchFamily="18" charset="-78"/>
                          <a:cs typeface="+mn-cs"/>
                        </a:rPr>
                        <a:t>بالتحية والسلام</a:t>
                      </a:r>
                    </a:p>
                  </a:txBody>
                  <a:tcPr anchor="ctr"/>
                </a:tc>
                <a:extLst>
                  <a:ext uri="{0D108BD9-81ED-4DB2-BD59-A6C34878D82A}">
                    <a16:rowId xmlns:a16="http://schemas.microsoft.com/office/drawing/2014/main" val="2719748832"/>
                  </a:ext>
                </a:extLst>
              </a:tr>
            </a:tbl>
          </a:graphicData>
        </a:graphic>
      </p:graphicFrame>
      <p:sp>
        <p:nvSpPr>
          <p:cNvPr id="16" name="مستطيل ذو زوايا قطرية مستديرة 13">
            <a:extLst>
              <a:ext uri="{FF2B5EF4-FFF2-40B4-BE49-F238E27FC236}">
                <a16:creationId xmlns:a16="http://schemas.microsoft.com/office/drawing/2014/main" id="{6B7BA953-AB4C-4D62-83C0-00DCB87DBA3B}"/>
              </a:ext>
            </a:extLst>
          </p:cNvPr>
          <p:cNvSpPr/>
          <p:nvPr/>
        </p:nvSpPr>
        <p:spPr>
          <a:xfrm>
            <a:off x="51759" y="6381844"/>
            <a:ext cx="2386642"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المقارنة</a:t>
            </a:r>
          </a:p>
        </p:txBody>
      </p:sp>
      <p:pic>
        <p:nvPicPr>
          <p:cNvPr id="8" name="صورة 7">
            <a:extLst>
              <a:ext uri="{FF2B5EF4-FFF2-40B4-BE49-F238E27FC236}">
                <a16:creationId xmlns:a16="http://schemas.microsoft.com/office/drawing/2014/main" id="{BF70BEB2-ECB8-4D75-B825-7229EA59E608}"/>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32210" y="60065"/>
            <a:ext cx="2384832" cy="773207"/>
          </a:xfrm>
          <a:prstGeom prst="rect">
            <a:avLst/>
          </a:prstGeom>
        </p:spPr>
      </p:pic>
      <p:sp>
        <p:nvSpPr>
          <p:cNvPr id="17" name="مستطيل 16">
            <a:extLst>
              <a:ext uri="{FF2B5EF4-FFF2-40B4-BE49-F238E27FC236}">
                <a16:creationId xmlns:a16="http://schemas.microsoft.com/office/drawing/2014/main" id="{124B1CD5-6352-4B56-BE4D-97ACF40115B6}"/>
              </a:ext>
            </a:extLst>
          </p:cNvPr>
          <p:cNvSpPr/>
          <p:nvPr/>
        </p:nvSpPr>
        <p:spPr>
          <a:xfrm>
            <a:off x="1404730" y="939401"/>
            <a:ext cx="9654849"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3200" b="1" dirty="0">
                <a:ln w="0"/>
                <a:solidFill>
                  <a:srgbClr val="002060"/>
                </a:solidFill>
                <a:effectLst>
                  <a:outerShdw blurRad="38100" dist="19050" dir="2700000" algn="tl" rotWithShape="0">
                    <a:schemeClr val="dk1">
                      <a:alpha val="40000"/>
                    </a:schemeClr>
                  </a:outerShdw>
                </a:effectLst>
              </a:rPr>
              <a:t>ذكر الله سبحانه وتعالى في آخر سورة </a:t>
            </a:r>
            <a:r>
              <a:rPr lang="ar-SA" sz="3200" b="1" dirty="0">
                <a:ln w="0"/>
                <a:solidFill>
                  <a:srgbClr val="002060"/>
                </a:solidFill>
                <a:effectLst>
                  <a:outerShdw blurRad="38100" dist="19050" dir="2700000" algn="tl" rotWithShape="0">
                    <a:schemeClr val="dk1">
                      <a:alpha val="40000"/>
                    </a:schemeClr>
                  </a:outerShdw>
                </a:effectLst>
                <a:highlight>
                  <a:srgbClr val="FFFF00"/>
                </a:highlight>
              </a:rPr>
              <a:t>الزمر</a:t>
            </a:r>
            <a:r>
              <a:rPr lang="ar-SA" sz="3200" b="1" dirty="0">
                <a:ln w="0"/>
                <a:solidFill>
                  <a:srgbClr val="002060"/>
                </a:solidFill>
                <a:effectLst>
                  <a:outerShdw blurRad="38100" dist="19050" dir="2700000" algn="tl" rotWithShape="0">
                    <a:schemeClr val="dk1">
                      <a:alpha val="40000"/>
                    </a:schemeClr>
                  </a:outerShdw>
                </a:effectLst>
              </a:rPr>
              <a:t> مقارنة بين حال الكفار وحال</a:t>
            </a:r>
          </a:p>
          <a:p>
            <a:pPr algn="ctr"/>
            <a:r>
              <a:rPr lang="ar-SA" sz="3200" b="1" dirty="0">
                <a:ln w="0"/>
                <a:solidFill>
                  <a:srgbClr val="002060"/>
                </a:solidFill>
                <a:effectLst>
                  <a:outerShdw blurRad="38100" dist="19050" dir="2700000" algn="tl" rotWithShape="0">
                    <a:schemeClr val="dk1">
                      <a:alpha val="40000"/>
                    </a:schemeClr>
                  </a:outerShdw>
                </a:effectLst>
              </a:rPr>
              <a:t>المؤمنين يوم القيامة، أُراجع الآيات وأَستنج ثلاثة فروق بين الحالين.</a:t>
            </a:r>
          </a:p>
        </p:txBody>
      </p:sp>
      <p:sp>
        <p:nvSpPr>
          <p:cNvPr id="5" name="مستطيل: زوايا مستديرة 4">
            <a:extLst>
              <a:ext uri="{FF2B5EF4-FFF2-40B4-BE49-F238E27FC236}">
                <a16:creationId xmlns:a16="http://schemas.microsoft.com/office/drawing/2014/main" id="{CB8D1D6D-3D2E-4194-9AE3-893BEDDA4B9E}"/>
              </a:ext>
            </a:extLst>
          </p:cNvPr>
          <p:cNvSpPr/>
          <p:nvPr/>
        </p:nvSpPr>
        <p:spPr>
          <a:xfrm>
            <a:off x="6622774" y="3429000"/>
            <a:ext cx="2593250" cy="490330"/>
          </a:xfrm>
          <a:prstGeom prst="roundRect">
            <a:avLst/>
          </a:prstGeom>
          <a:solidFill>
            <a:srgbClr val="DD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2060"/>
                </a:solidFill>
              </a:rPr>
              <a:t>............................</a:t>
            </a:r>
          </a:p>
        </p:txBody>
      </p:sp>
      <p:sp>
        <p:nvSpPr>
          <p:cNvPr id="7" name="مستطيل: زوايا مستديرة 6">
            <a:extLst>
              <a:ext uri="{FF2B5EF4-FFF2-40B4-BE49-F238E27FC236}">
                <a16:creationId xmlns:a16="http://schemas.microsoft.com/office/drawing/2014/main" id="{F372D04E-FDF4-4B77-9DDF-6AA1EC44EC60}"/>
              </a:ext>
            </a:extLst>
          </p:cNvPr>
          <p:cNvSpPr/>
          <p:nvPr/>
        </p:nvSpPr>
        <p:spPr>
          <a:xfrm>
            <a:off x="1815548" y="3067878"/>
            <a:ext cx="3229914" cy="987286"/>
          </a:xfrm>
          <a:prstGeom prst="roundRect">
            <a:avLst>
              <a:gd name="adj" fmla="val 0"/>
            </a:avLst>
          </a:prstGeom>
          <a:solidFill>
            <a:srgbClr val="DD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2060"/>
                </a:solidFill>
              </a:rPr>
              <a:t>......................................................</a:t>
            </a:r>
          </a:p>
        </p:txBody>
      </p:sp>
      <p:sp>
        <p:nvSpPr>
          <p:cNvPr id="10" name="مستطيل: زوايا مستديرة 9">
            <a:extLst>
              <a:ext uri="{FF2B5EF4-FFF2-40B4-BE49-F238E27FC236}">
                <a16:creationId xmlns:a16="http://schemas.microsoft.com/office/drawing/2014/main" id="{252B28FE-28D3-4FF4-B92F-1CA340E2E79D}"/>
              </a:ext>
            </a:extLst>
          </p:cNvPr>
          <p:cNvSpPr/>
          <p:nvPr/>
        </p:nvSpPr>
        <p:spPr>
          <a:xfrm>
            <a:off x="6241773" y="4455139"/>
            <a:ext cx="2471893" cy="490330"/>
          </a:xfrm>
          <a:prstGeom prst="roundRect">
            <a:avLst/>
          </a:prstGeom>
          <a:solidFill>
            <a:srgbClr val="FC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2060"/>
                </a:solidFill>
              </a:rPr>
              <a:t>..........................</a:t>
            </a:r>
          </a:p>
        </p:txBody>
      </p:sp>
      <p:sp>
        <p:nvSpPr>
          <p:cNvPr id="13" name="مستطيل: زوايا مستديرة 12">
            <a:extLst>
              <a:ext uri="{FF2B5EF4-FFF2-40B4-BE49-F238E27FC236}">
                <a16:creationId xmlns:a16="http://schemas.microsoft.com/office/drawing/2014/main" id="{D237EE42-E169-45FC-82AB-0769E73CA483}"/>
              </a:ext>
            </a:extLst>
          </p:cNvPr>
          <p:cNvSpPr/>
          <p:nvPr/>
        </p:nvSpPr>
        <p:spPr>
          <a:xfrm>
            <a:off x="2107096" y="4424417"/>
            <a:ext cx="1458100" cy="490330"/>
          </a:xfrm>
          <a:prstGeom prst="roundRect">
            <a:avLst/>
          </a:prstGeom>
          <a:solidFill>
            <a:srgbClr val="FC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2060"/>
                </a:solidFill>
              </a:rPr>
              <a:t>..............</a:t>
            </a:r>
          </a:p>
        </p:txBody>
      </p:sp>
      <p:sp>
        <p:nvSpPr>
          <p:cNvPr id="15" name="مستطيل: زوايا مستديرة 14">
            <a:extLst>
              <a:ext uri="{FF2B5EF4-FFF2-40B4-BE49-F238E27FC236}">
                <a16:creationId xmlns:a16="http://schemas.microsoft.com/office/drawing/2014/main" id="{7E59806E-05AC-4728-8C79-58979E57019B}"/>
              </a:ext>
            </a:extLst>
          </p:cNvPr>
          <p:cNvSpPr/>
          <p:nvPr/>
        </p:nvSpPr>
        <p:spPr>
          <a:xfrm>
            <a:off x="6361043" y="5318939"/>
            <a:ext cx="2053224" cy="490330"/>
          </a:xfrm>
          <a:prstGeom prst="roundRect">
            <a:avLst/>
          </a:prstGeom>
          <a:solidFill>
            <a:srgbClr val="DD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2060"/>
                </a:solidFill>
              </a:rPr>
              <a:t>....................</a:t>
            </a:r>
          </a:p>
        </p:txBody>
      </p:sp>
      <p:sp>
        <p:nvSpPr>
          <p:cNvPr id="21" name="مستطيل: زوايا مستديرة 20">
            <a:extLst>
              <a:ext uri="{FF2B5EF4-FFF2-40B4-BE49-F238E27FC236}">
                <a16:creationId xmlns:a16="http://schemas.microsoft.com/office/drawing/2014/main" id="{8924F432-EF81-4E08-AA3A-C400F1BE8270}"/>
              </a:ext>
            </a:extLst>
          </p:cNvPr>
          <p:cNvSpPr/>
          <p:nvPr/>
        </p:nvSpPr>
        <p:spPr>
          <a:xfrm>
            <a:off x="1982063" y="5284000"/>
            <a:ext cx="2053224" cy="490330"/>
          </a:xfrm>
          <a:prstGeom prst="roundRect">
            <a:avLst/>
          </a:prstGeom>
          <a:solidFill>
            <a:srgbClr val="DD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2060"/>
                </a:solidFill>
              </a:rPr>
              <a:t>....................</a:t>
            </a:r>
          </a:p>
        </p:txBody>
      </p:sp>
    </p:spTree>
    <p:extLst>
      <p:ext uri="{BB962C8B-B14F-4D97-AF65-F5344CB8AC3E}">
        <p14:creationId xmlns:p14="http://schemas.microsoft.com/office/powerpoint/2010/main" val="10831620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1" nodeType="clickEffect">
                                  <p:stCondLst>
                                    <p:cond delay="0"/>
                                  </p:stCondLst>
                                  <p:childTnLst>
                                    <p:anim calcmode="lin" valueType="num">
                                      <p:cBhvr>
                                        <p:cTn id="55" dur="500"/>
                                        <p:tgtEl>
                                          <p:spTgt spid="5"/>
                                        </p:tgtEl>
                                        <p:attrNameLst>
                                          <p:attrName>ppt_w</p:attrName>
                                        </p:attrNameLst>
                                      </p:cBhvr>
                                      <p:tavLst>
                                        <p:tav tm="0">
                                          <p:val>
                                            <p:strVal val="ppt_w"/>
                                          </p:val>
                                        </p:tav>
                                        <p:tav tm="100000">
                                          <p:val>
                                            <p:fltVal val="0"/>
                                          </p:val>
                                        </p:tav>
                                      </p:tavLst>
                                    </p:anim>
                                    <p:anim calcmode="lin" valueType="num">
                                      <p:cBhvr>
                                        <p:cTn id="56" dur="500"/>
                                        <p:tgtEl>
                                          <p:spTgt spid="5"/>
                                        </p:tgtEl>
                                        <p:attrNameLst>
                                          <p:attrName>ppt_h</p:attrName>
                                        </p:attrNameLst>
                                      </p:cBhvr>
                                      <p:tavLst>
                                        <p:tav tm="0">
                                          <p:val>
                                            <p:strVal val="ppt_h"/>
                                          </p:val>
                                        </p:tav>
                                        <p:tav tm="100000">
                                          <p:val>
                                            <p:fltVal val="0"/>
                                          </p:val>
                                        </p:tav>
                                      </p:tavLst>
                                    </p:anim>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1" nodeType="clickEffect">
                                  <p:stCondLst>
                                    <p:cond delay="0"/>
                                  </p:stCondLst>
                                  <p:childTnLst>
                                    <p:anim calcmode="lin" valueType="num">
                                      <p:cBhvr>
                                        <p:cTn id="62" dur="500"/>
                                        <p:tgtEl>
                                          <p:spTgt spid="7"/>
                                        </p:tgtEl>
                                        <p:attrNameLst>
                                          <p:attrName>ppt_w</p:attrName>
                                        </p:attrNameLst>
                                      </p:cBhvr>
                                      <p:tavLst>
                                        <p:tav tm="0">
                                          <p:val>
                                            <p:strVal val="ppt_w"/>
                                          </p:val>
                                        </p:tav>
                                        <p:tav tm="100000">
                                          <p:val>
                                            <p:fltVal val="0"/>
                                          </p:val>
                                        </p:tav>
                                      </p:tavLst>
                                    </p:anim>
                                    <p:anim calcmode="lin" valueType="num">
                                      <p:cBhvr>
                                        <p:cTn id="63" dur="500"/>
                                        <p:tgtEl>
                                          <p:spTgt spid="7"/>
                                        </p:tgtEl>
                                        <p:attrNameLst>
                                          <p:attrName>ppt_h</p:attrName>
                                        </p:attrNameLst>
                                      </p:cBhvr>
                                      <p:tavLst>
                                        <p:tav tm="0">
                                          <p:val>
                                            <p:strVal val="ppt_h"/>
                                          </p:val>
                                        </p:tav>
                                        <p:tav tm="100000">
                                          <p:val>
                                            <p:fltVal val="0"/>
                                          </p:val>
                                        </p:tav>
                                      </p:tavLst>
                                    </p:anim>
                                    <p:animEffect transition="out" filter="fad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10"/>
                                        </p:tgtEl>
                                        <p:attrNameLst>
                                          <p:attrName>ppt_w</p:attrName>
                                        </p:attrNameLst>
                                      </p:cBhvr>
                                      <p:tavLst>
                                        <p:tav tm="0">
                                          <p:val>
                                            <p:strVal val="ppt_w"/>
                                          </p:val>
                                        </p:tav>
                                        <p:tav tm="100000">
                                          <p:val>
                                            <p:fltVal val="0"/>
                                          </p:val>
                                        </p:tav>
                                      </p:tavLst>
                                    </p:anim>
                                    <p:anim calcmode="lin" valueType="num">
                                      <p:cBhvr>
                                        <p:cTn id="70" dur="500"/>
                                        <p:tgtEl>
                                          <p:spTgt spid="10"/>
                                        </p:tgtEl>
                                        <p:attrNameLst>
                                          <p:attrName>ppt_h</p:attrName>
                                        </p:attrNameLst>
                                      </p:cBhvr>
                                      <p:tavLst>
                                        <p:tav tm="0">
                                          <p:val>
                                            <p:strVal val="ppt_h"/>
                                          </p:val>
                                        </p:tav>
                                        <p:tav tm="100000">
                                          <p:val>
                                            <p:fltVal val="0"/>
                                          </p:val>
                                        </p:tav>
                                      </p:tavLst>
                                    </p:anim>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1" nodeType="clickEffect">
                                  <p:stCondLst>
                                    <p:cond delay="0"/>
                                  </p:stCondLst>
                                  <p:childTnLst>
                                    <p:anim calcmode="lin" valueType="num">
                                      <p:cBhvr>
                                        <p:cTn id="76" dur="500"/>
                                        <p:tgtEl>
                                          <p:spTgt spid="13"/>
                                        </p:tgtEl>
                                        <p:attrNameLst>
                                          <p:attrName>ppt_w</p:attrName>
                                        </p:attrNameLst>
                                      </p:cBhvr>
                                      <p:tavLst>
                                        <p:tav tm="0">
                                          <p:val>
                                            <p:strVal val="ppt_w"/>
                                          </p:val>
                                        </p:tav>
                                        <p:tav tm="100000">
                                          <p:val>
                                            <p:fltVal val="0"/>
                                          </p:val>
                                        </p:tav>
                                      </p:tavLst>
                                    </p:anim>
                                    <p:anim calcmode="lin" valueType="num">
                                      <p:cBhvr>
                                        <p:cTn id="77" dur="500"/>
                                        <p:tgtEl>
                                          <p:spTgt spid="13"/>
                                        </p:tgtEl>
                                        <p:attrNameLst>
                                          <p:attrName>ppt_h</p:attrName>
                                        </p:attrNameLst>
                                      </p:cBhvr>
                                      <p:tavLst>
                                        <p:tav tm="0">
                                          <p:val>
                                            <p:strVal val="ppt_h"/>
                                          </p:val>
                                        </p:tav>
                                        <p:tav tm="100000">
                                          <p:val>
                                            <p:fltVal val="0"/>
                                          </p:val>
                                        </p:tav>
                                      </p:tavLst>
                                    </p:anim>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grpId="1" nodeType="clickEffect">
                                  <p:stCondLst>
                                    <p:cond delay="0"/>
                                  </p:stCondLst>
                                  <p:childTnLst>
                                    <p:anim calcmode="lin" valueType="num">
                                      <p:cBhvr>
                                        <p:cTn id="83" dur="500"/>
                                        <p:tgtEl>
                                          <p:spTgt spid="15"/>
                                        </p:tgtEl>
                                        <p:attrNameLst>
                                          <p:attrName>ppt_w</p:attrName>
                                        </p:attrNameLst>
                                      </p:cBhvr>
                                      <p:tavLst>
                                        <p:tav tm="0">
                                          <p:val>
                                            <p:strVal val="ppt_w"/>
                                          </p:val>
                                        </p:tav>
                                        <p:tav tm="100000">
                                          <p:val>
                                            <p:fltVal val="0"/>
                                          </p:val>
                                        </p:tav>
                                      </p:tavLst>
                                    </p:anim>
                                    <p:anim calcmode="lin" valueType="num">
                                      <p:cBhvr>
                                        <p:cTn id="84" dur="500"/>
                                        <p:tgtEl>
                                          <p:spTgt spid="15"/>
                                        </p:tgtEl>
                                        <p:attrNameLst>
                                          <p:attrName>ppt_h</p:attrName>
                                        </p:attrNameLst>
                                      </p:cBhvr>
                                      <p:tavLst>
                                        <p:tav tm="0">
                                          <p:val>
                                            <p:strVal val="ppt_h"/>
                                          </p:val>
                                        </p:tav>
                                        <p:tav tm="100000">
                                          <p:val>
                                            <p:fltVal val="0"/>
                                          </p:val>
                                        </p:tav>
                                      </p:tavLst>
                                    </p:anim>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xit" presetSubtype="32" fill="hold" grpId="1" nodeType="clickEffect">
                                  <p:stCondLst>
                                    <p:cond delay="0"/>
                                  </p:stCondLst>
                                  <p:childTnLst>
                                    <p:anim calcmode="lin" valueType="num">
                                      <p:cBhvr>
                                        <p:cTn id="90" dur="500"/>
                                        <p:tgtEl>
                                          <p:spTgt spid="21"/>
                                        </p:tgtEl>
                                        <p:attrNameLst>
                                          <p:attrName>ppt_w</p:attrName>
                                        </p:attrNameLst>
                                      </p:cBhvr>
                                      <p:tavLst>
                                        <p:tav tm="0">
                                          <p:val>
                                            <p:strVal val="ppt_w"/>
                                          </p:val>
                                        </p:tav>
                                        <p:tav tm="100000">
                                          <p:val>
                                            <p:fltVal val="0"/>
                                          </p:val>
                                        </p:tav>
                                      </p:tavLst>
                                    </p:anim>
                                    <p:anim calcmode="lin" valueType="num">
                                      <p:cBhvr>
                                        <p:cTn id="91" dur="500"/>
                                        <p:tgtEl>
                                          <p:spTgt spid="21"/>
                                        </p:tgtEl>
                                        <p:attrNameLst>
                                          <p:attrName>ppt_h</p:attrName>
                                        </p:attrNameLst>
                                      </p:cBhvr>
                                      <p:tavLst>
                                        <p:tav tm="0">
                                          <p:val>
                                            <p:strVal val="ppt_h"/>
                                          </p:val>
                                        </p:tav>
                                        <p:tav tm="100000">
                                          <p:val>
                                            <p:fltVal val="0"/>
                                          </p:val>
                                        </p:tav>
                                      </p:tavLst>
                                    </p:anim>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5" grpId="1" animBg="1"/>
      <p:bldP spid="7" grpId="0" animBg="1"/>
      <p:bldP spid="7" grpId="1" animBg="1"/>
      <p:bldP spid="10" grpId="0" animBg="1"/>
      <p:bldP spid="10" grpId="1" animBg="1"/>
      <p:bldP spid="13" grpId="0" animBg="1"/>
      <p:bldP spid="13" grpId="1" animBg="1"/>
      <p:bldP spid="15" grpId="0" animBg="1"/>
      <p:bldP spid="15" grpId="1"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8AB167A-0522-4CCF-A850-CBF485DC5170}"/>
              </a:ext>
            </a:extLst>
          </p:cNvPr>
          <p:cNvSpPr>
            <a:spLocks noGrp="1"/>
          </p:cNvSpPr>
          <p:nvPr>
            <p:ph idx="1"/>
          </p:nvPr>
        </p:nvSpPr>
        <p:spPr>
          <a:xfrm>
            <a:off x="4804227" y="1337129"/>
            <a:ext cx="6125030" cy="5281386"/>
          </a:xfrm>
          <a:solidFill>
            <a:schemeClr val="bg1"/>
          </a:solidFill>
          <a:ln>
            <a:solidFill>
              <a:schemeClr val="accent1">
                <a:lumMod val="50000"/>
              </a:schemeClr>
            </a:solidFill>
          </a:ln>
        </p:spPr>
        <p:txBody>
          <a:bodyPr>
            <a:normAutofit fontScale="92500"/>
          </a:bodyPr>
          <a:lstStyle/>
          <a:p>
            <a:pPr marL="0" indent="0" algn="ctr">
              <a:lnSpc>
                <a:spcPct val="100000"/>
              </a:lnSpc>
              <a:buNone/>
            </a:pPr>
            <a:r>
              <a:rPr lang="ar-SA" sz="3200" b="1" i="0" u="none" strike="noStrike" baseline="0" dirty="0">
                <a:solidFill>
                  <a:srgbClr val="000000"/>
                </a:solidFill>
                <a:latin typeface="AlBayan"/>
              </a:rPr>
              <a:t>وأما الذين خلطوا عملاً صالحاً وآخر سيئاً فَهُمْ من أهل الإسلام الذين ارتكبوا معاصي توجب الوعيد عليهم يوم القيامة، كالذين لا يؤدون الزكاة، فعن أبي هريرة </a:t>
            </a:r>
            <a:r>
              <a:rPr lang="ar-SA" sz="3200" b="1" dirty="0">
                <a:solidFill>
                  <a:srgbClr val="000000"/>
                </a:solidFill>
                <a:latin typeface="MunaBeta-Regular"/>
              </a:rPr>
              <a:t>رضي الله عنه </a:t>
            </a:r>
            <a:r>
              <a:rPr lang="ar-SA" sz="3200" b="1" i="0" u="none" strike="noStrike" baseline="0" dirty="0">
                <a:solidFill>
                  <a:srgbClr val="000000"/>
                </a:solidFill>
                <a:latin typeface="AlBayan"/>
              </a:rPr>
              <a:t>قال: قال رسول الله </a:t>
            </a:r>
            <a:r>
              <a:rPr lang="ar-SA" sz="3200" b="1" i="0" u="none" strike="noStrike" baseline="0" dirty="0">
                <a:solidFill>
                  <a:srgbClr val="000000"/>
                </a:solidFill>
                <a:latin typeface="MunaBeta-Regular"/>
              </a:rPr>
              <a:t> </a:t>
            </a:r>
            <a:r>
              <a:rPr lang="ar-SA" sz="3200" b="1" dirty="0">
                <a:solidFill>
                  <a:srgbClr val="000000"/>
                </a:solidFill>
                <a:latin typeface="AlBayan"/>
              </a:rPr>
              <a:t>: «</a:t>
            </a:r>
            <a:r>
              <a:rPr lang="ar-SA" sz="3200" b="1" i="0" u="none" strike="noStrike" baseline="0" dirty="0">
                <a:solidFill>
                  <a:srgbClr val="0066FF"/>
                </a:solidFill>
                <a:latin typeface="AlBayan"/>
              </a:rPr>
              <a:t>ما من صاحب ذهب ولا فضة لا يؤدي منها حقها إلا إذا كان يوم القيامة صُفّحت له صفائح من نار، فأحمي عليها في نار جهنم، فيكوى بها جنبه وجبينه وظهره، كلما بردت أعيدت عليه، في يوم كان مقداره خمسين ألف سنة، حتى يقضى بين العباد، فيرى سبيله إما إلى الجنة وإما إلى النار</a:t>
            </a:r>
            <a:r>
              <a:rPr lang="ar-SA" sz="3200" b="1" dirty="0">
                <a:solidFill>
                  <a:srgbClr val="000000"/>
                </a:solidFill>
                <a:latin typeface="AlBayan"/>
              </a:rPr>
              <a:t>»</a:t>
            </a:r>
            <a:r>
              <a:rPr lang="ar-SA" sz="3200" b="1" dirty="0">
                <a:solidFill>
                  <a:srgbClr val="0066FF"/>
                </a:solidFill>
                <a:latin typeface="AlBayan"/>
              </a:rPr>
              <a:t>.</a:t>
            </a:r>
            <a:endParaRPr lang="ar-SA" sz="4400" b="1" dirty="0"/>
          </a:p>
        </p:txBody>
      </p:sp>
      <p:sp>
        <p:nvSpPr>
          <p:cNvPr id="5" name="مستطيل: زوايا مستديرة 4">
            <a:extLst>
              <a:ext uri="{FF2B5EF4-FFF2-40B4-BE49-F238E27FC236}">
                <a16:creationId xmlns:a16="http://schemas.microsoft.com/office/drawing/2014/main" id="{5FBF16DE-DAFA-43C0-B393-5C08450F2CF3}"/>
              </a:ext>
            </a:extLst>
          </p:cNvPr>
          <p:cNvSpPr/>
          <p:nvPr/>
        </p:nvSpPr>
        <p:spPr>
          <a:xfrm>
            <a:off x="8657784" y="114350"/>
            <a:ext cx="2271473" cy="1089325"/>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a:solidFill>
                  <a:srgbClr val="002060"/>
                </a:solidFill>
              </a:rPr>
              <a:t>مؤمن ناقص الإيمان</a:t>
            </a:r>
          </a:p>
        </p:txBody>
      </p:sp>
      <p:pic>
        <p:nvPicPr>
          <p:cNvPr id="9" name="صورة 8">
            <a:extLst>
              <a:ext uri="{FF2B5EF4-FFF2-40B4-BE49-F238E27FC236}">
                <a16:creationId xmlns:a16="http://schemas.microsoft.com/office/drawing/2014/main" id="{E049EF33-8077-4E74-9462-2F478DC379D8}"/>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66667" b="95292" l="3667" r="51667">
                        <a14:foregroundMark x1="30000" y1="66708" x2="30000" y2="66708"/>
                        <a14:foregroundMark x1="47417" y1="89750" x2="44875" y2="82417"/>
                        <a14:foregroundMark x1="5500" y1="82000" x2="17750" y2="78625"/>
                        <a14:foregroundMark x1="17750" y1="78625" x2="18958" y2="78583"/>
                        <a14:foregroundMark x1="3667" y1="82125" x2="3667" y2="82125"/>
                        <a14:foregroundMark x1="3667" y1="82125" x2="28458" y2="80583"/>
                        <a14:foregroundMark x1="47250" y1="81542" x2="47708" y2="82125"/>
                        <a14:foregroundMark x1="48250" y1="92333" x2="48250" y2="92333"/>
                        <a14:foregroundMark x1="48833" y1="91625" x2="48833" y2="91625"/>
                        <a14:foregroundMark x1="48833" y1="91625" x2="51667" y2="93167"/>
                      </a14:backgroundRemoval>
                    </a14:imgEffect>
                  </a14:imgLayer>
                </a14:imgProps>
              </a:ext>
              <a:ext uri="{28A0092B-C50C-407E-A947-70E740481C1C}">
                <a14:useLocalDpi xmlns:a14="http://schemas.microsoft.com/office/drawing/2010/main" val="0"/>
              </a:ext>
            </a:extLst>
          </a:blip>
          <a:srcRect t="64152" r="49760" b="1245"/>
          <a:stretch/>
        </p:blipFill>
        <p:spPr>
          <a:xfrm>
            <a:off x="-313820" y="-53985"/>
            <a:ext cx="5118047" cy="3525117"/>
          </a:xfrm>
          <a:prstGeom prst="rect">
            <a:avLst/>
          </a:prstGeom>
        </p:spPr>
      </p:pic>
      <p:sp>
        <p:nvSpPr>
          <p:cNvPr id="10" name="مستطيل 9">
            <a:extLst>
              <a:ext uri="{FF2B5EF4-FFF2-40B4-BE49-F238E27FC236}">
                <a16:creationId xmlns:a16="http://schemas.microsoft.com/office/drawing/2014/main" id="{0B2A9EB2-5A05-4189-825E-C31BD67291EA}"/>
              </a:ext>
            </a:extLst>
          </p:cNvPr>
          <p:cNvSpPr/>
          <p:nvPr/>
        </p:nvSpPr>
        <p:spPr>
          <a:xfrm>
            <a:off x="716694" y="894381"/>
            <a:ext cx="3311803" cy="1323439"/>
          </a:xfrm>
          <a:prstGeom prst="rect">
            <a:avLst/>
          </a:prstGeom>
          <a:noFill/>
        </p:spPr>
        <p:txBody>
          <a:bodyPr wrap="square" lIns="91440" tIns="45720" rIns="91440" bIns="45720">
            <a:spAutoFit/>
          </a:bodyPr>
          <a:lstStyle/>
          <a:p>
            <a:pPr algn="ctr"/>
            <a:r>
              <a:rPr lang="ar-SA" sz="4000" b="1" cap="none" spc="0" dirty="0">
                <a:ln w="0"/>
                <a:solidFill>
                  <a:schemeClr val="accent5">
                    <a:lumMod val="50000"/>
                  </a:schemeClr>
                </a:solidFill>
                <a:effectLst>
                  <a:outerShdw blurRad="38100" dist="19050" dir="2700000" algn="tl" rotWithShape="0">
                    <a:schemeClr val="dk1">
                      <a:alpha val="40000"/>
                    </a:schemeClr>
                  </a:outerShdw>
                </a:effectLst>
              </a:rPr>
              <a:t>ماذا تعرف/ين عن </a:t>
            </a:r>
            <a:r>
              <a:rPr lang="ar-SA" sz="4000" b="1" dirty="0">
                <a:ln w="0"/>
                <a:solidFill>
                  <a:schemeClr val="accent5">
                    <a:lumMod val="50000"/>
                  </a:schemeClr>
                </a:solidFill>
                <a:effectLst>
                  <a:outerShdw blurRad="38100" dist="19050" dir="2700000" algn="tl" rotWithShape="0">
                    <a:schemeClr val="dk1">
                      <a:alpha val="40000"/>
                    </a:schemeClr>
                  </a:outerShdw>
                </a:effectLst>
              </a:rPr>
              <a:t>نهر الحياة؟</a:t>
            </a:r>
            <a:endParaRPr lang="ar-SA" sz="4000" b="1" cap="none" spc="0" dirty="0">
              <a:ln w="0"/>
              <a:solidFill>
                <a:schemeClr val="accent5">
                  <a:lumMod val="50000"/>
                </a:schemeClr>
              </a:solidFill>
              <a:effectLst>
                <a:outerShdw blurRad="38100" dist="19050" dir="2700000" algn="tl" rotWithShape="0">
                  <a:schemeClr val="dk1">
                    <a:alpha val="40000"/>
                  </a:schemeClr>
                </a:outerShdw>
              </a:effectLst>
            </a:endParaRPr>
          </a:p>
        </p:txBody>
      </p:sp>
      <p:grpSp>
        <p:nvGrpSpPr>
          <p:cNvPr id="11" name="مجموعة 10">
            <a:extLst>
              <a:ext uri="{FF2B5EF4-FFF2-40B4-BE49-F238E27FC236}">
                <a16:creationId xmlns:a16="http://schemas.microsoft.com/office/drawing/2014/main" id="{532D646D-BD53-4CEE-92EA-71A811B38EB3}"/>
              </a:ext>
            </a:extLst>
          </p:cNvPr>
          <p:cNvGrpSpPr/>
          <p:nvPr/>
        </p:nvGrpSpPr>
        <p:grpSpPr>
          <a:xfrm flipH="1">
            <a:off x="2729131" y="4721471"/>
            <a:ext cx="2075096" cy="1981303"/>
            <a:chOff x="7719393" y="334556"/>
            <a:chExt cx="2726635" cy="2726635"/>
          </a:xfrm>
        </p:grpSpPr>
        <p:pic>
          <p:nvPicPr>
            <p:cNvPr id="12" name="Picture 8" descr="Thinking PNG, Person Thinking, Emoji Thinking, Boy, Cartoon Images Free  Download - Free Transparent PNG Logos">
              <a:extLst>
                <a:ext uri="{FF2B5EF4-FFF2-40B4-BE49-F238E27FC236}">
                  <a16:creationId xmlns:a16="http://schemas.microsoft.com/office/drawing/2014/main" id="{B3DE2101-529B-4B7A-9806-EDC72763B6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393" y="334556"/>
              <a:ext cx="2726635" cy="2726635"/>
            </a:xfrm>
            <a:prstGeom prst="rect">
              <a:avLst/>
            </a:prstGeom>
            <a:noFill/>
            <a:extLst>
              <a:ext uri="{909E8E84-426E-40DD-AFC4-6F175D3DCCD1}">
                <a14:hiddenFill xmlns:a14="http://schemas.microsoft.com/office/drawing/2010/main">
                  <a:solidFill>
                    <a:srgbClr val="FFFFFF"/>
                  </a:solidFill>
                </a14:hiddenFill>
              </a:ext>
            </a:extLst>
          </p:spPr>
        </p:pic>
        <p:sp>
          <p:nvSpPr>
            <p:cNvPr id="13" name="شكل بيضاوي 2">
              <a:extLst>
                <a:ext uri="{FF2B5EF4-FFF2-40B4-BE49-F238E27FC236}">
                  <a16:creationId xmlns:a16="http://schemas.microsoft.com/office/drawing/2014/main" id="{98151103-1288-4934-B622-80BE8E4E42BB}"/>
                </a:ext>
              </a:extLst>
            </p:cNvPr>
            <p:cNvSpPr/>
            <p:nvPr/>
          </p:nvSpPr>
          <p:spPr>
            <a:xfrm>
              <a:off x="8494644" y="1363246"/>
              <a:ext cx="728869" cy="651135"/>
            </a:xfrm>
            <a:custGeom>
              <a:avLst/>
              <a:gdLst>
                <a:gd name="connsiteX0" fmla="*/ 0 w 596347"/>
                <a:gd name="connsiteY0" fmla="*/ 324678 h 649356"/>
                <a:gd name="connsiteX1" fmla="*/ 298174 w 596347"/>
                <a:gd name="connsiteY1" fmla="*/ 0 h 649356"/>
                <a:gd name="connsiteX2" fmla="*/ 596348 w 596347"/>
                <a:gd name="connsiteY2" fmla="*/ 324678 h 649356"/>
                <a:gd name="connsiteX3" fmla="*/ 298174 w 596347"/>
                <a:gd name="connsiteY3" fmla="*/ 649356 h 649356"/>
                <a:gd name="connsiteX4" fmla="*/ 0 w 596347"/>
                <a:gd name="connsiteY4" fmla="*/ 324678 h 649356"/>
                <a:gd name="connsiteX0" fmla="*/ 0 w 649356"/>
                <a:gd name="connsiteY0" fmla="*/ 330570 h 657215"/>
                <a:gd name="connsiteX1" fmla="*/ 298174 w 649356"/>
                <a:gd name="connsiteY1" fmla="*/ 5892 h 657215"/>
                <a:gd name="connsiteX2" fmla="*/ 649356 w 649356"/>
                <a:gd name="connsiteY2" fmla="*/ 198048 h 657215"/>
                <a:gd name="connsiteX3" fmla="*/ 298174 w 649356"/>
                <a:gd name="connsiteY3" fmla="*/ 655248 h 657215"/>
                <a:gd name="connsiteX4" fmla="*/ 0 w 649356"/>
                <a:gd name="connsiteY4" fmla="*/ 330570 h 657215"/>
                <a:gd name="connsiteX0" fmla="*/ 0 w 728869"/>
                <a:gd name="connsiteY0" fmla="*/ 167380 h 651135"/>
                <a:gd name="connsiteX1" fmla="*/ 377687 w 728869"/>
                <a:gd name="connsiteY1" fmla="*/ 1728 h 651135"/>
                <a:gd name="connsiteX2" fmla="*/ 728869 w 728869"/>
                <a:gd name="connsiteY2" fmla="*/ 193884 h 651135"/>
                <a:gd name="connsiteX3" fmla="*/ 377687 w 728869"/>
                <a:gd name="connsiteY3" fmla="*/ 651084 h 651135"/>
                <a:gd name="connsiteX4" fmla="*/ 0 w 728869"/>
                <a:gd name="connsiteY4" fmla="*/ 167380 h 6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69" h="651135">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2B489"/>
                </a:solidFill>
              </a:endParaRPr>
            </a:p>
          </p:txBody>
        </p:sp>
      </p:grpSp>
      <p:pic>
        <p:nvPicPr>
          <p:cNvPr id="14" name="صورة 13">
            <a:extLst>
              <a:ext uri="{FF2B5EF4-FFF2-40B4-BE49-F238E27FC236}">
                <a16:creationId xmlns:a16="http://schemas.microsoft.com/office/drawing/2014/main" id="{8186F0A5-E44D-491A-BF5C-CB868C519AA2}"/>
              </a:ext>
            </a:extLst>
          </p:cNvPr>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66667" b="95292" l="3667" r="51667">
                        <a14:foregroundMark x1="30000" y1="66708" x2="30000" y2="66708"/>
                        <a14:foregroundMark x1="47417" y1="89750" x2="44875" y2="82417"/>
                        <a14:foregroundMark x1="5500" y1="82000" x2="17750" y2="78625"/>
                        <a14:foregroundMark x1="17750" y1="78625" x2="18958" y2="78583"/>
                        <a14:foregroundMark x1="3667" y1="82125" x2="3667" y2="82125"/>
                        <a14:foregroundMark x1="3667" y1="82125" x2="28458" y2="80583"/>
                        <a14:foregroundMark x1="47250" y1="81542" x2="47708" y2="82125"/>
                        <a14:foregroundMark x1="48250" y1="92333" x2="48250" y2="92333"/>
                        <a14:foregroundMark x1="48833" y1="91625" x2="48833" y2="91625"/>
                        <a14:foregroundMark x1="48833" y1="91625" x2="51667" y2="93167"/>
                      </a14:backgroundRemoval>
                    </a14:imgEffect>
                  </a14:imgLayer>
                </a14:imgProps>
              </a:ext>
              <a:ext uri="{28A0092B-C50C-407E-A947-70E740481C1C}">
                <a14:useLocalDpi xmlns:a14="http://schemas.microsoft.com/office/drawing/2010/main" val="0"/>
              </a:ext>
            </a:extLst>
          </a:blip>
          <a:srcRect t="64152" r="49760" b="1245"/>
          <a:stretch/>
        </p:blipFill>
        <p:spPr>
          <a:xfrm flipH="1">
            <a:off x="535582" y="2694523"/>
            <a:ext cx="3785596" cy="2607376"/>
          </a:xfrm>
          <a:prstGeom prst="rect">
            <a:avLst/>
          </a:prstGeom>
        </p:spPr>
      </p:pic>
      <p:sp>
        <p:nvSpPr>
          <p:cNvPr id="15" name="مستطيل 14">
            <a:extLst>
              <a:ext uri="{FF2B5EF4-FFF2-40B4-BE49-F238E27FC236}">
                <a16:creationId xmlns:a16="http://schemas.microsoft.com/office/drawing/2014/main" id="{490BB4BA-3AB7-467F-8340-7F1D25CA9C0B}"/>
              </a:ext>
            </a:extLst>
          </p:cNvPr>
          <p:cNvSpPr/>
          <p:nvPr/>
        </p:nvSpPr>
        <p:spPr>
          <a:xfrm>
            <a:off x="1054235" y="3150348"/>
            <a:ext cx="2504179" cy="1323439"/>
          </a:xfrm>
          <a:prstGeom prst="rect">
            <a:avLst/>
          </a:prstGeom>
          <a:noFill/>
        </p:spPr>
        <p:txBody>
          <a:bodyPr wrap="square" lIns="91440" tIns="45720" rIns="91440" bIns="45720">
            <a:spAutoFit/>
          </a:bodyPr>
          <a:lstStyle/>
          <a:p>
            <a:pPr algn="ctr"/>
            <a:r>
              <a:rPr lang="ar-SA" sz="4000" b="1" cap="none" spc="0" dirty="0">
                <a:ln w="0"/>
                <a:solidFill>
                  <a:schemeClr val="accent5">
                    <a:lumMod val="50000"/>
                  </a:schemeClr>
                </a:solidFill>
                <a:effectLst>
                  <a:outerShdw blurRad="38100" dist="19050" dir="2700000" algn="tl" rotWithShape="0">
                    <a:schemeClr val="dk1">
                      <a:alpha val="40000"/>
                    </a:schemeClr>
                  </a:outerShdw>
                </a:effectLst>
              </a:rPr>
              <a:t>وما علاقة العصاة به؟</a:t>
            </a:r>
          </a:p>
        </p:txBody>
      </p:sp>
    </p:spTree>
    <p:extLst>
      <p:ext uri="{BB962C8B-B14F-4D97-AF65-F5344CB8AC3E}">
        <p14:creationId xmlns:p14="http://schemas.microsoft.com/office/powerpoint/2010/main" val="8722220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10"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رسم تخطيطي 7">
            <a:extLst>
              <a:ext uri="{FF2B5EF4-FFF2-40B4-BE49-F238E27FC236}">
                <a16:creationId xmlns:a16="http://schemas.microsoft.com/office/drawing/2014/main" id="{131EAA29-DB42-4E84-9F99-0E9A2E285144}"/>
              </a:ext>
            </a:extLst>
          </p:cNvPr>
          <p:cNvGraphicFramePr/>
          <p:nvPr>
            <p:extLst>
              <p:ext uri="{D42A27DB-BD31-4B8C-83A1-F6EECF244321}">
                <p14:modId xmlns:p14="http://schemas.microsoft.com/office/powerpoint/2010/main" val="2968872055"/>
              </p:ext>
            </p:extLst>
          </p:nvPr>
        </p:nvGraphicFramePr>
        <p:xfrm>
          <a:off x="1640114" y="1530123"/>
          <a:ext cx="8911771" cy="558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زوايا مستديرة 4">
            <a:extLst>
              <a:ext uri="{FF2B5EF4-FFF2-40B4-BE49-F238E27FC236}">
                <a16:creationId xmlns:a16="http://schemas.microsoft.com/office/drawing/2014/main" id="{5FBF16DE-DAFA-43C0-B393-5C08450F2CF3}"/>
              </a:ext>
            </a:extLst>
          </p:cNvPr>
          <p:cNvSpPr/>
          <p:nvPr/>
        </p:nvSpPr>
        <p:spPr>
          <a:xfrm>
            <a:off x="8128000" y="114351"/>
            <a:ext cx="2801257" cy="70788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a:solidFill>
                  <a:srgbClr val="002060"/>
                </a:solidFill>
              </a:rPr>
              <a:t>مؤمن ناقص الإيمان</a:t>
            </a:r>
          </a:p>
        </p:txBody>
      </p:sp>
      <p:sp>
        <p:nvSpPr>
          <p:cNvPr id="7" name="مربع نص 6">
            <a:extLst>
              <a:ext uri="{FF2B5EF4-FFF2-40B4-BE49-F238E27FC236}">
                <a16:creationId xmlns:a16="http://schemas.microsoft.com/office/drawing/2014/main" id="{3F379F49-71B1-4452-870E-F9EB04FAE5FD}"/>
              </a:ext>
            </a:extLst>
          </p:cNvPr>
          <p:cNvSpPr txBox="1"/>
          <p:nvPr/>
        </p:nvSpPr>
        <p:spPr>
          <a:xfrm>
            <a:off x="3178628" y="1218733"/>
            <a:ext cx="5711371" cy="1323439"/>
          </a:xfrm>
          <a:prstGeom prst="rect">
            <a:avLst/>
          </a:prstGeom>
          <a:solidFill>
            <a:schemeClr val="bg1"/>
          </a:solidFill>
          <a:ln>
            <a:solidFill>
              <a:schemeClr val="accent1">
                <a:lumMod val="50000"/>
              </a:schemeClr>
            </a:solidFill>
          </a:ln>
        </p:spPr>
        <p:txBody>
          <a:bodyPr wrap="square">
            <a:spAutoFit/>
          </a:bodyPr>
          <a:lstStyle/>
          <a:p>
            <a:pPr algn="ctr"/>
            <a:r>
              <a:rPr lang="ar-SA" sz="4000" b="1" i="0" u="none" strike="noStrike" baseline="0" dirty="0">
                <a:solidFill>
                  <a:schemeClr val="tx2">
                    <a:lumMod val="50000"/>
                  </a:schemeClr>
                </a:solidFill>
                <a:latin typeface="AlBayan"/>
              </a:rPr>
              <a:t>نذكر ثلاثة أمثلة لمن خلط عملاً صالحًا وآخر سيئًا</a:t>
            </a:r>
            <a:r>
              <a:rPr lang="ar-SA" sz="4000" b="1" dirty="0">
                <a:solidFill>
                  <a:schemeClr val="tx2">
                    <a:lumMod val="50000"/>
                  </a:schemeClr>
                </a:solidFill>
                <a:latin typeface="AlBayan"/>
              </a:rPr>
              <a:t> :</a:t>
            </a:r>
            <a:endParaRPr lang="ar-SA" sz="4000" b="1" dirty="0">
              <a:solidFill>
                <a:schemeClr val="tx2">
                  <a:lumMod val="50000"/>
                </a:schemeClr>
              </a:solidFill>
            </a:endParaRPr>
          </a:p>
        </p:txBody>
      </p:sp>
      <p:pic>
        <p:nvPicPr>
          <p:cNvPr id="16" name="Picture 2" descr="نتيجة بحث الصور عن IDEA">
            <a:extLst>
              <a:ext uri="{FF2B5EF4-FFF2-40B4-BE49-F238E27FC236}">
                <a16:creationId xmlns:a16="http://schemas.microsoft.com/office/drawing/2014/main" id="{0C326EB2-D744-4396-8A41-81840C20B1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1923" y="822237"/>
            <a:ext cx="1971497" cy="220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440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graphicEl>
                                              <a:dgm id="{FF3CDB8A-DEAB-4F30-875B-A61601E181C1}"/>
                                            </p:graphicEl>
                                          </p:spTgt>
                                        </p:tgtEl>
                                        <p:attrNameLst>
                                          <p:attrName>style.visibility</p:attrName>
                                        </p:attrNameLst>
                                      </p:cBhvr>
                                      <p:to>
                                        <p:strVal val="visible"/>
                                      </p:to>
                                    </p:set>
                                    <p:animEffect transition="in" filter="fade">
                                      <p:cBhvr>
                                        <p:cTn id="19" dur="1000"/>
                                        <p:tgtEl>
                                          <p:spTgt spid="8">
                                            <p:graphicEl>
                                              <a:dgm id="{FF3CDB8A-DEAB-4F30-875B-A61601E181C1}"/>
                                            </p:graphicEl>
                                          </p:spTgt>
                                        </p:tgtEl>
                                      </p:cBhvr>
                                    </p:animEffect>
                                    <p:anim calcmode="lin" valueType="num">
                                      <p:cBhvr>
                                        <p:cTn id="20" dur="1000" fill="hold"/>
                                        <p:tgtEl>
                                          <p:spTgt spid="8">
                                            <p:graphicEl>
                                              <a:dgm id="{FF3CDB8A-DEAB-4F30-875B-A61601E181C1}"/>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FF3CDB8A-DEAB-4F30-875B-A61601E181C1}"/>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graphicEl>
                                              <a:dgm id="{891FCE7E-F438-4A07-B3AB-61B82150EA0D}"/>
                                            </p:graphicEl>
                                          </p:spTgt>
                                        </p:tgtEl>
                                        <p:attrNameLst>
                                          <p:attrName>style.visibility</p:attrName>
                                        </p:attrNameLst>
                                      </p:cBhvr>
                                      <p:to>
                                        <p:strVal val="visible"/>
                                      </p:to>
                                    </p:set>
                                    <p:animEffect transition="in" filter="fade">
                                      <p:cBhvr>
                                        <p:cTn id="26" dur="1000"/>
                                        <p:tgtEl>
                                          <p:spTgt spid="8">
                                            <p:graphicEl>
                                              <a:dgm id="{891FCE7E-F438-4A07-B3AB-61B82150EA0D}"/>
                                            </p:graphicEl>
                                          </p:spTgt>
                                        </p:tgtEl>
                                      </p:cBhvr>
                                    </p:animEffect>
                                    <p:anim calcmode="lin" valueType="num">
                                      <p:cBhvr>
                                        <p:cTn id="27" dur="1000" fill="hold"/>
                                        <p:tgtEl>
                                          <p:spTgt spid="8">
                                            <p:graphicEl>
                                              <a:dgm id="{891FCE7E-F438-4A07-B3AB-61B82150EA0D}"/>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891FCE7E-F438-4A07-B3AB-61B82150EA0D}"/>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8">
                                            <p:graphicEl>
                                              <a:dgm id="{2E4DA20A-37D1-4282-8D3A-02DC642BC201}"/>
                                            </p:graphicEl>
                                          </p:spTgt>
                                        </p:tgtEl>
                                        <p:attrNameLst>
                                          <p:attrName>style.visibility</p:attrName>
                                        </p:attrNameLst>
                                      </p:cBhvr>
                                      <p:to>
                                        <p:strVal val="visible"/>
                                      </p:to>
                                    </p:set>
                                    <p:animEffect transition="in" filter="fade">
                                      <p:cBhvr>
                                        <p:cTn id="31" dur="1000"/>
                                        <p:tgtEl>
                                          <p:spTgt spid="8">
                                            <p:graphicEl>
                                              <a:dgm id="{2E4DA20A-37D1-4282-8D3A-02DC642BC201}"/>
                                            </p:graphicEl>
                                          </p:spTgt>
                                        </p:tgtEl>
                                      </p:cBhvr>
                                    </p:animEffect>
                                    <p:anim calcmode="lin" valueType="num">
                                      <p:cBhvr>
                                        <p:cTn id="32" dur="1000" fill="hold"/>
                                        <p:tgtEl>
                                          <p:spTgt spid="8">
                                            <p:graphicEl>
                                              <a:dgm id="{2E4DA20A-37D1-4282-8D3A-02DC642BC201}"/>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2E4DA20A-37D1-4282-8D3A-02DC642BC201}"/>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8">
                                            <p:graphicEl>
                                              <a:dgm id="{723B72CA-B626-4FBB-9C19-750B5EF933CC}"/>
                                            </p:graphicEl>
                                          </p:spTgt>
                                        </p:tgtEl>
                                        <p:attrNameLst>
                                          <p:attrName>style.visibility</p:attrName>
                                        </p:attrNameLst>
                                      </p:cBhvr>
                                      <p:to>
                                        <p:strVal val="visible"/>
                                      </p:to>
                                    </p:set>
                                    <p:animEffect transition="in" filter="fade">
                                      <p:cBhvr>
                                        <p:cTn id="38" dur="1000"/>
                                        <p:tgtEl>
                                          <p:spTgt spid="8">
                                            <p:graphicEl>
                                              <a:dgm id="{723B72CA-B626-4FBB-9C19-750B5EF933CC}"/>
                                            </p:graphicEl>
                                          </p:spTgt>
                                        </p:tgtEl>
                                      </p:cBhvr>
                                    </p:animEffect>
                                    <p:anim calcmode="lin" valueType="num">
                                      <p:cBhvr>
                                        <p:cTn id="39" dur="1000" fill="hold"/>
                                        <p:tgtEl>
                                          <p:spTgt spid="8">
                                            <p:graphicEl>
                                              <a:dgm id="{723B72CA-B626-4FBB-9C19-750B5EF933CC}"/>
                                            </p:graphicEl>
                                          </p:spTgt>
                                        </p:tgtEl>
                                        <p:attrNameLst>
                                          <p:attrName>ppt_x</p:attrName>
                                        </p:attrNameLst>
                                      </p:cBhvr>
                                      <p:tavLst>
                                        <p:tav tm="0">
                                          <p:val>
                                            <p:strVal val="#ppt_x"/>
                                          </p:val>
                                        </p:tav>
                                        <p:tav tm="100000">
                                          <p:val>
                                            <p:strVal val="#ppt_x"/>
                                          </p:val>
                                        </p:tav>
                                      </p:tavLst>
                                    </p:anim>
                                    <p:anim calcmode="lin" valueType="num">
                                      <p:cBhvr>
                                        <p:cTn id="40" dur="1000" fill="hold"/>
                                        <p:tgtEl>
                                          <p:spTgt spid="8">
                                            <p:graphicEl>
                                              <a:dgm id="{723B72CA-B626-4FBB-9C19-750B5EF933CC}"/>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8">
                                            <p:graphicEl>
                                              <a:dgm id="{30B23487-11E3-4CBD-B694-2FBBE16C2496}"/>
                                            </p:graphicEl>
                                          </p:spTgt>
                                        </p:tgtEl>
                                        <p:attrNameLst>
                                          <p:attrName>style.visibility</p:attrName>
                                        </p:attrNameLst>
                                      </p:cBhvr>
                                      <p:to>
                                        <p:strVal val="visible"/>
                                      </p:to>
                                    </p:set>
                                    <p:animEffect transition="in" filter="fade">
                                      <p:cBhvr>
                                        <p:cTn id="43" dur="1000"/>
                                        <p:tgtEl>
                                          <p:spTgt spid="8">
                                            <p:graphicEl>
                                              <a:dgm id="{30B23487-11E3-4CBD-B694-2FBBE16C2496}"/>
                                            </p:graphicEl>
                                          </p:spTgt>
                                        </p:tgtEl>
                                      </p:cBhvr>
                                    </p:animEffect>
                                    <p:anim calcmode="lin" valueType="num">
                                      <p:cBhvr>
                                        <p:cTn id="44" dur="1000" fill="hold"/>
                                        <p:tgtEl>
                                          <p:spTgt spid="8">
                                            <p:graphicEl>
                                              <a:dgm id="{30B23487-11E3-4CBD-B694-2FBBE16C2496}"/>
                                            </p:graphicEl>
                                          </p:spTgt>
                                        </p:tgtEl>
                                        <p:attrNameLst>
                                          <p:attrName>ppt_x</p:attrName>
                                        </p:attrNameLst>
                                      </p:cBhvr>
                                      <p:tavLst>
                                        <p:tav tm="0">
                                          <p:val>
                                            <p:strVal val="#ppt_x"/>
                                          </p:val>
                                        </p:tav>
                                        <p:tav tm="100000">
                                          <p:val>
                                            <p:strVal val="#ppt_x"/>
                                          </p:val>
                                        </p:tav>
                                      </p:tavLst>
                                    </p:anim>
                                    <p:anim calcmode="lin" valueType="num">
                                      <p:cBhvr>
                                        <p:cTn id="45" dur="1000" fill="hold"/>
                                        <p:tgtEl>
                                          <p:spTgt spid="8">
                                            <p:graphicEl>
                                              <a:dgm id="{30B23487-11E3-4CBD-B694-2FBBE16C249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ربع نص 18">
            <a:extLst>
              <a:ext uri="{FF2B5EF4-FFF2-40B4-BE49-F238E27FC236}">
                <a16:creationId xmlns:a16="http://schemas.microsoft.com/office/drawing/2014/main" id="{D064A5EC-E0E3-405F-BF61-7E07D4CBA424}"/>
              </a:ext>
            </a:extLst>
          </p:cNvPr>
          <p:cNvSpPr txBox="1"/>
          <p:nvPr/>
        </p:nvSpPr>
        <p:spPr>
          <a:xfrm>
            <a:off x="3551734" y="2837848"/>
            <a:ext cx="7166123" cy="1754326"/>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3600" b="1" i="0" u="none" strike="noStrike" baseline="0" dirty="0">
                <a:solidFill>
                  <a:schemeClr val="accent6">
                    <a:lumMod val="50000"/>
                  </a:schemeClr>
                </a:solidFill>
                <a:latin typeface="AlBayan"/>
              </a:rPr>
              <a:t>أَكتُب رسالة لأخي الذي يتهاون في </a:t>
            </a:r>
          </a:p>
          <a:p>
            <a:pPr algn="ctr"/>
            <a:r>
              <a:rPr lang="ar-SA" sz="3600" b="1" i="0" u="none" strike="noStrike" baseline="0" dirty="0">
                <a:solidFill>
                  <a:schemeClr val="accent6">
                    <a:lumMod val="50000"/>
                  </a:schemeClr>
                </a:solidFill>
                <a:latin typeface="AlBayan"/>
              </a:rPr>
              <a:t>الصلاة مستعيناً بما درسته عن أحوال</a:t>
            </a:r>
          </a:p>
          <a:p>
            <a:pPr algn="ctr"/>
            <a:r>
              <a:rPr lang="ar-SA" sz="3600" b="1" i="0" u="none" strike="noStrike" baseline="0" dirty="0">
                <a:solidFill>
                  <a:schemeClr val="accent6">
                    <a:lumMod val="50000"/>
                  </a:schemeClr>
                </a:solidFill>
                <a:latin typeface="AlBayan"/>
              </a:rPr>
              <a:t> الناس يوم القيامة.</a:t>
            </a:r>
            <a:endParaRPr lang="ar-SA" sz="3600" b="1" dirty="0">
              <a:solidFill>
                <a:schemeClr val="accent6">
                  <a:lumMod val="50000"/>
                </a:schemeClr>
              </a:solidFill>
            </a:endParaRPr>
          </a:p>
        </p:txBody>
      </p:sp>
      <p:sp>
        <p:nvSpPr>
          <p:cNvPr id="5" name="Freeform: Shape 11">
            <a:extLst>
              <a:ext uri="{FF2B5EF4-FFF2-40B4-BE49-F238E27FC236}">
                <a16:creationId xmlns:a16="http://schemas.microsoft.com/office/drawing/2014/main" id="{1CE3E6F7-BA78-4758-9303-D455B911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3">
            <a:extLst>
              <a:ext uri="{FF2B5EF4-FFF2-40B4-BE49-F238E27FC236}">
                <a16:creationId xmlns:a16="http://schemas.microsoft.com/office/drawing/2014/main" id="{7BFA3D13-D16D-490F-B00A-B62A85F45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9" name="Freeform: Shape 15">
            <a:extLst>
              <a:ext uri="{FF2B5EF4-FFF2-40B4-BE49-F238E27FC236}">
                <a16:creationId xmlns:a16="http://schemas.microsoft.com/office/drawing/2014/main" id="{408511EE-7112-4CA4-8F22-5FC01CD73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7">
            <a:extLst>
              <a:ext uri="{FF2B5EF4-FFF2-40B4-BE49-F238E27FC236}">
                <a16:creationId xmlns:a16="http://schemas.microsoft.com/office/drawing/2014/main" id="{8BA08F65-33B0-4619-B984-1798E8030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 name="Freeform: Shape 19">
            <a:extLst>
              <a:ext uri="{FF2B5EF4-FFF2-40B4-BE49-F238E27FC236}">
                <a16:creationId xmlns:a16="http://schemas.microsoft.com/office/drawing/2014/main" id="{8B3CD11E-E960-42F5-B0A2-9E68BE5BE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5" name="Freeform: Shape 21">
            <a:extLst>
              <a:ext uri="{FF2B5EF4-FFF2-40B4-BE49-F238E27FC236}">
                <a16:creationId xmlns:a16="http://schemas.microsoft.com/office/drawing/2014/main" id="{F7DEFA61-FB78-478B-817F-96E49B352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صورة 20" descr="صورة تحتوي على علامة&#10;&#10;تم إنشاء الوصف تلقائياً">
            <a:extLst>
              <a:ext uri="{FF2B5EF4-FFF2-40B4-BE49-F238E27FC236}">
                <a16:creationId xmlns:a16="http://schemas.microsoft.com/office/drawing/2014/main" id="{49E127A2-A602-45B1-BAAA-35026CEBA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834" y="495488"/>
            <a:ext cx="3048000" cy="2209800"/>
          </a:xfrm>
          <a:prstGeom prst="rect">
            <a:avLst/>
          </a:prstGeom>
        </p:spPr>
      </p:pic>
      <p:pic>
        <p:nvPicPr>
          <p:cNvPr id="25" name="Picture 4" descr="نتيجة بحث الصور عن الصلاة">
            <a:extLst>
              <a:ext uri="{FF2B5EF4-FFF2-40B4-BE49-F238E27FC236}">
                <a16:creationId xmlns:a16="http://schemas.microsoft.com/office/drawing/2014/main" id="{80B1B469-3F07-4BCA-B3D5-58BE3AC34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846" y="4184125"/>
            <a:ext cx="3303048" cy="3303048"/>
          </a:xfrm>
          <a:prstGeom prst="rect">
            <a:avLst/>
          </a:prstGeom>
          <a:noFill/>
          <a:extLst>
            <a:ext uri="{909E8E84-426E-40DD-AFC4-6F175D3DCCD1}">
              <a14:hiddenFill xmlns:a14="http://schemas.microsoft.com/office/drawing/2010/main">
                <a:solidFill>
                  <a:srgbClr val="FFFFFF"/>
                </a:solidFill>
              </a14:hiddenFill>
            </a:ext>
          </a:extLst>
        </p:spPr>
      </p:pic>
      <p:pic>
        <p:nvPicPr>
          <p:cNvPr id="27" name="صورة 26" descr="صورة تحتوي على زهرة, المصباح&#10;&#10;تم إنشاء الوصف تلقائياً">
            <a:extLst>
              <a:ext uri="{FF2B5EF4-FFF2-40B4-BE49-F238E27FC236}">
                <a16:creationId xmlns:a16="http://schemas.microsoft.com/office/drawing/2014/main" id="{F47F3505-EAE6-44FF-82AC-0C053362B61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713" b="90885" l="9912" r="89912">
                        <a14:foregroundMark x1="49558" y1="8847" x2="49558" y2="16220"/>
                        <a14:foregroundMark x1="49381" y1="90885" x2="49381" y2="90885"/>
                      </a14:backgroundRemoval>
                    </a14:imgEffect>
                  </a14:imgLayer>
                </a14:imgProps>
              </a:ext>
              <a:ext uri="{28A0092B-C50C-407E-A947-70E740481C1C}">
                <a14:useLocalDpi xmlns:a14="http://schemas.microsoft.com/office/drawing/2010/main" val="0"/>
              </a:ext>
            </a:extLst>
          </a:blip>
          <a:stretch>
            <a:fillRect/>
          </a:stretch>
        </p:blipFill>
        <p:spPr>
          <a:xfrm>
            <a:off x="1304048" y="840539"/>
            <a:ext cx="3562990" cy="4704408"/>
          </a:xfrm>
          <a:prstGeom prst="rect">
            <a:avLst/>
          </a:prstGeom>
        </p:spPr>
      </p:pic>
    </p:spTree>
    <p:extLst>
      <p:ext uri="{BB962C8B-B14F-4D97-AF65-F5344CB8AC3E}">
        <p14:creationId xmlns:p14="http://schemas.microsoft.com/office/powerpoint/2010/main" val="29392697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a:extLst>
              <a:ext uri="{FF2B5EF4-FFF2-40B4-BE49-F238E27FC236}">
                <a16:creationId xmlns:a16="http://schemas.microsoft.com/office/drawing/2014/main" id="{31FAE532-D998-49EA-95FA-7AC6D33175D0}"/>
              </a:ext>
            </a:extLst>
          </p:cNvPr>
          <p:cNvPicPr>
            <a:picLocks noChangeAspect="1"/>
          </p:cNvPicPr>
          <p:nvPr/>
        </p:nvPicPr>
        <p:blipFill>
          <a:blip r:embed="rId2"/>
          <a:stretch>
            <a:fillRect/>
          </a:stretch>
        </p:blipFill>
        <p:spPr>
          <a:xfrm>
            <a:off x="-199282" y="246743"/>
            <a:ext cx="11703730" cy="6823494"/>
          </a:xfrm>
          <a:prstGeom prst="rect">
            <a:avLst/>
          </a:prstGeom>
        </p:spPr>
      </p:pic>
      <p:sp>
        <p:nvSpPr>
          <p:cNvPr id="18" name="مربع نص 17">
            <a:extLst>
              <a:ext uri="{FF2B5EF4-FFF2-40B4-BE49-F238E27FC236}">
                <a16:creationId xmlns:a16="http://schemas.microsoft.com/office/drawing/2014/main" id="{EF705E1C-9209-4C0D-8278-50ED923922B6}"/>
              </a:ext>
            </a:extLst>
          </p:cNvPr>
          <p:cNvSpPr txBox="1"/>
          <p:nvPr/>
        </p:nvSpPr>
        <p:spPr>
          <a:xfrm>
            <a:off x="1219200" y="361910"/>
            <a:ext cx="9949227" cy="5822871"/>
          </a:xfrm>
          <a:prstGeom prst="roundRect">
            <a:avLst/>
          </a:prstGeom>
          <a:noFill/>
        </p:spPr>
        <p:txBody>
          <a:bodyPr wrap="square">
            <a:spAutoFit/>
          </a:bodyPr>
          <a:lstStyle/>
          <a:p>
            <a:pPr lvl="0" algn="just"/>
            <a:r>
              <a:rPr lang="ar-SA" sz="2800" b="1" dirty="0">
                <a:ln w="0"/>
              </a:rPr>
              <a:t>نصيحة محب صادق يخشى عليك من عذاب الله يامن تهاون في أداء صلاته :</a:t>
            </a:r>
          </a:p>
          <a:p>
            <a:pPr lvl="0" algn="just"/>
            <a:r>
              <a:rPr lang="ar-SA" sz="2800" b="1" dirty="0">
                <a:ln w="0"/>
              </a:rPr>
              <a:t>إنه لا يُخفى عليك عظم الصلاة ومنزلتها في الإسلام وتشديد الإسلام على عقوبة تاركها والتهاون في أمرها فقد قال تعالى: ( فويل للمصلين الذين هم عن صلاتهم ساهون).</a:t>
            </a:r>
          </a:p>
          <a:p>
            <a:pPr lvl="0" algn="just"/>
            <a:r>
              <a:rPr lang="ar-SA" sz="2800" b="1" dirty="0">
                <a:ln w="0"/>
              </a:rPr>
              <a:t>وقال عليه الصلاة والسلام: ( أول ما يحاسب عليه العبد يوم القيامة من عمله صلاته فإن صلحت فقد أفلح وأنجح وإن نقصت فقد خاب وخسر) ، فهل يسرك أن تقبض روحك وأنت على هذا الحال من التهاون فيها وأعلم ان أداءك للصلاة والمحافظة عليها وعلى أوقاتها وشروطها وواجباتها سيهون عليك الموقف يوم القيامة و من استهان بها ولم يعتنِ بها فقد عَسُر عليه الموقف يوم القيامة</a:t>
            </a:r>
          </a:p>
          <a:p>
            <a:pPr lvl="0" algn="just"/>
            <a:r>
              <a:rPr lang="ar-SA" sz="2800" b="1" dirty="0">
                <a:ln w="0"/>
              </a:rPr>
              <a:t> وحرم من دخول الجنة لأن الله قد وعد من يحافظ عليها بدخول الجنة .</a:t>
            </a:r>
          </a:p>
          <a:p>
            <a:pPr lvl="0" algn="just"/>
            <a:r>
              <a:rPr lang="ar-SA" sz="2800" b="1" dirty="0">
                <a:ln w="0"/>
              </a:rPr>
              <a:t>*وأعلم انها أول ما يحاسب عليه العبد يوم القيامة فإن صلحت </a:t>
            </a:r>
            <a:r>
              <a:rPr lang="ar-SA" sz="2800" b="1" dirty="0" err="1">
                <a:ln w="0"/>
              </a:rPr>
              <a:t>صلحت</a:t>
            </a:r>
            <a:r>
              <a:rPr lang="ar-SA" sz="2800" b="1" dirty="0">
                <a:ln w="0"/>
              </a:rPr>
              <a:t> جميع </a:t>
            </a:r>
          </a:p>
          <a:p>
            <a:pPr lvl="0" algn="just"/>
            <a:r>
              <a:rPr lang="ar-SA" sz="2800" b="1" dirty="0">
                <a:ln w="0"/>
              </a:rPr>
              <a:t>الأعمال وإن فسدت </a:t>
            </a:r>
            <a:r>
              <a:rPr lang="ar-SA" sz="2800" b="1" dirty="0" err="1">
                <a:ln w="0"/>
              </a:rPr>
              <a:t>فسدت</a:t>
            </a:r>
            <a:r>
              <a:rPr lang="ar-SA" sz="2800" b="1" dirty="0">
                <a:ln w="0"/>
              </a:rPr>
              <a:t> جميع الأعمال فتهيئ أخي لذلك اليوم .</a:t>
            </a:r>
          </a:p>
        </p:txBody>
      </p:sp>
      <p:sp>
        <p:nvSpPr>
          <p:cNvPr id="16" name="مستطيل ذو زوايا قطرية مستديرة 13">
            <a:extLst>
              <a:ext uri="{FF2B5EF4-FFF2-40B4-BE49-F238E27FC236}">
                <a16:creationId xmlns:a16="http://schemas.microsoft.com/office/drawing/2014/main" id="{6B7BA953-AB4C-4D62-83C0-00DCB87DBA3B}"/>
              </a:ext>
            </a:extLst>
          </p:cNvPr>
          <p:cNvSpPr/>
          <p:nvPr/>
        </p:nvSpPr>
        <p:spPr>
          <a:xfrm>
            <a:off x="51759" y="6381844"/>
            <a:ext cx="2386642"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التعبير الوجداني</a:t>
            </a:r>
          </a:p>
        </p:txBody>
      </p:sp>
    </p:spTree>
    <p:extLst>
      <p:ext uri="{BB962C8B-B14F-4D97-AF65-F5344CB8AC3E}">
        <p14:creationId xmlns:p14="http://schemas.microsoft.com/office/powerpoint/2010/main" val="23689860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رسم تخطيطي 6">
            <a:extLst>
              <a:ext uri="{FF2B5EF4-FFF2-40B4-BE49-F238E27FC236}">
                <a16:creationId xmlns:a16="http://schemas.microsoft.com/office/drawing/2014/main" id="{354A7140-10A5-4350-9E3D-9C87D6572E5F}"/>
              </a:ext>
            </a:extLst>
          </p:cNvPr>
          <p:cNvGraphicFramePr/>
          <p:nvPr>
            <p:extLst>
              <p:ext uri="{D42A27DB-BD31-4B8C-83A1-F6EECF244321}">
                <p14:modId xmlns:p14="http://schemas.microsoft.com/office/powerpoint/2010/main" val="853230967"/>
              </p:ext>
            </p:extLst>
          </p:nvPr>
        </p:nvGraphicFramePr>
        <p:xfrm>
          <a:off x="1094251" y="365596"/>
          <a:ext cx="10003497" cy="5164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مستطيل ذو زوايا قطرية مستديرة 13">
            <a:extLst>
              <a:ext uri="{FF2B5EF4-FFF2-40B4-BE49-F238E27FC236}">
                <a16:creationId xmlns:a16="http://schemas.microsoft.com/office/drawing/2014/main" id="{1A3634FD-77B7-41E4-85E3-4E87FDF7472B}"/>
              </a:ext>
            </a:extLst>
          </p:cNvPr>
          <p:cNvSpPr/>
          <p:nvPr/>
        </p:nvSpPr>
        <p:spPr>
          <a:xfrm>
            <a:off x="64402" y="6335903"/>
            <a:ext cx="2386642"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ماذا تعلمت ؟</a:t>
            </a:r>
          </a:p>
        </p:txBody>
      </p:sp>
      <p:grpSp>
        <p:nvGrpSpPr>
          <p:cNvPr id="13" name="مجموعة 12">
            <a:extLst>
              <a:ext uri="{FF2B5EF4-FFF2-40B4-BE49-F238E27FC236}">
                <a16:creationId xmlns:a16="http://schemas.microsoft.com/office/drawing/2014/main" id="{7F2E2393-0E48-4DF4-9360-0F4AC3A27D24}"/>
              </a:ext>
            </a:extLst>
          </p:cNvPr>
          <p:cNvGrpSpPr/>
          <p:nvPr/>
        </p:nvGrpSpPr>
        <p:grpSpPr>
          <a:xfrm>
            <a:off x="-1507018" y="1085302"/>
            <a:ext cx="5529482" cy="5529482"/>
            <a:chOff x="-1507018" y="1085302"/>
            <a:chExt cx="5529482" cy="5529482"/>
          </a:xfrm>
        </p:grpSpPr>
        <p:pic>
          <p:nvPicPr>
            <p:cNvPr id="11" name="صورة 10">
              <a:extLst>
                <a:ext uri="{FF2B5EF4-FFF2-40B4-BE49-F238E27FC236}">
                  <a16:creationId xmlns:a16="http://schemas.microsoft.com/office/drawing/2014/main" id="{82EDDC5A-CF90-452C-AA43-5BAF2B214EE3}"/>
                </a:ext>
              </a:extLst>
            </p:cNvPr>
            <p:cNvPicPr>
              <a:picLocks noChangeAspect="1"/>
            </p:cNvPicPr>
            <p:nvPr/>
          </p:nvPicPr>
          <p:blipFill>
            <a:blip r:embed="rId7"/>
            <a:stretch>
              <a:fillRect/>
            </a:stretch>
          </p:blipFill>
          <p:spPr>
            <a:xfrm>
              <a:off x="-1507018" y="1085302"/>
              <a:ext cx="5529482" cy="5529482"/>
            </a:xfrm>
            <a:prstGeom prst="rect">
              <a:avLst/>
            </a:prstGeom>
          </p:spPr>
        </p:pic>
        <p:sp>
          <p:nvSpPr>
            <p:cNvPr id="12" name="مستطيل: زوايا مستديرة 11">
              <a:extLst>
                <a:ext uri="{FF2B5EF4-FFF2-40B4-BE49-F238E27FC236}">
                  <a16:creationId xmlns:a16="http://schemas.microsoft.com/office/drawing/2014/main" id="{A953302C-7FC8-4EEA-B31C-C80FAF2AABB9}"/>
                </a:ext>
              </a:extLst>
            </p:cNvPr>
            <p:cNvSpPr/>
            <p:nvPr/>
          </p:nvSpPr>
          <p:spPr>
            <a:xfrm>
              <a:off x="812800" y="2206171"/>
              <a:ext cx="667657" cy="609600"/>
            </a:xfrm>
            <a:prstGeom prst="roundRect">
              <a:avLst/>
            </a:prstGeom>
            <a:solidFill>
              <a:srgbClr val="F8C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8560239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5D02AD93-2DAD-400F-8526-56A84E4304AF}"/>
              </a:ext>
            </a:extLst>
          </p:cNvPr>
          <p:cNvSpPr/>
          <p:nvPr/>
        </p:nvSpPr>
        <p:spPr>
          <a:xfrm>
            <a:off x="1640860" y="615037"/>
            <a:ext cx="10064062"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3200" b="1" dirty="0">
                <a:solidFill>
                  <a:srgbClr val="A1A3A2"/>
                </a:solidFill>
                <a:latin typeface="Calibri"/>
                <a:cs typeface="Calibri"/>
                <a:sym typeface="Calibri"/>
              </a:rPr>
              <a:t>بارك الله فيكم ابنائي الطلاب ، بناتي الطالبات ..</a:t>
            </a:r>
          </a:p>
          <a:p>
            <a:pPr algn="ctr"/>
            <a:r>
              <a:rPr lang="ar-SA" sz="3200" b="1" dirty="0">
                <a:solidFill>
                  <a:srgbClr val="A1A3A2"/>
                </a:solidFill>
                <a:latin typeface="Calibri"/>
                <a:cs typeface="Calibri"/>
                <a:sym typeface="Calibri"/>
              </a:rPr>
              <a:t>ووفقكم لما يُحب ويرضى </a:t>
            </a:r>
          </a:p>
        </p:txBody>
      </p:sp>
      <p:pic>
        <p:nvPicPr>
          <p:cNvPr id="10" name="صورة 9">
            <a:extLst>
              <a:ext uri="{FF2B5EF4-FFF2-40B4-BE49-F238E27FC236}">
                <a16:creationId xmlns:a16="http://schemas.microsoft.com/office/drawing/2014/main" id="{B7DACA5F-2371-4147-83DE-4042EC6D0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01" y="1844542"/>
            <a:ext cx="5878511" cy="308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نتيجة بحث الصور عن ورد">
            <a:extLst>
              <a:ext uri="{FF2B5EF4-FFF2-40B4-BE49-F238E27FC236}">
                <a16:creationId xmlns:a16="http://schemas.microsoft.com/office/drawing/2014/main" id="{7561A789-C5B6-4C03-8D55-56A4EC0116B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6433" y="1610712"/>
            <a:ext cx="2849223" cy="3950341"/>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مستدير الزوايا 6">
            <a:extLst>
              <a:ext uri="{FF2B5EF4-FFF2-40B4-BE49-F238E27FC236}">
                <a16:creationId xmlns:a16="http://schemas.microsoft.com/office/drawing/2014/main" id="{F76F7C3A-3166-43AD-9787-07DBFB8A025B}"/>
              </a:ext>
            </a:extLst>
          </p:cNvPr>
          <p:cNvSpPr/>
          <p:nvPr/>
        </p:nvSpPr>
        <p:spPr>
          <a:xfrm>
            <a:off x="-51759" y="5254199"/>
            <a:ext cx="12192000" cy="1569295"/>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r>
              <a:rPr lang="ar-SA" sz="3600" b="1" dirty="0">
                <a:solidFill>
                  <a:srgbClr val="00B050"/>
                </a:solidFill>
                <a:latin typeface="Traditional Arabic" panose="02020603050405020304" pitchFamily="18" charset="-78"/>
                <a:cs typeface="Traditional Arabic" panose="02020603050405020304" pitchFamily="18" charset="-78"/>
              </a:rPr>
              <a:t>للمزيد من العروض</a:t>
            </a:r>
            <a:endParaRPr lang="en-US" sz="3600" b="1" dirty="0">
              <a:solidFill>
                <a:srgbClr val="00B050"/>
              </a:solidFill>
              <a:latin typeface="Traditional Arabic" panose="02020603050405020304" pitchFamily="18" charset="-78"/>
              <a:cs typeface="Traditional Arabic" panose="02020603050405020304" pitchFamily="18" charset="-78"/>
            </a:endParaRPr>
          </a:p>
          <a:p>
            <a:r>
              <a:rPr lang="en-US" sz="3600" b="1" dirty="0">
                <a:solidFill>
                  <a:srgbClr val="00B050"/>
                </a:solidFill>
                <a:latin typeface="Traditional Arabic" panose="02020603050405020304" pitchFamily="18" charset="-78"/>
                <a:cs typeface="Traditional Arabic" panose="02020603050405020304" pitchFamily="18" charset="-78"/>
              </a:rPr>
              <a:t> </a:t>
            </a:r>
            <a:r>
              <a:rPr lang="en-US" sz="3600" b="1" dirty="0" err="1">
                <a:solidFill>
                  <a:srgbClr val="00B050"/>
                </a:solidFill>
                <a:latin typeface="Traditional Arabic" panose="02020603050405020304" pitchFamily="18" charset="-78"/>
                <a:cs typeface="Traditional Arabic" panose="02020603050405020304" pitchFamily="18" charset="-78"/>
              </a:rPr>
              <a:t>Sukadesign</a:t>
            </a:r>
            <a:endParaRPr lang="en-US" sz="3600" b="1" dirty="0">
              <a:solidFill>
                <a:srgbClr val="00B050"/>
              </a:solidFill>
              <a:latin typeface="Traditional Arabic" panose="02020603050405020304" pitchFamily="18" charset="-78"/>
              <a:cs typeface="Traditional Arabic" panose="02020603050405020304" pitchFamily="18" charset="-78"/>
            </a:endParaRPr>
          </a:p>
          <a:p>
            <a:r>
              <a:rPr lang="en-US" sz="3600" b="1" dirty="0">
                <a:solidFill>
                  <a:srgbClr val="00B050"/>
                </a:solidFill>
                <a:latin typeface="Traditional Arabic" panose="02020603050405020304" pitchFamily="18" charset="-78"/>
                <a:cs typeface="Traditional Arabic" panose="02020603050405020304" pitchFamily="18" charset="-78"/>
              </a:rPr>
              <a:t>+966 564378627</a:t>
            </a:r>
          </a:p>
        </p:txBody>
      </p:sp>
      <p:pic>
        <p:nvPicPr>
          <p:cNvPr id="13" name="صورة 12">
            <a:extLst>
              <a:ext uri="{FF2B5EF4-FFF2-40B4-BE49-F238E27FC236}">
                <a16:creationId xmlns:a16="http://schemas.microsoft.com/office/drawing/2014/main" id="{86DF284E-A0D6-4AB3-A51F-2A27368684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7821" y="5712482"/>
            <a:ext cx="500441" cy="500441"/>
          </a:xfrm>
          <a:prstGeom prst="rect">
            <a:avLst/>
          </a:prstGeom>
        </p:spPr>
      </p:pic>
    </p:spTree>
    <p:extLst>
      <p:ext uri="{BB962C8B-B14F-4D97-AF65-F5344CB8AC3E}">
        <p14:creationId xmlns:p14="http://schemas.microsoft.com/office/powerpoint/2010/main" val="37311958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514FE5D-0C90-4DFE-9A75-417EC4107B91}"/>
              </a:ext>
            </a:extLst>
          </p:cNvPr>
          <p:cNvPicPr>
            <a:picLocks noChangeAspect="1"/>
          </p:cNvPicPr>
          <p:nvPr/>
        </p:nvPicPr>
        <p:blipFill>
          <a:blip r:embed="rId2"/>
          <a:stretch>
            <a:fillRect/>
          </a:stretch>
        </p:blipFill>
        <p:spPr>
          <a:xfrm>
            <a:off x="483042" y="-1434390"/>
            <a:ext cx="11708958" cy="8536608"/>
          </a:xfrm>
          <a:prstGeom prst="rect">
            <a:avLst/>
          </a:prstGeom>
        </p:spPr>
      </p:pic>
    </p:spTree>
    <p:extLst>
      <p:ext uri="{BB962C8B-B14F-4D97-AF65-F5344CB8AC3E}">
        <p14:creationId xmlns:p14="http://schemas.microsoft.com/office/powerpoint/2010/main" val="41523355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ذو زوايا قطرية مستديرة 19">
            <a:extLst>
              <a:ext uri="{FF2B5EF4-FFF2-40B4-BE49-F238E27FC236}">
                <a16:creationId xmlns:a16="http://schemas.microsoft.com/office/drawing/2014/main" id="{70D9F887-DA4C-4325-854B-F5435A1A218D}"/>
              </a:ext>
            </a:extLst>
          </p:cNvPr>
          <p:cNvSpPr/>
          <p:nvPr/>
        </p:nvSpPr>
        <p:spPr>
          <a:xfrm>
            <a:off x="1032767" y="408807"/>
            <a:ext cx="10275747" cy="712524"/>
          </a:xfrm>
          <a:prstGeom prst="round2DiagRect">
            <a:avLst>
              <a:gd name="adj1" fmla="val 50000"/>
              <a:gd name="adj2" fmla="val 50000"/>
            </a:avLst>
          </a:prstGeom>
          <a:solidFill>
            <a:srgbClr val="AC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 name="مستطيل 17">
            <a:extLst>
              <a:ext uri="{FF2B5EF4-FFF2-40B4-BE49-F238E27FC236}">
                <a16:creationId xmlns:a16="http://schemas.microsoft.com/office/drawing/2014/main" id="{A55F277B-B1AC-4B37-9391-22B90373E388}"/>
              </a:ext>
            </a:extLst>
          </p:cNvPr>
          <p:cNvSpPr/>
          <p:nvPr/>
        </p:nvSpPr>
        <p:spPr>
          <a:xfrm>
            <a:off x="921586" y="498456"/>
            <a:ext cx="10348828" cy="584775"/>
          </a:xfrm>
          <a:prstGeom prst="rect">
            <a:avLst/>
          </a:prstGeom>
          <a:noFill/>
        </p:spPr>
        <p:txBody>
          <a:bodyPr wrap="square" lIns="91440" tIns="45720" rIns="91440" bIns="45720">
            <a:spAutoFit/>
          </a:bodyPr>
          <a:lstStyle/>
          <a:p>
            <a:pPr algn="ctr"/>
            <a:r>
              <a:rPr lang="ar-SA" sz="3200" b="1" dirty="0">
                <a:solidFill>
                  <a:srgbClr val="000000"/>
                </a:solidFill>
                <a:ea typeface="Calibri"/>
                <a:cs typeface="Calibri"/>
                <a:sym typeface="Calibri"/>
              </a:rPr>
              <a:t>بالتعاون مع مجموعتك تذكر/ي أهم النقاط الرئيسية في الدرس السابق! </a:t>
            </a:r>
            <a:endParaRPr lang="ar-SA" sz="3200" b="1" cap="none" spc="0" dirty="0">
              <a:ln w="0"/>
              <a:solidFill>
                <a:schemeClr val="tx1">
                  <a:lumMod val="95000"/>
                  <a:lumOff val="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9" name="صورة 18">
            <a:extLst>
              <a:ext uri="{FF2B5EF4-FFF2-40B4-BE49-F238E27FC236}">
                <a16:creationId xmlns:a16="http://schemas.microsoft.com/office/drawing/2014/main" id="{BA1378EE-44BB-490C-94D5-31044A2D639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8466" b="98083" l="3195" r="89776"/>
                    </a14:imgEffect>
                  </a14:imgLayer>
                </a14:imgProps>
              </a:ext>
              <a:ext uri="{28A0092B-C50C-407E-A947-70E740481C1C}">
                <a14:useLocalDpi xmlns:a14="http://schemas.microsoft.com/office/drawing/2010/main" val="0"/>
              </a:ext>
            </a:extLst>
          </a:blip>
          <a:srcRect t="58691" r="50767"/>
          <a:stretch/>
        </p:blipFill>
        <p:spPr>
          <a:xfrm>
            <a:off x="-114300" y="3292978"/>
            <a:ext cx="3500896" cy="2937480"/>
          </a:xfrm>
          <a:prstGeom prst="rect">
            <a:avLst/>
          </a:prstGeom>
        </p:spPr>
      </p:pic>
      <p:pic>
        <p:nvPicPr>
          <p:cNvPr id="20" name="صورة 19">
            <a:extLst>
              <a:ext uri="{FF2B5EF4-FFF2-40B4-BE49-F238E27FC236}">
                <a16:creationId xmlns:a16="http://schemas.microsoft.com/office/drawing/2014/main" id="{EA509F8E-5A22-4E3E-9B0D-D8EAAD42B1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52" b="89894" l="0" r="99468"/>
                    </a14:imgEffect>
                  </a14:imgLayer>
                </a14:imgProps>
              </a:ext>
              <a:ext uri="{28A0092B-C50C-407E-A947-70E740481C1C}">
                <a14:useLocalDpi xmlns:a14="http://schemas.microsoft.com/office/drawing/2010/main" val="0"/>
              </a:ext>
            </a:extLst>
          </a:blip>
          <a:stretch>
            <a:fillRect/>
          </a:stretch>
        </p:blipFill>
        <p:spPr>
          <a:xfrm>
            <a:off x="1956903" y="-601980"/>
            <a:ext cx="6511290" cy="6096000"/>
          </a:xfrm>
          <a:prstGeom prst="rect">
            <a:avLst/>
          </a:prstGeom>
        </p:spPr>
      </p:pic>
      <p:pic>
        <p:nvPicPr>
          <p:cNvPr id="21" name="صورة 20">
            <a:extLst>
              <a:ext uri="{FF2B5EF4-FFF2-40B4-BE49-F238E27FC236}">
                <a16:creationId xmlns:a16="http://schemas.microsoft.com/office/drawing/2014/main" id="{85232C52-31C1-4A9B-9C28-12EE5B57036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52" b="89894" l="0" r="99468"/>
                    </a14:imgEffect>
                  </a14:imgLayer>
                </a14:imgProps>
              </a:ext>
              <a:ext uri="{28A0092B-C50C-407E-A947-70E740481C1C}">
                <a14:useLocalDpi xmlns:a14="http://schemas.microsoft.com/office/drawing/2010/main" val="0"/>
              </a:ext>
            </a:extLst>
          </a:blip>
          <a:stretch>
            <a:fillRect/>
          </a:stretch>
        </p:blipFill>
        <p:spPr>
          <a:xfrm>
            <a:off x="4882983" y="1943100"/>
            <a:ext cx="6511290" cy="6096000"/>
          </a:xfrm>
          <a:prstGeom prst="rect">
            <a:avLst/>
          </a:prstGeom>
        </p:spPr>
      </p:pic>
      <p:sp>
        <p:nvSpPr>
          <p:cNvPr id="22" name="مستطيل ذو زوايا قطرية مستديرة 25">
            <a:extLst>
              <a:ext uri="{FF2B5EF4-FFF2-40B4-BE49-F238E27FC236}">
                <a16:creationId xmlns:a16="http://schemas.microsoft.com/office/drawing/2014/main" id="{7F44236E-A202-4D81-847C-02F78A3A5B9E}"/>
              </a:ext>
            </a:extLst>
          </p:cNvPr>
          <p:cNvSpPr/>
          <p:nvPr/>
        </p:nvSpPr>
        <p:spPr>
          <a:xfrm>
            <a:off x="394658" y="5862518"/>
            <a:ext cx="2186475" cy="642289"/>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n w="0"/>
                <a:solidFill>
                  <a:schemeClr val="bg2">
                    <a:lumMod val="1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شريط الذكريات</a:t>
            </a:r>
          </a:p>
        </p:txBody>
      </p:sp>
    </p:spTree>
    <p:extLst>
      <p:ext uri="{BB962C8B-B14F-4D97-AF65-F5344CB8AC3E}">
        <p14:creationId xmlns:p14="http://schemas.microsoft.com/office/powerpoint/2010/main" val="6940702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A25992D5-BB17-4D4D-A8A4-A1B4BF9A0C96}"/>
              </a:ext>
            </a:extLst>
          </p:cNvPr>
          <p:cNvSpPr/>
          <p:nvPr/>
        </p:nvSpPr>
        <p:spPr>
          <a:xfrm>
            <a:off x="-466639" y="1184022"/>
            <a:ext cx="13125278" cy="954107"/>
          </a:xfrm>
          <a:prstGeom prst="rect">
            <a:avLst/>
          </a:prstGeom>
          <a:noFill/>
        </p:spPr>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عزيزي الطالب المُبدع / عزيزتي الطالبة المُبدعة :</a:t>
            </a:r>
          </a:p>
          <a:p>
            <a:pPr algn="ctr"/>
            <a:r>
              <a:rPr lang="ar-SA" sz="2800" b="1" dirty="0">
                <a:ln w="0"/>
                <a:solidFill>
                  <a:srgbClr val="002060"/>
                </a:solidFill>
                <a:effectLst>
                  <a:outerShdw blurRad="38100" dist="19050" dir="2700000" algn="tl" rotWithShape="0">
                    <a:schemeClr val="dk1">
                      <a:alpha val="40000"/>
                    </a:schemeClr>
                  </a:outerShdw>
                </a:effectLst>
              </a:rPr>
              <a:t>املأ/املئي جدول التعلم بما تعرف/ين و أهدافك التي تود/ين الوصول إليها في الدرس: </a:t>
            </a:r>
          </a:p>
        </p:txBody>
      </p:sp>
      <p:sp>
        <p:nvSpPr>
          <p:cNvPr id="12" name="شريط: منحني ومائل لأعلى 11">
            <a:extLst>
              <a:ext uri="{FF2B5EF4-FFF2-40B4-BE49-F238E27FC236}">
                <a16:creationId xmlns:a16="http://schemas.microsoft.com/office/drawing/2014/main" id="{B60E72D3-83D7-4998-90DD-B42500811DCB}"/>
              </a:ext>
            </a:extLst>
          </p:cNvPr>
          <p:cNvSpPr/>
          <p:nvPr/>
        </p:nvSpPr>
        <p:spPr>
          <a:xfrm>
            <a:off x="4489912" y="113800"/>
            <a:ext cx="4233174" cy="954107"/>
          </a:xfrm>
          <a:prstGeom prst="ellipseRibbon2">
            <a:avLst>
              <a:gd name="adj1" fmla="val 12484"/>
              <a:gd name="adj2" fmla="val 100000"/>
              <a:gd name="adj3" fmla="val 125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800" b="1" dirty="0">
                <a:solidFill>
                  <a:srgbClr val="002060"/>
                </a:solidFill>
              </a:rPr>
              <a:t>الأهداف:</a:t>
            </a:r>
          </a:p>
        </p:txBody>
      </p:sp>
      <p:graphicFrame>
        <p:nvGraphicFramePr>
          <p:cNvPr id="14" name="جدول 13">
            <a:extLst>
              <a:ext uri="{FF2B5EF4-FFF2-40B4-BE49-F238E27FC236}">
                <a16:creationId xmlns:a16="http://schemas.microsoft.com/office/drawing/2014/main" id="{26B1845F-453E-4010-8736-6D24A2B807AD}"/>
              </a:ext>
            </a:extLst>
          </p:cNvPr>
          <p:cNvGraphicFramePr>
            <a:graphicFrameLocks noGrp="1"/>
          </p:cNvGraphicFramePr>
          <p:nvPr>
            <p:extLst>
              <p:ext uri="{D42A27DB-BD31-4B8C-83A1-F6EECF244321}">
                <p14:modId xmlns:p14="http://schemas.microsoft.com/office/powerpoint/2010/main" val="3783786941"/>
              </p:ext>
            </p:extLst>
          </p:nvPr>
        </p:nvGraphicFramePr>
        <p:xfrm>
          <a:off x="1549825" y="2251929"/>
          <a:ext cx="9205257" cy="4154191"/>
        </p:xfrm>
        <a:graphic>
          <a:graphicData uri="http://schemas.openxmlformats.org/drawingml/2006/table">
            <a:tbl>
              <a:tblPr rtl="1" firstRow="1" bandRow="1">
                <a:tableStyleId>{BDBED569-4797-4DF1-A0F4-6AAB3CD982D8}</a:tableStyleId>
              </a:tblPr>
              <a:tblGrid>
                <a:gridCol w="2772433">
                  <a:extLst>
                    <a:ext uri="{9D8B030D-6E8A-4147-A177-3AD203B41FA5}">
                      <a16:colId xmlns:a16="http://schemas.microsoft.com/office/drawing/2014/main" val="476078408"/>
                    </a:ext>
                  </a:extLst>
                </a:gridCol>
                <a:gridCol w="3364405">
                  <a:extLst>
                    <a:ext uri="{9D8B030D-6E8A-4147-A177-3AD203B41FA5}">
                      <a16:colId xmlns:a16="http://schemas.microsoft.com/office/drawing/2014/main" val="1692359869"/>
                    </a:ext>
                  </a:extLst>
                </a:gridCol>
                <a:gridCol w="3068419">
                  <a:extLst>
                    <a:ext uri="{9D8B030D-6E8A-4147-A177-3AD203B41FA5}">
                      <a16:colId xmlns:a16="http://schemas.microsoft.com/office/drawing/2014/main" val="4251932128"/>
                    </a:ext>
                  </a:extLst>
                </a:gridCol>
              </a:tblGrid>
              <a:tr h="1182106">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أعرف؟</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أريد أن أعرف؟</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تعلمت؟</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90573550"/>
                  </a:ext>
                </a:extLst>
              </a:tr>
              <a:tr h="2972085">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3861738123"/>
                  </a:ext>
                </a:extLst>
              </a:tr>
            </a:tbl>
          </a:graphicData>
        </a:graphic>
      </p:graphicFrame>
      <p:sp>
        <p:nvSpPr>
          <p:cNvPr id="16" name="مستطيل ذو زوايا قطرية مستديرة 13">
            <a:extLst>
              <a:ext uri="{FF2B5EF4-FFF2-40B4-BE49-F238E27FC236}">
                <a16:creationId xmlns:a16="http://schemas.microsoft.com/office/drawing/2014/main" id="{6B7BA953-AB4C-4D62-83C0-00DCB87DBA3B}"/>
              </a:ext>
            </a:extLst>
          </p:cNvPr>
          <p:cNvSpPr/>
          <p:nvPr/>
        </p:nvSpPr>
        <p:spPr>
          <a:xfrm>
            <a:off x="51759" y="6381844"/>
            <a:ext cx="3019246"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استراتيجية جدول التعلم</a:t>
            </a:r>
          </a:p>
        </p:txBody>
      </p:sp>
      <p:pic>
        <p:nvPicPr>
          <p:cNvPr id="17" name="صورة 16">
            <a:extLst>
              <a:ext uri="{FF2B5EF4-FFF2-40B4-BE49-F238E27FC236}">
                <a16:creationId xmlns:a16="http://schemas.microsoft.com/office/drawing/2014/main" id="{9B538595-EBBA-4DF0-81A3-2FF320470BC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394" l="10000" r="90000"/>
                    </a14:imgEffect>
                  </a14:imgLayer>
                </a14:imgProps>
              </a:ext>
              <a:ext uri="{28A0092B-C50C-407E-A947-70E740481C1C}">
                <a14:useLocalDpi xmlns:a14="http://schemas.microsoft.com/office/drawing/2010/main" val="0"/>
              </a:ext>
            </a:extLst>
          </a:blip>
          <a:stretch>
            <a:fillRect/>
          </a:stretch>
        </p:blipFill>
        <p:spPr>
          <a:xfrm>
            <a:off x="-733433" y="3991429"/>
            <a:ext cx="4780830" cy="2390415"/>
          </a:xfrm>
          <a:prstGeom prst="rect">
            <a:avLst/>
          </a:prstGeom>
        </p:spPr>
      </p:pic>
      <p:pic>
        <p:nvPicPr>
          <p:cNvPr id="18" name="صورة 17">
            <a:extLst>
              <a:ext uri="{FF2B5EF4-FFF2-40B4-BE49-F238E27FC236}">
                <a16:creationId xmlns:a16="http://schemas.microsoft.com/office/drawing/2014/main" id="{E7D0A726-430B-48B1-BE9C-F1AEF03CF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475" y="5378065"/>
            <a:ext cx="956937" cy="945723"/>
          </a:xfrm>
          <a:prstGeom prst="rect">
            <a:avLst/>
          </a:prstGeom>
        </p:spPr>
      </p:pic>
    </p:spTree>
    <p:extLst>
      <p:ext uri="{BB962C8B-B14F-4D97-AF65-F5344CB8AC3E}">
        <p14:creationId xmlns:p14="http://schemas.microsoft.com/office/powerpoint/2010/main" val="12662085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المصباح, طعام, رسم&#10;&#10;تم إنشاء الوصف تلقائياً">
            <a:extLst>
              <a:ext uri="{FF2B5EF4-FFF2-40B4-BE49-F238E27FC236}">
                <a16:creationId xmlns:a16="http://schemas.microsoft.com/office/drawing/2014/main" id="{70BA815B-E560-4D74-80E3-08EA02D63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8655" y="2020235"/>
            <a:ext cx="4851746" cy="4837765"/>
          </a:xfrm>
          <a:prstGeom prst="rect">
            <a:avLst/>
          </a:prstGeom>
        </p:spPr>
      </p:pic>
      <p:pic>
        <p:nvPicPr>
          <p:cNvPr id="20" name="صورة 19">
            <a:extLst>
              <a:ext uri="{FF2B5EF4-FFF2-40B4-BE49-F238E27FC236}">
                <a16:creationId xmlns:a16="http://schemas.microsoft.com/office/drawing/2014/main" id="{9C00230C-90DD-4C67-9FD1-62B9D186F0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877542">
            <a:off x="5937770" y="2110728"/>
            <a:ext cx="5979019" cy="6457340"/>
          </a:xfrm>
          <a:prstGeom prst="rect">
            <a:avLst/>
          </a:prstGeom>
        </p:spPr>
      </p:pic>
      <p:sp>
        <p:nvSpPr>
          <p:cNvPr id="16" name="مستطيل ذو زوايا قطرية مستديرة 13">
            <a:extLst>
              <a:ext uri="{FF2B5EF4-FFF2-40B4-BE49-F238E27FC236}">
                <a16:creationId xmlns:a16="http://schemas.microsoft.com/office/drawing/2014/main" id="{6B7BA953-AB4C-4D62-83C0-00DCB87DBA3B}"/>
              </a:ext>
            </a:extLst>
          </p:cNvPr>
          <p:cNvSpPr/>
          <p:nvPr/>
        </p:nvSpPr>
        <p:spPr>
          <a:xfrm>
            <a:off x="51758" y="6381844"/>
            <a:ext cx="2932571"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الربط بالدروس السابقة</a:t>
            </a:r>
          </a:p>
        </p:txBody>
      </p:sp>
      <p:sp>
        <p:nvSpPr>
          <p:cNvPr id="4" name="مستطيل 3">
            <a:extLst>
              <a:ext uri="{FF2B5EF4-FFF2-40B4-BE49-F238E27FC236}">
                <a16:creationId xmlns:a16="http://schemas.microsoft.com/office/drawing/2014/main" id="{C43ADE5D-6CDC-4678-B93C-3B937BDAA2AF}"/>
              </a:ext>
            </a:extLst>
          </p:cNvPr>
          <p:cNvSpPr/>
          <p:nvPr/>
        </p:nvSpPr>
        <p:spPr>
          <a:xfrm>
            <a:off x="3070179" y="1092860"/>
            <a:ext cx="6359439"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أحوال الناس يوم القيامة إما :</a:t>
            </a:r>
            <a:endParaRPr lang="ar-SA" sz="2800" b="1" dirty="0">
              <a:ln w="0"/>
              <a:solidFill>
                <a:srgbClr val="002060"/>
              </a:solidFill>
              <a:effectLst>
                <a:outerShdw blurRad="38100" dist="19050" dir="2700000" algn="tl" rotWithShape="0">
                  <a:schemeClr val="dk1">
                    <a:alpha val="40000"/>
                  </a:schemeClr>
                </a:outerShdw>
              </a:effectLst>
            </a:endParaRPr>
          </a:p>
        </p:txBody>
      </p:sp>
      <p:pic>
        <p:nvPicPr>
          <p:cNvPr id="8" name="صورة 7">
            <a:extLst>
              <a:ext uri="{FF2B5EF4-FFF2-40B4-BE49-F238E27FC236}">
                <a16:creationId xmlns:a16="http://schemas.microsoft.com/office/drawing/2014/main" id="{BF70BEB2-ECB8-4D75-B825-7229EA59E608}"/>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12418" y="34506"/>
            <a:ext cx="3285421" cy="1065195"/>
          </a:xfrm>
          <a:prstGeom prst="rect">
            <a:avLst/>
          </a:prstGeom>
        </p:spPr>
      </p:pic>
      <p:sp>
        <p:nvSpPr>
          <p:cNvPr id="2" name="مستطيل: زوايا مستديرة 1">
            <a:extLst>
              <a:ext uri="{FF2B5EF4-FFF2-40B4-BE49-F238E27FC236}">
                <a16:creationId xmlns:a16="http://schemas.microsoft.com/office/drawing/2014/main" id="{677073E4-A7CD-4B52-8708-0ED3D994DBAD}"/>
              </a:ext>
            </a:extLst>
          </p:cNvPr>
          <p:cNvSpPr/>
          <p:nvPr/>
        </p:nvSpPr>
        <p:spPr>
          <a:xfrm>
            <a:off x="7618911" y="1790366"/>
            <a:ext cx="2271473" cy="1089325"/>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a:solidFill>
                  <a:srgbClr val="C00000"/>
                </a:solidFill>
              </a:rPr>
              <a:t>كافرٌ هالِك</a:t>
            </a:r>
          </a:p>
        </p:txBody>
      </p:sp>
      <p:sp>
        <p:nvSpPr>
          <p:cNvPr id="5" name="مستطيل: زوايا مستديرة 4">
            <a:extLst>
              <a:ext uri="{FF2B5EF4-FFF2-40B4-BE49-F238E27FC236}">
                <a16:creationId xmlns:a16="http://schemas.microsoft.com/office/drawing/2014/main" id="{E9012445-997D-43CA-A2E4-A12CAE90F34D}"/>
              </a:ext>
            </a:extLst>
          </p:cNvPr>
          <p:cNvSpPr/>
          <p:nvPr/>
        </p:nvSpPr>
        <p:spPr>
          <a:xfrm>
            <a:off x="5219391" y="1787756"/>
            <a:ext cx="2271473" cy="1089325"/>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a:solidFill>
                  <a:schemeClr val="accent6">
                    <a:lumMod val="50000"/>
                  </a:schemeClr>
                </a:solidFill>
              </a:rPr>
              <a:t>مؤمن ناجٍ</a:t>
            </a:r>
          </a:p>
        </p:txBody>
      </p:sp>
      <p:sp>
        <p:nvSpPr>
          <p:cNvPr id="6" name="مستطيل: زوايا مستديرة 5">
            <a:extLst>
              <a:ext uri="{FF2B5EF4-FFF2-40B4-BE49-F238E27FC236}">
                <a16:creationId xmlns:a16="http://schemas.microsoft.com/office/drawing/2014/main" id="{FF7BC5EA-37FD-4C33-B762-31084E020E22}"/>
              </a:ext>
            </a:extLst>
          </p:cNvPr>
          <p:cNvSpPr/>
          <p:nvPr/>
        </p:nvSpPr>
        <p:spPr>
          <a:xfrm>
            <a:off x="2819871" y="1783493"/>
            <a:ext cx="2271473" cy="1089325"/>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a:solidFill>
                  <a:srgbClr val="002060"/>
                </a:solidFill>
              </a:rPr>
              <a:t>مؤمن ناقص الإيمان</a:t>
            </a:r>
          </a:p>
        </p:txBody>
      </p:sp>
      <p:sp>
        <p:nvSpPr>
          <p:cNvPr id="7" name="فقاعة التفكير: على شكل سحابة 6">
            <a:extLst>
              <a:ext uri="{FF2B5EF4-FFF2-40B4-BE49-F238E27FC236}">
                <a16:creationId xmlns:a16="http://schemas.microsoft.com/office/drawing/2014/main" id="{888BFA45-E419-402B-8FD3-E33D6B26A800}"/>
              </a:ext>
            </a:extLst>
          </p:cNvPr>
          <p:cNvSpPr/>
          <p:nvPr/>
        </p:nvSpPr>
        <p:spPr>
          <a:xfrm>
            <a:off x="3502582" y="4389033"/>
            <a:ext cx="3097001" cy="2210550"/>
          </a:xfrm>
          <a:prstGeom prst="cloudCallout">
            <a:avLst>
              <a:gd name="adj1" fmla="val -74155"/>
              <a:gd name="adj2" fmla="val -27048"/>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dirty="0">
                <a:solidFill>
                  <a:schemeClr val="accent3">
                    <a:lumMod val="50000"/>
                  </a:schemeClr>
                </a:solidFill>
              </a:rPr>
              <a:t>ماهي الأمور التي تُنقص من الإيمان؟</a:t>
            </a:r>
          </a:p>
        </p:txBody>
      </p:sp>
      <p:sp>
        <p:nvSpPr>
          <p:cNvPr id="10" name="مستطيل: زوايا مستديرة 9">
            <a:extLst>
              <a:ext uri="{FF2B5EF4-FFF2-40B4-BE49-F238E27FC236}">
                <a16:creationId xmlns:a16="http://schemas.microsoft.com/office/drawing/2014/main" id="{E1829D1A-82C4-4413-B4A0-E73742D29AC2}"/>
              </a:ext>
            </a:extLst>
          </p:cNvPr>
          <p:cNvSpPr/>
          <p:nvPr/>
        </p:nvSpPr>
        <p:spPr>
          <a:xfrm>
            <a:off x="7139345" y="3679066"/>
            <a:ext cx="3855843" cy="3144428"/>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1" anchor="ctr"/>
          <a:lstStyle/>
          <a:p>
            <a:pPr marL="514350" indent="-514350">
              <a:buFont typeface="+mj-lt"/>
              <a:buAutoNum type="arabicParenR"/>
            </a:pPr>
            <a:r>
              <a:rPr lang="ar-SA" sz="3200" b="1" dirty="0">
                <a:solidFill>
                  <a:srgbClr val="002060"/>
                </a:solidFill>
              </a:rPr>
              <a:t>الكفر الأصغر.</a:t>
            </a:r>
          </a:p>
          <a:p>
            <a:pPr marL="514350" indent="-514350">
              <a:buFont typeface="+mj-lt"/>
              <a:buAutoNum type="arabicParenR"/>
            </a:pPr>
            <a:r>
              <a:rPr lang="ar-SA" sz="3200" b="1" dirty="0">
                <a:solidFill>
                  <a:srgbClr val="002060"/>
                </a:solidFill>
              </a:rPr>
              <a:t>الشرك الأصغر.</a:t>
            </a:r>
          </a:p>
          <a:p>
            <a:pPr marL="514350" indent="-514350">
              <a:buFont typeface="+mj-lt"/>
              <a:buAutoNum type="arabicParenR"/>
            </a:pPr>
            <a:r>
              <a:rPr lang="ar-SA" sz="3200" b="1" dirty="0">
                <a:solidFill>
                  <a:srgbClr val="002060"/>
                </a:solidFill>
              </a:rPr>
              <a:t>النفاق الأصغر.</a:t>
            </a:r>
          </a:p>
          <a:p>
            <a:pPr marL="514350" indent="-514350">
              <a:buFont typeface="+mj-lt"/>
              <a:buAutoNum type="arabicParenR"/>
            </a:pPr>
            <a:r>
              <a:rPr lang="ar-SA" sz="3200" b="1" dirty="0">
                <a:solidFill>
                  <a:srgbClr val="002060"/>
                </a:solidFill>
              </a:rPr>
              <a:t> البدع .</a:t>
            </a:r>
          </a:p>
          <a:p>
            <a:pPr marL="514350" indent="-514350">
              <a:buFont typeface="+mj-lt"/>
              <a:buAutoNum type="arabicParenR"/>
            </a:pPr>
            <a:r>
              <a:rPr lang="ar-SA" sz="3200" b="1" dirty="0">
                <a:solidFill>
                  <a:srgbClr val="002060"/>
                </a:solidFill>
              </a:rPr>
              <a:t>الذنوب والمعاصي.</a:t>
            </a:r>
          </a:p>
        </p:txBody>
      </p:sp>
    </p:spTree>
    <p:extLst>
      <p:ext uri="{BB962C8B-B14F-4D97-AF65-F5344CB8AC3E}">
        <p14:creationId xmlns:p14="http://schemas.microsoft.com/office/powerpoint/2010/main" val="15983732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38D29921-EEDF-47A7-B596-FAFC06B81CE1}"/>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605164" y="878290"/>
            <a:ext cx="9293141" cy="4646571"/>
          </a:xfrm>
          <a:prstGeom prst="rect">
            <a:avLst/>
          </a:prstGeom>
        </p:spPr>
      </p:pic>
      <p:sp>
        <p:nvSpPr>
          <p:cNvPr id="4" name="مستطيل 3">
            <a:extLst>
              <a:ext uri="{FF2B5EF4-FFF2-40B4-BE49-F238E27FC236}">
                <a16:creationId xmlns:a16="http://schemas.microsoft.com/office/drawing/2014/main" id="{C43ADE5D-6CDC-4678-B93C-3B937BDAA2AF}"/>
              </a:ext>
            </a:extLst>
          </p:cNvPr>
          <p:cNvSpPr/>
          <p:nvPr/>
        </p:nvSpPr>
        <p:spPr>
          <a:xfrm>
            <a:off x="1803878" y="1252047"/>
            <a:ext cx="8782958"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dirty="0">
                <a:ln w="0"/>
                <a:solidFill>
                  <a:srgbClr val="002060"/>
                </a:solidFill>
                <a:effectLst>
                  <a:outerShdw blurRad="38100" dist="19050" dir="2700000" algn="tl" rotWithShape="0">
                    <a:schemeClr val="dk1">
                      <a:alpha val="40000"/>
                    </a:schemeClr>
                  </a:outerShdw>
                </a:effectLst>
              </a:rPr>
              <a:t>وقد ذكر الله عز وجل بعض أحوال الكفار والظَّلَمة في ذلك اليوم ومن ذلك :</a:t>
            </a:r>
          </a:p>
        </p:txBody>
      </p:sp>
      <p:pic>
        <p:nvPicPr>
          <p:cNvPr id="8" name="صورة 7">
            <a:extLst>
              <a:ext uri="{FF2B5EF4-FFF2-40B4-BE49-F238E27FC236}">
                <a16:creationId xmlns:a16="http://schemas.microsoft.com/office/drawing/2014/main" id="{BF70BEB2-ECB8-4D75-B825-7229EA59E60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53289" y="186852"/>
            <a:ext cx="3285421" cy="1065195"/>
          </a:xfrm>
          <a:prstGeom prst="rect">
            <a:avLst/>
          </a:prstGeom>
        </p:spPr>
      </p:pic>
      <p:sp>
        <p:nvSpPr>
          <p:cNvPr id="2" name="مستطيل: زوايا مستديرة 1">
            <a:extLst>
              <a:ext uri="{FF2B5EF4-FFF2-40B4-BE49-F238E27FC236}">
                <a16:creationId xmlns:a16="http://schemas.microsoft.com/office/drawing/2014/main" id="{7B343931-DDE4-43C1-8E6B-088BE3DCAD04}"/>
              </a:ext>
            </a:extLst>
          </p:cNvPr>
          <p:cNvSpPr/>
          <p:nvPr/>
        </p:nvSpPr>
        <p:spPr>
          <a:xfrm>
            <a:off x="8262773" y="53856"/>
            <a:ext cx="2635532" cy="567045"/>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a:solidFill>
                  <a:srgbClr val="C00000"/>
                </a:solidFill>
              </a:rPr>
              <a:t>أولاً: كافرٌ هالِك</a:t>
            </a:r>
          </a:p>
        </p:txBody>
      </p:sp>
      <p:sp>
        <p:nvSpPr>
          <p:cNvPr id="11" name="مربع نص 10">
            <a:extLst>
              <a:ext uri="{FF2B5EF4-FFF2-40B4-BE49-F238E27FC236}">
                <a16:creationId xmlns:a16="http://schemas.microsoft.com/office/drawing/2014/main" id="{EBE96935-13A3-438B-988C-A5255B70FE2F}"/>
              </a:ext>
            </a:extLst>
          </p:cNvPr>
          <p:cNvSpPr txBox="1"/>
          <p:nvPr/>
        </p:nvSpPr>
        <p:spPr>
          <a:xfrm>
            <a:off x="3906099" y="2466705"/>
            <a:ext cx="4691269" cy="2800767"/>
          </a:xfrm>
          <a:prstGeom prst="rect">
            <a:avLst/>
          </a:prstGeom>
          <a:noFill/>
        </p:spPr>
        <p:txBody>
          <a:bodyPr wrap="square">
            <a:spAutoFit/>
          </a:bodyPr>
          <a:lstStyle/>
          <a:p>
            <a:pPr algn="ctr"/>
            <a:r>
              <a:rPr lang="ar-SA" sz="3200" b="1" i="0" dirty="0">
                <a:solidFill>
                  <a:srgbClr val="002060"/>
                </a:solidFill>
                <a:effectLst/>
                <a:latin typeface="Traditional Arabic" panose="02020603050405020304" pitchFamily="18" charset="-78"/>
              </a:rPr>
              <a:t>قوله تعالى: (ثُمَّ يَوْمَ الْقِيَامَةِ يُخْزِيهِمْ وَيَقُولُ أَيْنَ شُرَكَائِيَ الَّذِينَ كُنتُمْ تُشَاقُّونَ فِيهِمْ ۚ قَالَ الَّذِينَ أُوتُوا الْعِلْمَ إِنَّ الْخِزْيَ الْيَوْمَ وَالسُّوءَ عَلَى </a:t>
            </a:r>
            <a:r>
              <a:rPr lang="ar-SA" sz="4400" b="1" i="0" dirty="0">
                <a:solidFill>
                  <a:srgbClr val="C00000"/>
                </a:solidFill>
                <a:effectLst/>
                <a:latin typeface="Traditional Arabic" panose="02020603050405020304" pitchFamily="18" charset="-78"/>
              </a:rPr>
              <a:t>الْكَافِرِينَ</a:t>
            </a:r>
            <a:r>
              <a:rPr lang="ar-SA" sz="3200" b="1" i="0" dirty="0">
                <a:solidFill>
                  <a:srgbClr val="002060"/>
                </a:solidFill>
                <a:effectLst/>
                <a:latin typeface="Traditional Arabic" panose="02020603050405020304" pitchFamily="18" charset="-78"/>
              </a:rPr>
              <a:t>)</a:t>
            </a:r>
            <a:endParaRPr lang="ar-SA" sz="1600" b="1" dirty="0">
              <a:solidFill>
                <a:srgbClr val="002060"/>
              </a:solidFill>
            </a:endParaRPr>
          </a:p>
        </p:txBody>
      </p:sp>
    </p:spTree>
    <p:extLst>
      <p:ext uri="{BB962C8B-B14F-4D97-AF65-F5344CB8AC3E}">
        <p14:creationId xmlns:p14="http://schemas.microsoft.com/office/powerpoint/2010/main" val="22534769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صورة 32">
            <a:extLst>
              <a:ext uri="{FF2B5EF4-FFF2-40B4-BE49-F238E27FC236}">
                <a16:creationId xmlns:a16="http://schemas.microsoft.com/office/drawing/2014/main" id="{51632A9C-B2D6-47A7-BC92-6848E7DE1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014" y="1920240"/>
            <a:ext cx="9623188" cy="5230638"/>
          </a:xfrm>
          <a:prstGeom prst="rect">
            <a:avLst/>
          </a:prstGeom>
        </p:spPr>
      </p:pic>
      <p:sp>
        <p:nvSpPr>
          <p:cNvPr id="16" name="مستطيل ذو زوايا قطرية مستديرة 13">
            <a:extLst>
              <a:ext uri="{FF2B5EF4-FFF2-40B4-BE49-F238E27FC236}">
                <a16:creationId xmlns:a16="http://schemas.microsoft.com/office/drawing/2014/main" id="{6B7BA953-AB4C-4D62-83C0-00DCB87DBA3B}"/>
              </a:ext>
            </a:extLst>
          </p:cNvPr>
          <p:cNvSpPr/>
          <p:nvPr/>
        </p:nvSpPr>
        <p:spPr>
          <a:xfrm>
            <a:off x="51758" y="6381844"/>
            <a:ext cx="2705956"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الاستنباط والتحليل</a:t>
            </a:r>
          </a:p>
        </p:txBody>
      </p:sp>
      <p:sp>
        <p:nvSpPr>
          <p:cNvPr id="4" name="مستطيل 3">
            <a:extLst>
              <a:ext uri="{FF2B5EF4-FFF2-40B4-BE49-F238E27FC236}">
                <a16:creationId xmlns:a16="http://schemas.microsoft.com/office/drawing/2014/main" id="{C43ADE5D-6CDC-4678-B93C-3B937BDAA2AF}"/>
              </a:ext>
            </a:extLst>
          </p:cNvPr>
          <p:cNvSpPr/>
          <p:nvPr/>
        </p:nvSpPr>
        <p:spPr>
          <a:xfrm>
            <a:off x="1637800" y="1297366"/>
            <a:ext cx="8916398" cy="95410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dirty="0">
                <a:ln w="0"/>
                <a:solidFill>
                  <a:schemeClr val="accent1">
                    <a:lumMod val="50000"/>
                  </a:schemeClr>
                </a:solidFill>
              </a:rPr>
              <a:t>عزيزي الطالب المبدع/ عزيزتي الطالبة المبدعة:</a:t>
            </a:r>
          </a:p>
          <a:p>
            <a:pPr algn="ctr"/>
            <a:r>
              <a:rPr lang="ar-SA" sz="2800" b="1" dirty="0">
                <a:ln w="0"/>
                <a:solidFill>
                  <a:schemeClr val="accent1">
                    <a:lumMod val="50000"/>
                  </a:schemeClr>
                </a:solidFill>
              </a:rPr>
              <a:t>اطلعّ/ي على الآيات في الكتاب ثم صف/ي </a:t>
            </a:r>
            <a:r>
              <a:rPr lang="ar-SA" sz="2800" b="1" kern="1200" dirty="0">
                <a:solidFill>
                  <a:schemeClr val="accent1">
                    <a:lumMod val="50000"/>
                  </a:schemeClr>
                </a:solidFill>
              </a:rPr>
              <a:t>بعض أحوال الكفار يوم القيامة </a:t>
            </a:r>
            <a:r>
              <a:rPr lang="ar-SA" sz="2800" b="1" dirty="0">
                <a:ln w="0"/>
                <a:solidFill>
                  <a:schemeClr val="accent1">
                    <a:lumMod val="50000"/>
                  </a:schemeClr>
                </a:solidFill>
              </a:rPr>
              <a:t>:</a:t>
            </a:r>
          </a:p>
        </p:txBody>
      </p:sp>
      <p:pic>
        <p:nvPicPr>
          <p:cNvPr id="8" name="صورة 7">
            <a:extLst>
              <a:ext uri="{FF2B5EF4-FFF2-40B4-BE49-F238E27FC236}">
                <a16:creationId xmlns:a16="http://schemas.microsoft.com/office/drawing/2014/main" id="{BF70BEB2-ECB8-4D75-B825-7229EA59E60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53289" y="186852"/>
            <a:ext cx="3285421" cy="1065195"/>
          </a:xfrm>
          <a:prstGeom prst="rect">
            <a:avLst/>
          </a:prstGeom>
        </p:spPr>
      </p:pic>
      <p:pic>
        <p:nvPicPr>
          <p:cNvPr id="21" name="صورة 20">
            <a:extLst>
              <a:ext uri="{FF2B5EF4-FFF2-40B4-BE49-F238E27FC236}">
                <a16:creationId xmlns:a16="http://schemas.microsoft.com/office/drawing/2014/main" id="{12682DF3-810F-4DD4-8F74-76716FC27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15" y="4937760"/>
            <a:ext cx="1183046" cy="1183046"/>
          </a:xfrm>
          <a:prstGeom prst="rect">
            <a:avLst/>
          </a:prstGeom>
        </p:spPr>
      </p:pic>
      <p:sp>
        <p:nvSpPr>
          <p:cNvPr id="31" name="مربع نص 30">
            <a:extLst>
              <a:ext uri="{FF2B5EF4-FFF2-40B4-BE49-F238E27FC236}">
                <a16:creationId xmlns:a16="http://schemas.microsoft.com/office/drawing/2014/main" id="{EF6F3E34-A27E-4E5A-A205-7185DCB0866E}"/>
              </a:ext>
            </a:extLst>
          </p:cNvPr>
          <p:cNvSpPr txBox="1"/>
          <p:nvPr/>
        </p:nvSpPr>
        <p:spPr>
          <a:xfrm>
            <a:off x="2323862" y="3052256"/>
            <a:ext cx="7840638" cy="3108543"/>
          </a:xfrm>
          <a:prstGeom prst="rect">
            <a:avLst/>
          </a:prstGeom>
          <a:noFill/>
        </p:spPr>
        <p:txBody>
          <a:bodyPr wrap="square">
            <a:spAutoFit/>
          </a:bodyPr>
          <a:lstStyle/>
          <a:p>
            <a:pPr marL="457200" indent="-457200">
              <a:buFont typeface="Arial" panose="020B0604020202020204" pitchFamily="34" charset="0"/>
              <a:buChar char="•"/>
            </a:pPr>
            <a:r>
              <a:rPr lang="ar-SA" sz="2800" b="1" dirty="0">
                <a:solidFill>
                  <a:schemeClr val="bg2">
                    <a:lumMod val="25000"/>
                  </a:schemeClr>
                </a:solidFill>
                <a:latin typeface="Calibri" panose="020F0502020204030204"/>
                <a:cs typeface="Arial" panose="020B0604020202020204" pitchFamily="34" charset="0"/>
              </a:rPr>
              <a:t>ملامحهم حال البعث من قبورهم:</a:t>
            </a:r>
          </a:p>
          <a:p>
            <a:r>
              <a:rPr lang="ar-SA" sz="2800" b="1" dirty="0">
                <a:solidFill>
                  <a:schemeClr val="bg2">
                    <a:lumMod val="25000"/>
                  </a:schemeClr>
                </a:solidFill>
                <a:latin typeface="Calibri" panose="020F0502020204030204"/>
                <a:cs typeface="Arial" panose="020B0604020202020204" pitchFamily="34" charset="0"/>
              </a:rPr>
              <a:t>أن أبصارهم شاخصة جاحظة من شدة الخوف و مع ذلك مسرعين رافعي رؤوسهم في ذل وخشوع دهشة وأفئدتهم خالية من جميع الخواطر إلا من الهول الذي يحيط بهم.</a:t>
            </a:r>
          </a:p>
          <a:p>
            <a:pPr marL="457200" indent="-457200">
              <a:buFont typeface="Arial" panose="020B0604020202020204" pitchFamily="34" charset="0"/>
              <a:buChar char="•"/>
            </a:pPr>
            <a:r>
              <a:rPr lang="ar-SA" sz="2800" b="1" dirty="0">
                <a:solidFill>
                  <a:schemeClr val="bg2">
                    <a:lumMod val="25000"/>
                  </a:schemeClr>
                </a:solidFill>
                <a:latin typeface="Calibri" panose="020F0502020204030204"/>
                <a:cs typeface="Arial" panose="020B0604020202020204" pitchFamily="34" charset="0"/>
              </a:rPr>
              <a:t>أنهم يحشرون ذليلين لا يرون (عُميًا) و لا يتكلمون (بُكمًا) ولا يسمعون (صمًا).</a:t>
            </a:r>
          </a:p>
          <a:p>
            <a:pPr marL="457200" indent="-457200">
              <a:buFont typeface="Arial" panose="020B0604020202020204" pitchFamily="34" charset="0"/>
              <a:buChar char="•"/>
            </a:pPr>
            <a:r>
              <a:rPr lang="ar-SA" sz="2800" b="1" dirty="0">
                <a:solidFill>
                  <a:schemeClr val="bg2">
                    <a:lumMod val="25000"/>
                  </a:schemeClr>
                </a:solidFill>
                <a:latin typeface="Calibri" panose="020F0502020204030204"/>
                <a:cs typeface="Arial" panose="020B0604020202020204" pitchFamily="34" charset="0"/>
              </a:rPr>
              <a:t> فضحهم على رؤوس الخلائق وتمنى الموت عند معاينة العذاب.</a:t>
            </a:r>
          </a:p>
        </p:txBody>
      </p:sp>
      <p:sp>
        <p:nvSpPr>
          <p:cNvPr id="2" name="مستطيل: زوايا مستديرة 1">
            <a:extLst>
              <a:ext uri="{FF2B5EF4-FFF2-40B4-BE49-F238E27FC236}">
                <a16:creationId xmlns:a16="http://schemas.microsoft.com/office/drawing/2014/main" id="{2501A21E-FBBA-4336-BC79-15203666D1AC}"/>
              </a:ext>
            </a:extLst>
          </p:cNvPr>
          <p:cNvSpPr/>
          <p:nvPr/>
        </p:nvSpPr>
        <p:spPr>
          <a:xfrm>
            <a:off x="271738" y="261038"/>
            <a:ext cx="1509799" cy="969982"/>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3200" b="1" dirty="0">
                <a:solidFill>
                  <a:schemeClr val="accent5">
                    <a:lumMod val="50000"/>
                  </a:schemeClr>
                </a:solidFill>
              </a:rPr>
              <a:t>نشاط </a:t>
            </a:r>
          </a:p>
          <a:p>
            <a:pPr algn="ctr"/>
            <a:r>
              <a:rPr lang="ar-SA" sz="3200" b="1" dirty="0">
                <a:solidFill>
                  <a:schemeClr val="accent5">
                    <a:lumMod val="50000"/>
                  </a:schemeClr>
                </a:solidFill>
              </a:rPr>
              <a:t>ص 101</a:t>
            </a:r>
          </a:p>
        </p:txBody>
      </p:sp>
    </p:spTree>
    <p:extLst>
      <p:ext uri="{BB962C8B-B14F-4D97-AF65-F5344CB8AC3E}">
        <p14:creationId xmlns:p14="http://schemas.microsoft.com/office/powerpoint/2010/main" val="41417893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0933A150-9669-4F18-A31A-E53FA5F3A853}"/>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874734" y="1463443"/>
            <a:ext cx="9293141" cy="4646571"/>
          </a:xfrm>
          <a:prstGeom prst="rect">
            <a:avLst/>
          </a:prstGeom>
        </p:spPr>
      </p:pic>
      <p:pic>
        <p:nvPicPr>
          <p:cNvPr id="8" name="صورة 7">
            <a:extLst>
              <a:ext uri="{FF2B5EF4-FFF2-40B4-BE49-F238E27FC236}">
                <a16:creationId xmlns:a16="http://schemas.microsoft.com/office/drawing/2014/main" id="{BF70BEB2-ECB8-4D75-B825-7229EA59E60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18167" y="406194"/>
            <a:ext cx="1872482" cy="607094"/>
          </a:xfrm>
          <a:prstGeom prst="rect">
            <a:avLst/>
          </a:prstGeom>
        </p:spPr>
      </p:pic>
      <p:sp>
        <p:nvSpPr>
          <p:cNvPr id="17" name="مستطيل 16">
            <a:extLst>
              <a:ext uri="{FF2B5EF4-FFF2-40B4-BE49-F238E27FC236}">
                <a16:creationId xmlns:a16="http://schemas.microsoft.com/office/drawing/2014/main" id="{124B1CD5-6352-4B56-BE4D-97ACF40115B6}"/>
              </a:ext>
            </a:extLst>
          </p:cNvPr>
          <p:cNvSpPr/>
          <p:nvPr/>
        </p:nvSpPr>
        <p:spPr>
          <a:xfrm>
            <a:off x="2783745" y="1038870"/>
            <a:ext cx="7776223"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كلما كان العبد أكثر إخلاصًا لربه كان أكثر أمنًا يوم القيامة.</a:t>
            </a:r>
          </a:p>
        </p:txBody>
      </p:sp>
      <p:sp>
        <p:nvSpPr>
          <p:cNvPr id="3" name="مستطيل: زوايا مستديرة 2">
            <a:extLst>
              <a:ext uri="{FF2B5EF4-FFF2-40B4-BE49-F238E27FC236}">
                <a16:creationId xmlns:a16="http://schemas.microsoft.com/office/drawing/2014/main" id="{3493399E-A5D9-4389-86E8-9D635788E0DE}"/>
              </a:ext>
            </a:extLst>
          </p:cNvPr>
          <p:cNvSpPr/>
          <p:nvPr/>
        </p:nvSpPr>
        <p:spPr>
          <a:xfrm>
            <a:off x="8083827" y="158890"/>
            <a:ext cx="2822319" cy="634531"/>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a:solidFill>
                  <a:schemeClr val="accent6">
                    <a:lumMod val="50000"/>
                  </a:schemeClr>
                </a:solidFill>
              </a:rPr>
              <a:t>ثانيًا: مؤمن ناجٍ</a:t>
            </a:r>
          </a:p>
        </p:txBody>
      </p:sp>
      <p:grpSp>
        <p:nvGrpSpPr>
          <p:cNvPr id="14" name="مجموعة 13">
            <a:extLst>
              <a:ext uri="{FF2B5EF4-FFF2-40B4-BE49-F238E27FC236}">
                <a16:creationId xmlns:a16="http://schemas.microsoft.com/office/drawing/2014/main" id="{F0B2C1BC-2857-4BC3-A00C-1A069E4E265A}"/>
              </a:ext>
            </a:extLst>
          </p:cNvPr>
          <p:cNvGrpSpPr/>
          <p:nvPr/>
        </p:nvGrpSpPr>
        <p:grpSpPr>
          <a:xfrm>
            <a:off x="439281" y="158890"/>
            <a:ext cx="5843485" cy="2886292"/>
            <a:chOff x="439281" y="158890"/>
            <a:chExt cx="5843485" cy="2886292"/>
          </a:xfrm>
        </p:grpSpPr>
        <p:graphicFrame>
          <p:nvGraphicFramePr>
            <p:cNvPr id="5" name="رسم تخطيطي 4">
              <a:extLst>
                <a:ext uri="{FF2B5EF4-FFF2-40B4-BE49-F238E27FC236}">
                  <a16:creationId xmlns:a16="http://schemas.microsoft.com/office/drawing/2014/main" id="{E2D250AA-9827-4449-AB36-736AEACB5079}"/>
                </a:ext>
              </a:extLst>
            </p:cNvPr>
            <p:cNvGraphicFramePr/>
            <p:nvPr>
              <p:extLst>
                <p:ext uri="{D42A27DB-BD31-4B8C-83A1-F6EECF244321}">
                  <p14:modId xmlns:p14="http://schemas.microsoft.com/office/powerpoint/2010/main" val="950993215"/>
                </p:ext>
              </p:extLst>
            </p:nvPr>
          </p:nvGraphicFramePr>
          <p:xfrm>
            <a:off x="439281" y="158890"/>
            <a:ext cx="5843485" cy="2886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مربع نص 8">
              <a:extLst>
                <a:ext uri="{FF2B5EF4-FFF2-40B4-BE49-F238E27FC236}">
                  <a16:creationId xmlns:a16="http://schemas.microsoft.com/office/drawing/2014/main" id="{C27A9396-0E9C-482B-818D-7F3BA23612ED}"/>
                </a:ext>
              </a:extLst>
            </p:cNvPr>
            <p:cNvSpPr txBox="1"/>
            <p:nvPr/>
          </p:nvSpPr>
          <p:spPr>
            <a:xfrm>
              <a:off x="1417981" y="2435141"/>
              <a:ext cx="1272209" cy="584775"/>
            </a:xfrm>
            <a:prstGeom prst="rect">
              <a:avLst/>
            </a:prstGeom>
            <a:noFill/>
          </p:spPr>
          <p:txBody>
            <a:bodyPr wrap="square" rtlCol="1">
              <a:spAutoFit/>
            </a:bodyPr>
            <a:lstStyle/>
            <a:p>
              <a:r>
                <a:rPr lang="ar-SA" sz="3200" b="1" dirty="0">
                  <a:solidFill>
                    <a:srgbClr val="002060"/>
                  </a:solidFill>
                </a:rPr>
                <a:t>إخلاص</a:t>
              </a:r>
            </a:p>
          </p:txBody>
        </p:sp>
        <p:sp>
          <p:nvSpPr>
            <p:cNvPr id="10" name="مربع نص 9">
              <a:extLst>
                <a:ext uri="{FF2B5EF4-FFF2-40B4-BE49-F238E27FC236}">
                  <a16:creationId xmlns:a16="http://schemas.microsoft.com/office/drawing/2014/main" id="{1BE954CE-4F0B-41DE-A969-2AEFA8776580}"/>
                </a:ext>
              </a:extLst>
            </p:cNvPr>
            <p:cNvSpPr txBox="1"/>
            <p:nvPr/>
          </p:nvSpPr>
          <p:spPr>
            <a:xfrm>
              <a:off x="677820" y="1012334"/>
              <a:ext cx="1272209" cy="584775"/>
            </a:xfrm>
            <a:prstGeom prst="rect">
              <a:avLst/>
            </a:prstGeom>
            <a:noFill/>
          </p:spPr>
          <p:txBody>
            <a:bodyPr wrap="square" rtlCol="1">
              <a:spAutoFit/>
            </a:bodyPr>
            <a:lstStyle/>
            <a:p>
              <a:r>
                <a:rPr lang="ar-SA" sz="3200" b="1" dirty="0">
                  <a:solidFill>
                    <a:srgbClr val="002060"/>
                  </a:solidFill>
                </a:rPr>
                <a:t>أمن</a:t>
              </a:r>
            </a:p>
          </p:txBody>
        </p:sp>
      </p:grpSp>
      <p:sp>
        <p:nvSpPr>
          <p:cNvPr id="13" name="مربع نص 12">
            <a:extLst>
              <a:ext uri="{FF2B5EF4-FFF2-40B4-BE49-F238E27FC236}">
                <a16:creationId xmlns:a16="http://schemas.microsoft.com/office/drawing/2014/main" id="{636D4426-2C38-41E5-99F4-538FAA1F6A7E}"/>
              </a:ext>
            </a:extLst>
          </p:cNvPr>
          <p:cNvSpPr txBox="1"/>
          <p:nvPr/>
        </p:nvSpPr>
        <p:spPr>
          <a:xfrm>
            <a:off x="4144221" y="3051858"/>
            <a:ext cx="4691269" cy="2677656"/>
          </a:xfrm>
          <a:prstGeom prst="rect">
            <a:avLst/>
          </a:prstGeom>
          <a:noFill/>
        </p:spPr>
        <p:txBody>
          <a:bodyPr wrap="square">
            <a:spAutoFit/>
          </a:bodyPr>
          <a:lstStyle/>
          <a:p>
            <a:pPr algn="ctr"/>
            <a:r>
              <a:rPr lang="ar-SA" sz="2800" b="1" i="0" dirty="0">
                <a:solidFill>
                  <a:srgbClr val="002060"/>
                </a:solidFill>
                <a:effectLst/>
                <a:latin typeface="Traditional Arabic" panose="02020603050405020304" pitchFamily="18" charset="-78"/>
              </a:rPr>
              <a:t>يقول تعالى عنهم :(إِنَّ الَّذِينَ سَبَقَتْ لَهُم مِّنَّا </a:t>
            </a:r>
            <a:r>
              <a:rPr lang="ar-SA" sz="2800" b="1" i="0" dirty="0" err="1">
                <a:solidFill>
                  <a:srgbClr val="002060"/>
                </a:solidFill>
                <a:effectLst/>
                <a:latin typeface="Traditional Arabic" panose="02020603050405020304" pitchFamily="18" charset="-78"/>
              </a:rPr>
              <a:t>الْحُسْنَىٰ</a:t>
            </a:r>
            <a:r>
              <a:rPr lang="ar-SA" sz="2800" b="1" i="0" dirty="0">
                <a:solidFill>
                  <a:srgbClr val="002060"/>
                </a:solidFill>
                <a:effectLst/>
                <a:latin typeface="Traditional Arabic" panose="02020603050405020304" pitchFamily="18" charset="-78"/>
              </a:rPr>
              <a:t> أُولَٰئِكَ عَنْهَا مُبْعَدُونَ * لَا يَسْمَعُونَ حَسِيسَهَا ۖ وَهُمْ فِي مَا اشْتَهَتْ أَنفُسُهُمْ خَالِدُونَ * لَا يَحْزُنُهُمُ الْفَزَعُ الْأَكْبَرُ وَتَتَلَقَّاهُمُ الْمَلَائِكَةُ </a:t>
            </a:r>
            <a:r>
              <a:rPr lang="ar-SA" sz="2800" b="1" i="0" dirty="0" err="1">
                <a:solidFill>
                  <a:srgbClr val="002060"/>
                </a:solidFill>
                <a:effectLst/>
                <a:latin typeface="Traditional Arabic" panose="02020603050405020304" pitchFamily="18" charset="-78"/>
              </a:rPr>
              <a:t>هَٰذَا</a:t>
            </a:r>
            <a:r>
              <a:rPr lang="ar-SA" sz="2800" b="1" i="0" dirty="0">
                <a:solidFill>
                  <a:srgbClr val="002060"/>
                </a:solidFill>
                <a:effectLst/>
                <a:latin typeface="Traditional Arabic" panose="02020603050405020304" pitchFamily="18" charset="-78"/>
              </a:rPr>
              <a:t> يَوْمُكُمُ الَّذِي كُنتُمْ تُوعَدُونَ)</a:t>
            </a:r>
            <a:endParaRPr lang="ar-SA" sz="1400" b="1" dirty="0">
              <a:solidFill>
                <a:srgbClr val="002060"/>
              </a:solidFill>
            </a:endParaRPr>
          </a:p>
        </p:txBody>
      </p:sp>
    </p:spTree>
    <p:extLst>
      <p:ext uri="{BB962C8B-B14F-4D97-AF65-F5344CB8AC3E}">
        <p14:creationId xmlns:p14="http://schemas.microsoft.com/office/powerpoint/2010/main" val="32419393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شكل حر: شكل 11">
            <a:extLst>
              <a:ext uri="{FF2B5EF4-FFF2-40B4-BE49-F238E27FC236}">
                <a16:creationId xmlns:a16="http://schemas.microsoft.com/office/drawing/2014/main" id="{8D39614F-401C-45C4-AC81-887E1EB7DB7D}"/>
              </a:ext>
            </a:extLst>
          </p:cNvPr>
          <p:cNvSpPr/>
          <p:nvPr/>
        </p:nvSpPr>
        <p:spPr>
          <a:xfrm>
            <a:off x="5090221" y="4545329"/>
            <a:ext cx="3682026" cy="1871021"/>
          </a:xfrm>
          <a:custGeom>
            <a:avLst/>
            <a:gdLst>
              <a:gd name="connsiteX0" fmla="*/ 0 w 3682026"/>
              <a:gd name="connsiteY0" fmla="*/ 187102 h 1871021"/>
              <a:gd name="connsiteX1" fmla="*/ 187102 w 3682026"/>
              <a:gd name="connsiteY1" fmla="*/ 0 h 1871021"/>
              <a:gd name="connsiteX2" fmla="*/ 3494924 w 3682026"/>
              <a:gd name="connsiteY2" fmla="*/ 0 h 1871021"/>
              <a:gd name="connsiteX3" fmla="*/ 3682026 w 3682026"/>
              <a:gd name="connsiteY3" fmla="*/ 187102 h 1871021"/>
              <a:gd name="connsiteX4" fmla="*/ 3682026 w 3682026"/>
              <a:gd name="connsiteY4" fmla="*/ 1683919 h 1871021"/>
              <a:gd name="connsiteX5" fmla="*/ 3494924 w 3682026"/>
              <a:gd name="connsiteY5" fmla="*/ 1871021 h 1871021"/>
              <a:gd name="connsiteX6" fmla="*/ 187102 w 3682026"/>
              <a:gd name="connsiteY6" fmla="*/ 1871021 h 1871021"/>
              <a:gd name="connsiteX7" fmla="*/ 0 w 3682026"/>
              <a:gd name="connsiteY7" fmla="*/ 1683919 h 1871021"/>
              <a:gd name="connsiteX8" fmla="*/ 0 w 3682026"/>
              <a:gd name="connsiteY8" fmla="*/ 187102 h 187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026" h="1871021">
                <a:moveTo>
                  <a:pt x="0" y="187102"/>
                </a:moveTo>
                <a:cubicBezTo>
                  <a:pt x="0" y="83768"/>
                  <a:pt x="83768" y="0"/>
                  <a:pt x="187102" y="0"/>
                </a:cubicBezTo>
                <a:lnTo>
                  <a:pt x="3494924" y="0"/>
                </a:lnTo>
                <a:cubicBezTo>
                  <a:pt x="3598258" y="0"/>
                  <a:pt x="3682026" y="83768"/>
                  <a:pt x="3682026" y="187102"/>
                </a:cubicBezTo>
                <a:lnTo>
                  <a:pt x="3682026" y="1683919"/>
                </a:lnTo>
                <a:cubicBezTo>
                  <a:pt x="3682026" y="1787253"/>
                  <a:pt x="3598258" y="1871021"/>
                  <a:pt x="3494924" y="1871021"/>
                </a:cubicBezTo>
                <a:lnTo>
                  <a:pt x="187102" y="1871021"/>
                </a:lnTo>
                <a:cubicBezTo>
                  <a:pt x="83768" y="1871021"/>
                  <a:pt x="0" y="1787253"/>
                  <a:pt x="0" y="1683919"/>
                </a:cubicBezTo>
                <a:lnTo>
                  <a:pt x="0" y="187102"/>
                </a:lnTo>
                <a:close/>
              </a:path>
            </a:pathLst>
          </a:custGeom>
        </p:spPr>
        <p:style>
          <a:lnRef idx="1">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95440" tIns="95440" rIns="95440" bIns="954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kern="1200" cap="none" spc="0" dirty="0">
                <a:ln w="0"/>
                <a:solidFill>
                  <a:srgbClr val="002060"/>
                </a:solidFill>
              </a:rPr>
              <a:t>..........................................................................................</a:t>
            </a:r>
            <a:endParaRPr lang="ar-SA" sz="3200" b="1" kern="1200" dirty="0">
              <a:solidFill>
                <a:srgbClr val="002060"/>
              </a:solidFill>
            </a:endParaRPr>
          </a:p>
        </p:txBody>
      </p:sp>
      <p:sp>
        <p:nvSpPr>
          <p:cNvPr id="16" name="مستطيل ذو زوايا قطرية مستديرة 13">
            <a:extLst>
              <a:ext uri="{FF2B5EF4-FFF2-40B4-BE49-F238E27FC236}">
                <a16:creationId xmlns:a16="http://schemas.microsoft.com/office/drawing/2014/main" id="{6B7BA953-AB4C-4D62-83C0-00DCB87DBA3B}"/>
              </a:ext>
            </a:extLst>
          </p:cNvPr>
          <p:cNvSpPr/>
          <p:nvPr/>
        </p:nvSpPr>
        <p:spPr>
          <a:xfrm>
            <a:off x="128255" y="6416350"/>
            <a:ext cx="2086531"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السبب والنتيجة</a:t>
            </a:r>
          </a:p>
        </p:txBody>
      </p:sp>
      <p:sp>
        <p:nvSpPr>
          <p:cNvPr id="3" name="مستطيل: زوايا مستديرة 2">
            <a:extLst>
              <a:ext uri="{FF2B5EF4-FFF2-40B4-BE49-F238E27FC236}">
                <a16:creationId xmlns:a16="http://schemas.microsoft.com/office/drawing/2014/main" id="{3493399E-A5D9-4389-86E8-9D635788E0DE}"/>
              </a:ext>
            </a:extLst>
          </p:cNvPr>
          <p:cNvSpPr/>
          <p:nvPr/>
        </p:nvSpPr>
        <p:spPr>
          <a:xfrm>
            <a:off x="8083827" y="158890"/>
            <a:ext cx="2822319" cy="634531"/>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a:solidFill>
                  <a:schemeClr val="accent6">
                    <a:lumMod val="50000"/>
                  </a:schemeClr>
                </a:solidFill>
              </a:rPr>
              <a:t>ثانيًا: مؤمن ناجٍ</a:t>
            </a:r>
          </a:p>
        </p:txBody>
      </p:sp>
      <p:pic>
        <p:nvPicPr>
          <p:cNvPr id="21" name="صورة 20" descr="صورة تحتوي على لعبة, رسم&#10;&#10;تم إنشاء الوصف تلقائياً">
            <a:extLst>
              <a:ext uri="{FF2B5EF4-FFF2-40B4-BE49-F238E27FC236}">
                <a16:creationId xmlns:a16="http://schemas.microsoft.com/office/drawing/2014/main" id="{CDE7F1FB-2731-4DB9-9B9D-120F233C197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00" b="94250" l="5106" r="89788">
                        <a14:foregroundMark x1="42086" y1="4500" x2="42086" y2="4500"/>
                        <a14:foregroundMark x1="23632" y1="8375" x2="23632" y2="8375"/>
                        <a14:foregroundMark x1="17287" y1="17688" x2="17287" y2="17688"/>
                        <a14:foregroundMark x1="14588" y1="20750" x2="14588" y2="20750"/>
                        <a14:foregroundMark x1="11451" y1="33125" x2="11451" y2="33125"/>
                        <a14:foregroundMark x1="46608" y1="94250" x2="50255" y2="85375"/>
                        <a14:foregroundMark x1="5106" y1="32750" x2="6929" y2="32750"/>
                      </a14:backgroundRemoval>
                    </a14:imgEffect>
                  </a14:imgLayer>
                </a14:imgProps>
              </a:ext>
              <a:ext uri="{28A0092B-C50C-407E-A947-70E740481C1C}">
                <a14:useLocalDpi xmlns:a14="http://schemas.microsoft.com/office/drawing/2010/main" val="0"/>
              </a:ext>
            </a:extLst>
          </a:blip>
          <a:stretch>
            <a:fillRect/>
          </a:stretch>
        </p:blipFill>
        <p:spPr>
          <a:xfrm>
            <a:off x="9451817" y="3544134"/>
            <a:ext cx="2908658" cy="3394494"/>
          </a:xfrm>
          <a:prstGeom prst="rect">
            <a:avLst/>
          </a:prstGeom>
        </p:spPr>
      </p:pic>
      <p:sp>
        <p:nvSpPr>
          <p:cNvPr id="2" name="مستطيل 1">
            <a:extLst>
              <a:ext uri="{FF2B5EF4-FFF2-40B4-BE49-F238E27FC236}">
                <a16:creationId xmlns:a16="http://schemas.microsoft.com/office/drawing/2014/main" id="{B67FE484-C44D-4DEC-8899-2ACC84A5F7AD}"/>
              </a:ext>
            </a:extLst>
          </p:cNvPr>
          <p:cNvSpPr/>
          <p:nvPr/>
        </p:nvSpPr>
        <p:spPr>
          <a:xfrm>
            <a:off x="1584401" y="853055"/>
            <a:ext cx="9023198" cy="1077218"/>
          </a:xfrm>
          <a:prstGeom prst="rect">
            <a:avLst/>
          </a:prstGeom>
          <a:solidFill>
            <a:schemeClr val="accent6">
              <a:lumMod val="40000"/>
              <a:lumOff val="60000"/>
            </a:schemeClr>
          </a:solidFill>
        </p:spPr>
        <p:txBody>
          <a:bodyPr wrap="square" lIns="91440" tIns="45720" rIns="91440" bIns="45720">
            <a:spAutoFit/>
          </a:bodyPr>
          <a:lstStyle/>
          <a:p>
            <a:pPr algn="ctr"/>
            <a:r>
              <a:rPr lang="ar-SA" sz="3200" b="1" dirty="0">
                <a:ln w="0"/>
              </a:rPr>
              <a:t>بالاستعانة بالآية واستخدام مُنظم السبب والنتيجة ،</a:t>
            </a:r>
          </a:p>
          <a:p>
            <a:pPr algn="ctr"/>
            <a:r>
              <a:rPr lang="ar-SA" sz="3200" b="1" dirty="0">
                <a:ln w="0"/>
              </a:rPr>
              <a:t>عللي: حصول الأمن والطمأنينة للمؤمنين يوم القيامة؟</a:t>
            </a:r>
            <a:endParaRPr lang="ar-SA" sz="3200" b="1" cap="none" spc="0" dirty="0">
              <a:ln w="0"/>
              <a:solidFill>
                <a:schemeClr val="tx1"/>
              </a:solidFill>
            </a:endParaRPr>
          </a:p>
        </p:txBody>
      </p:sp>
      <p:sp>
        <p:nvSpPr>
          <p:cNvPr id="5" name="شكل حر: شكل 4">
            <a:extLst>
              <a:ext uri="{FF2B5EF4-FFF2-40B4-BE49-F238E27FC236}">
                <a16:creationId xmlns:a16="http://schemas.microsoft.com/office/drawing/2014/main" id="{EA26108A-4076-48FD-9430-64308F9173B1}"/>
              </a:ext>
            </a:extLst>
          </p:cNvPr>
          <p:cNvSpPr/>
          <p:nvPr/>
        </p:nvSpPr>
        <p:spPr>
          <a:xfrm>
            <a:off x="850267" y="3276139"/>
            <a:ext cx="3682026" cy="920506"/>
          </a:xfrm>
          <a:custGeom>
            <a:avLst/>
            <a:gdLst>
              <a:gd name="connsiteX0" fmla="*/ 0 w 3682026"/>
              <a:gd name="connsiteY0" fmla="*/ 92051 h 920506"/>
              <a:gd name="connsiteX1" fmla="*/ 92051 w 3682026"/>
              <a:gd name="connsiteY1" fmla="*/ 0 h 920506"/>
              <a:gd name="connsiteX2" fmla="*/ 3589975 w 3682026"/>
              <a:gd name="connsiteY2" fmla="*/ 0 h 920506"/>
              <a:gd name="connsiteX3" fmla="*/ 3682026 w 3682026"/>
              <a:gd name="connsiteY3" fmla="*/ 92051 h 920506"/>
              <a:gd name="connsiteX4" fmla="*/ 3682026 w 3682026"/>
              <a:gd name="connsiteY4" fmla="*/ 828455 h 920506"/>
              <a:gd name="connsiteX5" fmla="*/ 3589975 w 3682026"/>
              <a:gd name="connsiteY5" fmla="*/ 920506 h 920506"/>
              <a:gd name="connsiteX6" fmla="*/ 92051 w 3682026"/>
              <a:gd name="connsiteY6" fmla="*/ 920506 h 920506"/>
              <a:gd name="connsiteX7" fmla="*/ 0 w 3682026"/>
              <a:gd name="connsiteY7" fmla="*/ 828455 h 920506"/>
              <a:gd name="connsiteX8" fmla="*/ 0 w 3682026"/>
              <a:gd name="connsiteY8" fmla="*/ 92051 h 9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026" h="920506">
                <a:moveTo>
                  <a:pt x="0" y="92051"/>
                </a:moveTo>
                <a:cubicBezTo>
                  <a:pt x="0" y="41213"/>
                  <a:pt x="41213" y="0"/>
                  <a:pt x="92051" y="0"/>
                </a:cubicBezTo>
                <a:lnTo>
                  <a:pt x="3589975" y="0"/>
                </a:lnTo>
                <a:cubicBezTo>
                  <a:pt x="3640813" y="0"/>
                  <a:pt x="3682026" y="41213"/>
                  <a:pt x="3682026" y="92051"/>
                </a:cubicBezTo>
                <a:lnTo>
                  <a:pt x="3682026" y="828455"/>
                </a:lnTo>
                <a:cubicBezTo>
                  <a:pt x="3682026" y="879293"/>
                  <a:pt x="3640813" y="920506"/>
                  <a:pt x="3589975" y="920506"/>
                </a:cubicBezTo>
                <a:lnTo>
                  <a:pt x="92051" y="920506"/>
                </a:lnTo>
                <a:cubicBezTo>
                  <a:pt x="41213" y="920506"/>
                  <a:pt x="0" y="879293"/>
                  <a:pt x="0" y="828455"/>
                </a:cubicBezTo>
                <a:lnTo>
                  <a:pt x="0" y="9205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77761" tIns="77761" rIns="77761" bIns="77761"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rgbClr val="002060"/>
                </a:solidFill>
              </a:rPr>
              <a:t>النتيجة</a:t>
            </a:r>
          </a:p>
        </p:txBody>
      </p:sp>
      <p:sp>
        <p:nvSpPr>
          <p:cNvPr id="6" name="سهم: لليمين 5">
            <a:extLst>
              <a:ext uri="{FF2B5EF4-FFF2-40B4-BE49-F238E27FC236}">
                <a16:creationId xmlns:a16="http://schemas.microsoft.com/office/drawing/2014/main" id="{5D84E676-1258-4B97-A0D4-BC5E0B498EB8}"/>
              </a:ext>
            </a:extLst>
          </p:cNvPr>
          <p:cNvSpPr/>
          <p:nvPr/>
        </p:nvSpPr>
        <p:spPr>
          <a:xfrm rot="5400000">
            <a:off x="2610736" y="4277190"/>
            <a:ext cx="161088" cy="161088"/>
          </a:xfrm>
          <a:prstGeom prst="rightArrow">
            <a:avLst>
              <a:gd name="adj1" fmla="val 66700"/>
              <a:gd name="adj2" fmla="val 50000"/>
            </a:avLst>
          </a:prstGeom>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8" name="شكل حر: شكل 7">
            <a:extLst>
              <a:ext uri="{FF2B5EF4-FFF2-40B4-BE49-F238E27FC236}">
                <a16:creationId xmlns:a16="http://schemas.microsoft.com/office/drawing/2014/main" id="{C172CC28-0061-4122-8BCF-4D6412843B71}"/>
              </a:ext>
            </a:extLst>
          </p:cNvPr>
          <p:cNvSpPr/>
          <p:nvPr/>
        </p:nvSpPr>
        <p:spPr>
          <a:xfrm>
            <a:off x="850267" y="4518823"/>
            <a:ext cx="3682026" cy="1871021"/>
          </a:xfrm>
          <a:custGeom>
            <a:avLst/>
            <a:gdLst>
              <a:gd name="connsiteX0" fmla="*/ 0 w 3682026"/>
              <a:gd name="connsiteY0" fmla="*/ 187102 h 1871021"/>
              <a:gd name="connsiteX1" fmla="*/ 187102 w 3682026"/>
              <a:gd name="connsiteY1" fmla="*/ 0 h 1871021"/>
              <a:gd name="connsiteX2" fmla="*/ 3494924 w 3682026"/>
              <a:gd name="connsiteY2" fmla="*/ 0 h 1871021"/>
              <a:gd name="connsiteX3" fmla="*/ 3682026 w 3682026"/>
              <a:gd name="connsiteY3" fmla="*/ 187102 h 1871021"/>
              <a:gd name="connsiteX4" fmla="*/ 3682026 w 3682026"/>
              <a:gd name="connsiteY4" fmla="*/ 1683919 h 1871021"/>
              <a:gd name="connsiteX5" fmla="*/ 3494924 w 3682026"/>
              <a:gd name="connsiteY5" fmla="*/ 1871021 h 1871021"/>
              <a:gd name="connsiteX6" fmla="*/ 187102 w 3682026"/>
              <a:gd name="connsiteY6" fmla="*/ 1871021 h 1871021"/>
              <a:gd name="connsiteX7" fmla="*/ 0 w 3682026"/>
              <a:gd name="connsiteY7" fmla="*/ 1683919 h 1871021"/>
              <a:gd name="connsiteX8" fmla="*/ 0 w 3682026"/>
              <a:gd name="connsiteY8" fmla="*/ 187102 h 187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026" h="1871021">
                <a:moveTo>
                  <a:pt x="0" y="187102"/>
                </a:moveTo>
                <a:cubicBezTo>
                  <a:pt x="0" y="83768"/>
                  <a:pt x="83768" y="0"/>
                  <a:pt x="187102" y="0"/>
                </a:cubicBezTo>
                <a:lnTo>
                  <a:pt x="3494924" y="0"/>
                </a:lnTo>
                <a:cubicBezTo>
                  <a:pt x="3598258" y="0"/>
                  <a:pt x="3682026" y="83768"/>
                  <a:pt x="3682026" y="187102"/>
                </a:cubicBezTo>
                <a:lnTo>
                  <a:pt x="3682026" y="1683919"/>
                </a:lnTo>
                <a:cubicBezTo>
                  <a:pt x="3682026" y="1787253"/>
                  <a:pt x="3598258" y="1871021"/>
                  <a:pt x="3494924" y="1871021"/>
                </a:cubicBezTo>
                <a:lnTo>
                  <a:pt x="187102" y="1871021"/>
                </a:lnTo>
                <a:cubicBezTo>
                  <a:pt x="83768" y="1871021"/>
                  <a:pt x="0" y="1787253"/>
                  <a:pt x="0" y="1683919"/>
                </a:cubicBezTo>
                <a:lnTo>
                  <a:pt x="0" y="187102"/>
                </a:ln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5440" tIns="95440" rIns="95440" bIns="95440" numCol="1" spcCol="1270" anchor="ctr" anchorCtr="0">
            <a:noAutofit/>
          </a:bodyPr>
          <a:lstStyle/>
          <a:p>
            <a:pPr marL="0" lvl="0" indent="0" algn="ctr" defTabSz="1422400" rtl="1">
              <a:lnSpc>
                <a:spcPct val="90000"/>
              </a:lnSpc>
              <a:spcBef>
                <a:spcPct val="0"/>
              </a:spcBef>
              <a:spcAft>
                <a:spcPct val="35000"/>
              </a:spcAft>
              <a:buNone/>
            </a:pPr>
            <a:r>
              <a:rPr lang="ar-SA" sz="3200" b="1" kern="1200" dirty="0">
                <a:ln w="0"/>
                <a:solidFill>
                  <a:srgbClr val="002060"/>
                </a:solidFill>
              </a:rPr>
              <a:t>حصول الأمن والطمأنينة للمؤمنين يوم القيامة</a:t>
            </a:r>
            <a:endParaRPr lang="ar-SA" sz="3200" b="1" kern="1200" dirty="0">
              <a:solidFill>
                <a:srgbClr val="002060"/>
              </a:solidFill>
            </a:endParaRPr>
          </a:p>
        </p:txBody>
      </p:sp>
      <p:sp>
        <p:nvSpPr>
          <p:cNvPr id="9" name="شكل حر: شكل 8">
            <a:extLst>
              <a:ext uri="{FF2B5EF4-FFF2-40B4-BE49-F238E27FC236}">
                <a16:creationId xmlns:a16="http://schemas.microsoft.com/office/drawing/2014/main" id="{E79B34A9-F4F1-4095-9D0E-172E5A640A3E}"/>
              </a:ext>
            </a:extLst>
          </p:cNvPr>
          <p:cNvSpPr/>
          <p:nvPr/>
        </p:nvSpPr>
        <p:spPr>
          <a:xfrm>
            <a:off x="5047777" y="3276139"/>
            <a:ext cx="3682026" cy="920506"/>
          </a:xfrm>
          <a:custGeom>
            <a:avLst/>
            <a:gdLst>
              <a:gd name="connsiteX0" fmla="*/ 0 w 3682026"/>
              <a:gd name="connsiteY0" fmla="*/ 92051 h 920506"/>
              <a:gd name="connsiteX1" fmla="*/ 92051 w 3682026"/>
              <a:gd name="connsiteY1" fmla="*/ 0 h 920506"/>
              <a:gd name="connsiteX2" fmla="*/ 3589975 w 3682026"/>
              <a:gd name="connsiteY2" fmla="*/ 0 h 920506"/>
              <a:gd name="connsiteX3" fmla="*/ 3682026 w 3682026"/>
              <a:gd name="connsiteY3" fmla="*/ 92051 h 920506"/>
              <a:gd name="connsiteX4" fmla="*/ 3682026 w 3682026"/>
              <a:gd name="connsiteY4" fmla="*/ 828455 h 920506"/>
              <a:gd name="connsiteX5" fmla="*/ 3589975 w 3682026"/>
              <a:gd name="connsiteY5" fmla="*/ 920506 h 920506"/>
              <a:gd name="connsiteX6" fmla="*/ 92051 w 3682026"/>
              <a:gd name="connsiteY6" fmla="*/ 920506 h 920506"/>
              <a:gd name="connsiteX7" fmla="*/ 0 w 3682026"/>
              <a:gd name="connsiteY7" fmla="*/ 828455 h 920506"/>
              <a:gd name="connsiteX8" fmla="*/ 0 w 3682026"/>
              <a:gd name="connsiteY8" fmla="*/ 92051 h 9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026" h="920506">
                <a:moveTo>
                  <a:pt x="0" y="92051"/>
                </a:moveTo>
                <a:cubicBezTo>
                  <a:pt x="0" y="41213"/>
                  <a:pt x="41213" y="0"/>
                  <a:pt x="92051" y="0"/>
                </a:cubicBezTo>
                <a:lnTo>
                  <a:pt x="3589975" y="0"/>
                </a:lnTo>
                <a:cubicBezTo>
                  <a:pt x="3640813" y="0"/>
                  <a:pt x="3682026" y="41213"/>
                  <a:pt x="3682026" y="92051"/>
                </a:cubicBezTo>
                <a:lnTo>
                  <a:pt x="3682026" y="828455"/>
                </a:lnTo>
                <a:cubicBezTo>
                  <a:pt x="3682026" y="879293"/>
                  <a:pt x="3640813" y="920506"/>
                  <a:pt x="3589975" y="920506"/>
                </a:cubicBezTo>
                <a:lnTo>
                  <a:pt x="92051" y="920506"/>
                </a:lnTo>
                <a:cubicBezTo>
                  <a:pt x="41213" y="920506"/>
                  <a:pt x="0" y="879293"/>
                  <a:pt x="0" y="828455"/>
                </a:cubicBezTo>
                <a:lnTo>
                  <a:pt x="0" y="9205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txBody>
          <a:bodyPr spcFirstLastPara="0" vert="horz" wrap="square" lIns="77761" tIns="77761" rIns="77761" bIns="77761"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rgbClr val="002060"/>
                </a:solidFill>
              </a:rPr>
              <a:t>السبب</a:t>
            </a:r>
          </a:p>
        </p:txBody>
      </p:sp>
      <p:sp>
        <p:nvSpPr>
          <p:cNvPr id="10" name="سهم: لليمين 9">
            <a:extLst>
              <a:ext uri="{FF2B5EF4-FFF2-40B4-BE49-F238E27FC236}">
                <a16:creationId xmlns:a16="http://schemas.microsoft.com/office/drawing/2014/main" id="{B2B313DC-1537-41A2-A551-6E6A9FDF6AD3}"/>
              </a:ext>
            </a:extLst>
          </p:cNvPr>
          <p:cNvSpPr/>
          <p:nvPr/>
        </p:nvSpPr>
        <p:spPr>
          <a:xfrm rot="5400000">
            <a:off x="6808246" y="4277190"/>
            <a:ext cx="161088" cy="161088"/>
          </a:xfrm>
          <a:prstGeom prst="rightArrow">
            <a:avLst>
              <a:gd name="adj1" fmla="val 66700"/>
              <a:gd name="adj2" fmla="val 50000"/>
            </a:avLst>
          </a:prstGeom>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sp>
      <p:sp>
        <p:nvSpPr>
          <p:cNvPr id="11" name="شكل حر: شكل 10">
            <a:extLst>
              <a:ext uri="{FF2B5EF4-FFF2-40B4-BE49-F238E27FC236}">
                <a16:creationId xmlns:a16="http://schemas.microsoft.com/office/drawing/2014/main" id="{C981D6C1-FE5E-4B2C-AA15-E86E9C3F8FD5}"/>
              </a:ext>
            </a:extLst>
          </p:cNvPr>
          <p:cNvSpPr/>
          <p:nvPr/>
        </p:nvSpPr>
        <p:spPr>
          <a:xfrm>
            <a:off x="5047777" y="4518823"/>
            <a:ext cx="3682026" cy="1871021"/>
          </a:xfrm>
          <a:custGeom>
            <a:avLst/>
            <a:gdLst>
              <a:gd name="connsiteX0" fmla="*/ 0 w 3682026"/>
              <a:gd name="connsiteY0" fmla="*/ 187102 h 1871021"/>
              <a:gd name="connsiteX1" fmla="*/ 187102 w 3682026"/>
              <a:gd name="connsiteY1" fmla="*/ 0 h 1871021"/>
              <a:gd name="connsiteX2" fmla="*/ 3494924 w 3682026"/>
              <a:gd name="connsiteY2" fmla="*/ 0 h 1871021"/>
              <a:gd name="connsiteX3" fmla="*/ 3682026 w 3682026"/>
              <a:gd name="connsiteY3" fmla="*/ 187102 h 1871021"/>
              <a:gd name="connsiteX4" fmla="*/ 3682026 w 3682026"/>
              <a:gd name="connsiteY4" fmla="*/ 1683919 h 1871021"/>
              <a:gd name="connsiteX5" fmla="*/ 3494924 w 3682026"/>
              <a:gd name="connsiteY5" fmla="*/ 1871021 h 1871021"/>
              <a:gd name="connsiteX6" fmla="*/ 187102 w 3682026"/>
              <a:gd name="connsiteY6" fmla="*/ 1871021 h 1871021"/>
              <a:gd name="connsiteX7" fmla="*/ 0 w 3682026"/>
              <a:gd name="connsiteY7" fmla="*/ 1683919 h 1871021"/>
              <a:gd name="connsiteX8" fmla="*/ 0 w 3682026"/>
              <a:gd name="connsiteY8" fmla="*/ 187102 h 187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026" h="1871021">
                <a:moveTo>
                  <a:pt x="0" y="187102"/>
                </a:moveTo>
                <a:cubicBezTo>
                  <a:pt x="0" y="83768"/>
                  <a:pt x="83768" y="0"/>
                  <a:pt x="187102" y="0"/>
                </a:cubicBezTo>
                <a:lnTo>
                  <a:pt x="3494924" y="0"/>
                </a:lnTo>
                <a:cubicBezTo>
                  <a:pt x="3598258" y="0"/>
                  <a:pt x="3682026" y="83768"/>
                  <a:pt x="3682026" y="187102"/>
                </a:cubicBezTo>
                <a:lnTo>
                  <a:pt x="3682026" y="1683919"/>
                </a:lnTo>
                <a:cubicBezTo>
                  <a:pt x="3682026" y="1787253"/>
                  <a:pt x="3598258" y="1871021"/>
                  <a:pt x="3494924" y="1871021"/>
                </a:cubicBezTo>
                <a:lnTo>
                  <a:pt x="187102" y="1871021"/>
                </a:lnTo>
                <a:cubicBezTo>
                  <a:pt x="83768" y="1871021"/>
                  <a:pt x="0" y="1787253"/>
                  <a:pt x="0" y="1683919"/>
                </a:cubicBezTo>
                <a:lnTo>
                  <a:pt x="0" y="187102"/>
                </a:lnTo>
                <a:close/>
              </a:path>
            </a:pathLst>
          </a:custGeom>
        </p:spPr>
        <p:style>
          <a:lnRef idx="1">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95440" tIns="95440" rIns="95440" bIns="954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kern="1200" cap="none" spc="0" dirty="0">
                <a:ln w="0"/>
                <a:solidFill>
                  <a:srgbClr val="002060"/>
                </a:solidFill>
              </a:rPr>
              <a:t>قلوبهم كانت عامرة بالخوف من الله تعالى، فاستعدوا للوقوف بين يديه.</a:t>
            </a:r>
            <a:endParaRPr lang="ar-SA" sz="3200" b="1" kern="1200" dirty="0">
              <a:solidFill>
                <a:srgbClr val="002060"/>
              </a:solidFill>
            </a:endParaRPr>
          </a:p>
        </p:txBody>
      </p:sp>
      <p:sp>
        <p:nvSpPr>
          <p:cNvPr id="23" name="مربع نص 22">
            <a:extLst>
              <a:ext uri="{FF2B5EF4-FFF2-40B4-BE49-F238E27FC236}">
                <a16:creationId xmlns:a16="http://schemas.microsoft.com/office/drawing/2014/main" id="{C0DB7D82-F797-4F0E-B096-FCD90E3C1AB3}"/>
              </a:ext>
            </a:extLst>
          </p:cNvPr>
          <p:cNvSpPr txBox="1"/>
          <p:nvPr/>
        </p:nvSpPr>
        <p:spPr>
          <a:xfrm>
            <a:off x="1954070" y="2015144"/>
            <a:ext cx="8283859"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a:solidFill>
                  <a:schemeClr val="accent2">
                    <a:lumMod val="50000"/>
                  </a:schemeClr>
                </a:solidFill>
              </a:rPr>
              <a:t> قوله تعالى: {إِنَّا نَخَافُ مِن رَّبِّنَا يَوْمًا عَبُوسًا قَمْطَرِيرًا * فَوَقَاهُمُ اللَّهُ شَرَّ </a:t>
            </a:r>
            <a:r>
              <a:rPr lang="ar-SA" sz="3200" b="1" dirty="0" err="1">
                <a:solidFill>
                  <a:schemeClr val="accent2">
                    <a:lumMod val="50000"/>
                  </a:schemeClr>
                </a:solidFill>
              </a:rPr>
              <a:t>ذَٰلِكَ</a:t>
            </a:r>
            <a:r>
              <a:rPr lang="ar-SA" sz="3200" b="1" dirty="0">
                <a:solidFill>
                  <a:schemeClr val="accent2">
                    <a:lumMod val="50000"/>
                  </a:schemeClr>
                </a:solidFill>
              </a:rPr>
              <a:t> الْيَوْمِ وَلَقَّاهُمْ نَضْرَةً وَسُرُورًا}</a:t>
            </a:r>
          </a:p>
        </p:txBody>
      </p:sp>
    </p:spTree>
    <p:extLst>
      <p:ext uri="{BB962C8B-B14F-4D97-AF65-F5344CB8AC3E}">
        <p14:creationId xmlns:p14="http://schemas.microsoft.com/office/powerpoint/2010/main" val="2170217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5" grpId="0" animBg="1"/>
      <p:bldP spid="8" grpId="0" animBg="1"/>
      <p:bldP spid="9" grpId="0" animBg="1"/>
      <p:bldP spid="11" grpId="0" animBg="1"/>
      <p:bldP spid="23"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1021</Words>
  <Application>Microsoft Office PowerPoint</Application>
  <PresentationFormat>شاشة عريضة</PresentationFormat>
  <Paragraphs>139</Paragraphs>
  <Slides>19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19</vt:i4>
      </vt:variant>
    </vt:vector>
  </HeadingPairs>
  <TitlesOfParts>
    <vt:vector size="27" baseType="lpstr">
      <vt:lpstr>AlBayan</vt:lpstr>
      <vt:lpstr>Arial</vt:lpstr>
      <vt:lpstr>Calibri</vt:lpstr>
      <vt:lpstr>Calibri Light</vt:lpstr>
      <vt:lpstr>MunaBeta-Regular</vt:lpstr>
      <vt:lpstr>Tahoma</vt:lpstr>
      <vt:lpstr>Traditional Arabic</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 ρгe̠‎тту ĸɑdooϳ ·̵</dc:creator>
  <cp:lastModifiedBy>‏​​♋٭ ρгe̠‎тту ĸɑdooϳ ·̵</cp:lastModifiedBy>
  <cp:revision>6</cp:revision>
  <dcterms:created xsi:type="dcterms:W3CDTF">2020-10-20T23:08:32Z</dcterms:created>
  <dcterms:modified xsi:type="dcterms:W3CDTF">2020-10-21T04:39:52Z</dcterms:modified>
</cp:coreProperties>
</file>