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95588"/>
            <a:ext cx="7620000" cy="126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37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90538"/>
            <a:ext cx="8048625" cy="587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81000"/>
            <a:ext cx="7943850" cy="611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3" y="526144"/>
            <a:ext cx="793432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14400"/>
            <a:ext cx="775335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7963"/>
            <a:ext cx="8229600" cy="136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8125"/>
            <a:ext cx="8115300" cy="638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1000"/>
            <a:ext cx="8096250" cy="619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04800"/>
            <a:ext cx="7610475" cy="635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09875"/>
            <a:ext cx="7467600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85801"/>
            <a:ext cx="7972425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001"/>
            <a:ext cx="810577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81001"/>
            <a:ext cx="802957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9124"/>
            <a:ext cx="8029575" cy="5857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609601"/>
            <a:ext cx="76676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62001"/>
            <a:ext cx="756285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7650"/>
            <a:ext cx="8248650" cy="636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62001"/>
            <a:ext cx="763905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90538"/>
            <a:ext cx="7191375" cy="587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609600"/>
            <a:ext cx="76295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09601"/>
            <a:ext cx="814387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33400"/>
            <a:ext cx="759142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81000"/>
            <a:ext cx="8039100" cy="608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81000"/>
            <a:ext cx="8124825" cy="618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857500"/>
            <a:ext cx="7467600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38201"/>
            <a:ext cx="7781925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85801"/>
            <a:ext cx="8143875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020050" cy="608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867025"/>
            <a:ext cx="7467600" cy="112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Tareq</cp:lastModifiedBy>
  <cp:revision>1</cp:revision>
  <dcterms:created xsi:type="dcterms:W3CDTF">2006-08-16T00:00:00Z</dcterms:created>
  <dcterms:modified xsi:type="dcterms:W3CDTF">2020-10-23T06:09:21Z</dcterms:modified>
</cp:coreProperties>
</file>