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0"/>
  </p:notesMasterIdLst>
  <p:sldIdLst>
    <p:sldId id="256" r:id="rId2"/>
    <p:sldId id="276" r:id="rId3"/>
    <p:sldId id="277" r:id="rId4"/>
    <p:sldId id="275" r:id="rId5"/>
    <p:sldId id="260" r:id="rId6"/>
    <p:sldId id="278" r:id="rId7"/>
    <p:sldId id="279" r:id="rId8"/>
    <p:sldId id="282" r:id="rId9"/>
    <p:sldId id="284" r:id="rId10"/>
    <p:sldId id="285" r:id="rId11"/>
    <p:sldId id="286" r:id="rId12"/>
    <p:sldId id="287" r:id="rId13"/>
    <p:sldId id="288" r:id="rId14"/>
    <p:sldId id="289" r:id="rId15"/>
    <p:sldId id="290" r:id="rId16"/>
    <p:sldId id="292" r:id="rId17"/>
    <p:sldId id="257" r:id="rId18"/>
    <p:sldId id="272" r:id="rId19"/>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DEEF"/>
    <a:srgbClr val="FFFF99"/>
    <a:srgbClr val="762601"/>
    <a:srgbClr val="008000"/>
    <a:srgbClr val="E5F8F6"/>
    <a:srgbClr val="B399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نمط متوسط 2 - تميي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1938" autoAdjust="0"/>
    <p:restoredTop sz="94660"/>
  </p:normalViewPr>
  <p:slideViewPr>
    <p:cSldViewPr snapToGrid="0">
      <p:cViewPr>
        <p:scale>
          <a:sx n="50" d="100"/>
          <a:sy n="50" d="100"/>
        </p:scale>
        <p:origin x="342" y="6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308E2B-BB73-4535-98DE-969F3CF91A7A}" type="doc">
      <dgm:prSet loTypeId="urn:microsoft.com/office/officeart/2009/3/layout/CircleRelationship" loCatId="relationship" qsTypeId="urn:microsoft.com/office/officeart/2005/8/quickstyle/simple1" qsCatId="simple" csTypeId="urn:microsoft.com/office/officeart/2005/8/colors/colorful4" csCatId="colorful" phldr="1"/>
      <dgm:spPr/>
      <dgm:t>
        <a:bodyPr/>
        <a:lstStyle/>
        <a:p>
          <a:pPr rtl="1"/>
          <a:endParaRPr lang="ar-SA"/>
        </a:p>
      </dgm:t>
    </dgm:pt>
    <dgm:pt modelId="{7A0588A4-6809-4489-94A8-28546BAD5AFA}">
      <dgm:prSet phldrT="[نص]" custT="1"/>
      <dgm:spPr/>
      <dgm:t>
        <a:bodyPr/>
        <a:lstStyle/>
        <a:p>
          <a:pPr rtl="1"/>
          <a:r>
            <a:rPr lang="ar-SA" sz="2800" b="1" dirty="0"/>
            <a:t>يوم القيامة</a:t>
          </a:r>
        </a:p>
      </dgm:t>
    </dgm:pt>
    <dgm:pt modelId="{0FA682E3-483D-4483-BFD9-8AC9D11DF181}" type="parTrans" cxnId="{2357A7F4-A8FC-4BF3-A2F7-73D544337A15}">
      <dgm:prSet/>
      <dgm:spPr/>
      <dgm:t>
        <a:bodyPr/>
        <a:lstStyle/>
        <a:p>
          <a:pPr rtl="1"/>
          <a:endParaRPr lang="ar-SA" sz="2400" b="1"/>
        </a:p>
      </dgm:t>
    </dgm:pt>
    <dgm:pt modelId="{5AC0F546-3957-437E-8A89-32A7E11C42CA}" type="sibTrans" cxnId="{2357A7F4-A8FC-4BF3-A2F7-73D544337A15}">
      <dgm:prSet/>
      <dgm:spPr/>
      <dgm:t>
        <a:bodyPr/>
        <a:lstStyle/>
        <a:p>
          <a:pPr rtl="1"/>
          <a:endParaRPr lang="ar-SA" sz="2400" b="1"/>
        </a:p>
      </dgm:t>
    </dgm:pt>
    <dgm:pt modelId="{F7CAB441-0AB4-438B-ACAA-EC9ED55AE67B}">
      <dgm:prSet phldrT="[نص]" custT="1"/>
      <dgm:spPr/>
      <dgm:t>
        <a:bodyPr/>
        <a:lstStyle/>
        <a:p>
          <a:pPr rtl="1"/>
          <a:r>
            <a:rPr lang="ar-SA" sz="2800" b="1" dirty="0"/>
            <a:t>يوم التغابن</a:t>
          </a:r>
        </a:p>
      </dgm:t>
    </dgm:pt>
    <dgm:pt modelId="{B4E22DA4-9AF6-4F44-AA3B-0921E38A0B2C}" type="parTrans" cxnId="{718856AC-B5F5-464A-A909-FAE3201CF8F6}">
      <dgm:prSet/>
      <dgm:spPr/>
      <dgm:t>
        <a:bodyPr/>
        <a:lstStyle/>
        <a:p>
          <a:pPr rtl="1"/>
          <a:endParaRPr lang="ar-SA" sz="2400" b="1"/>
        </a:p>
      </dgm:t>
    </dgm:pt>
    <dgm:pt modelId="{D0244EDE-FD15-4A54-B899-001DEB15CBD0}" type="sibTrans" cxnId="{718856AC-B5F5-464A-A909-FAE3201CF8F6}">
      <dgm:prSet/>
      <dgm:spPr/>
      <dgm:t>
        <a:bodyPr/>
        <a:lstStyle/>
        <a:p>
          <a:pPr rtl="1"/>
          <a:endParaRPr lang="ar-SA" sz="2400" b="1"/>
        </a:p>
      </dgm:t>
    </dgm:pt>
    <dgm:pt modelId="{0A2F2F0E-2884-4297-A6B2-214C9069C84F}">
      <dgm:prSet phldrT="[نص]" custT="1"/>
      <dgm:spPr/>
      <dgm:t>
        <a:bodyPr/>
        <a:lstStyle/>
        <a:p>
          <a:pPr rtl="1"/>
          <a:r>
            <a:rPr lang="ar-SA" sz="2800" b="1" dirty="0"/>
            <a:t>اليوم الآخر</a:t>
          </a:r>
        </a:p>
      </dgm:t>
    </dgm:pt>
    <dgm:pt modelId="{F225636A-399D-4C83-803B-05FB1F0D1CC5}" type="parTrans" cxnId="{06F483F3-76C6-4384-9650-D6F7C27EE960}">
      <dgm:prSet/>
      <dgm:spPr/>
      <dgm:t>
        <a:bodyPr/>
        <a:lstStyle/>
        <a:p>
          <a:pPr rtl="1"/>
          <a:endParaRPr lang="ar-SA" sz="2400" b="1"/>
        </a:p>
      </dgm:t>
    </dgm:pt>
    <dgm:pt modelId="{2C9648CD-C33F-4E44-A402-39300A69D4A7}" type="sibTrans" cxnId="{06F483F3-76C6-4384-9650-D6F7C27EE960}">
      <dgm:prSet/>
      <dgm:spPr/>
      <dgm:t>
        <a:bodyPr/>
        <a:lstStyle/>
        <a:p>
          <a:pPr rtl="1"/>
          <a:endParaRPr lang="ar-SA" sz="2400" b="1"/>
        </a:p>
      </dgm:t>
    </dgm:pt>
    <dgm:pt modelId="{9C789626-783C-4AB3-BB66-5AE683313AA0}">
      <dgm:prSet custT="1"/>
      <dgm:spPr/>
      <dgm:t>
        <a:bodyPr/>
        <a:lstStyle/>
        <a:p>
          <a:pPr rtl="1"/>
          <a:r>
            <a:rPr lang="ar-SA" sz="2800" b="1" dirty="0"/>
            <a:t>يوم الجمع</a:t>
          </a:r>
        </a:p>
      </dgm:t>
    </dgm:pt>
    <dgm:pt modelId="{D5F1900D-518E-463D-9B43-BF42872A5BC1}" type="parTrans" cxnId="{F524C78C-BD79-48C4-969A-1D1DD3D582C2}">
      <dgm:prSet/>
      <dgm:spPr/>
      <dgm:t>
        <a:bodyPr/>
        <a:lstStyle/>
        <a:p>
          <a:pPr rtl="1"/>
          <a:endParaRPr lang="ar-SA" sz="2400" b="1"/>
        </a:p>
      </dgm:t>
    </dgm:pt>
    <dgm:pt modelId="{0B721F8C-6806-4716-81FF-14C45AEA2AD7}" type="sibTrans" cxnId="{F524C78C-BD79-48C4-969A-1D1DD3D582C2}">
      <dgm:prSet/>
      <dgm:spPr/>
      <dgm:t>
        <a:bodyPr/>
        <a:lstStyle/>
        <a:p>
          <a:pPr rtl="1"/>
          <a:endParaRPr lang="ar-SA" sz="2400" b="1"/>
        </a:p>
      </dgm:t>
    </dgm:pt>
    <dgm:pt modelId="{B03F3167-1514-4419-98AA-408892DF2CFA}">
      <dgm:prSet custT="1"/>
      <dgm:spPr/>
      <dgm:t>
        <a:bodyPr/>
        <a:lstStyle/>
        <a:p>
          <a:pPr rtl="1"/>
          <a:r>
            <a:rPr lang="ar-SA" sz="2800" b="1" dirty="0"/>
            <a:t>الواقعة</a:t>
          </a:r>
        </a:p>
      </dgm:t>
    </dgm:pt>
    <dgm:pt modelId="{47FFC36A-AC08-4300-B0F1-03296601617E}" type="parTrans" cxnId="{944C9EA0-A1A0-45EB-92EC-2A706391D28D}">
      <dgm:prSet/>
      <dgm:spPr/>
      <dgm:t>
        <a:bodyPr/>
        <a:lstStyle/>
        <a:p>
          <a:pPr rtl="1"/>
          <a:endParaRPr lang="ar-SA" sz="2400" b="1"/>
        </a:p>
      </dgm:t>
    </dgm:pt>
    <dgm:pt modelId="{7908BED3-23B8-4C95-9E83-41E989436E89}" type="sibTrans" cxnId="{944C9EA0-A1A0-45EB-92EC-2A706391D28D}">
      <dgm:prSet/>
      <dgm:spPr/>
      <dgm:t>
        <a:bodyPr/>
        <a:lstStyle/>
        <a:p>
          <a:pPr rtl="1"/>
          <a:endParaRPr lang="ar-SA" sz="2400" b="1"/>
        </a:p>
      </dgm:t>
    </dgm:pt>
    <dgm:pt modelId="{28DF7F9E-7855-447D-AE64-FB77E625EC52}">
      <dgm:prSet custT="1"/>
      <dgm:spPr/>
      <dgm:t>
        <a:bodyPr/>
        <a:lstStyle/>
        <a:p>
          <a:pPr rtl="1"/>
          <a:r>
            <a:rPr lang="ar-SA" sz="2800" b="1" dirty="0"/>
            <a:t>الساعة</a:t>
          </a:r>
        </a:p>
      </dgm:t>
    </dgm:pt>
    <dgm:pt modelId="{23EEDC23-FEDC-44D4-935A-E2A8DFD68D26}" type="parTrans" cxnId="{AAE4CA87-263F-4A65-BDCA-363175A2E0E2}">
      <dgm:prSet/>
      <dgm:spPr/>
      <dgm:t>
        <a:bodyPr/>
        <a:lstStyle/>
        <a:p>
          <a:pPr rtl="1"/>
          <a:endParaRPr lang="ar-SA" sz="2400" b="1"/>
        </a:p>
      </dgm:t>
    </dgm:pt>
    <dgm:pt modelId="{1F4E7A04-B989-42CB-94D5-00F621D0678B}" type="sibTrans" cxnId="{AAE4CA87-263F-4A65-BDCA-363175A2E0E2}">
      <dgm:prSet/>
      <dgm:spPr/>
      <dgm:t>
        <a:bodyPr/>
        <a:lstStyle/>
        <a:p>
          <a:pPr rtl="1"/>
          <a:endParaRPr lang="ar-SA" sz="2400" b="1"/>
        </a:p>
      </dgm:t>
    </dgm:pt>
    <dgm:pt modelId="{632724B8-28D9-43EB-B462-A4903E3DC45E}" type="pres">
      <dgm:prSet presAssocID="{BF308E2B-BB73-4535-98DE-969F3CF91A7A}" presName="Name0" presStyleCnt="0">
        <dgm:presLayoutVars>
          <dgm:chMax val="1"/>
          <dgm:chPref val="1"/>
        </dgm:presLayoutVars>
      </dgm:prSet>
      <dgm:spPr/>
    </dgm:pt>
    <dgm:pt modelId="{6E549E64-A908-4E1A-9D99-075661FB0813}" type="pres">
      <dgm:prSet presAssocID="{7A0588A4-6809-4489-94A8-28546BAD5AFA}" presName="Parent" presStyleLbl="node0" presStyleIdx="0" presStyleCnt="1" custScaleX="70304" custScaleY="70304">
        <dgm:presLayoutVars>
          <dgm:chMax val="5"/>
          <dgm:chPref val="5"/>
        </dgm:presLayoutVars>
      </dgm:prSet>
      <dgm:spPr/>
    </dgm:pt>
    <dgm:pt modelId="{E8DC5895-EEFF-4BFE-A326-B9B89CF6ABF9}" type="pres">
      <dgm:prSet presAssocID="{7A0588A4-6809-4489-94A8-28546BAD5AFA}" presName="Accent2" presStyleLbl="node1" presStyleIdx="0" presStyleCnt="19"/>
      <dgm:spPr/>
    </dgm:pt>
    <dgm:pt modelId="{23286DAA-ECD2-4510-A02F-2C6FE732A0BC}" type="pres">
      <dgm:prSet presAssocID="{7A0588A4-6809-4489-94A8-28546BAD5AFA}" presName="Accent3" presStyleLbl="node1" presStyleIdx="1" presStyleCnt="19"/>
      <dgm:spPr/>
    </dgm:pt>
    <dgm:pt modelId="{F217E2FD-EE9F-4794-910E-9E1A826B3302}" type="pres">
      <dgm:prSet presAssocID="{7A0588A4-6809-4489-94A8-28546BAD5AFA}" presName="Accent4" presStyleLbl="node1" presStyleIdx="2" presStyleCnt="19"/>
      <dgm:spPr/>
    </dgm:pt>
    <dgm:pt modelId="{7D3B50B5-2C54-47AB-A0B3-BA8A8638A52D}" type="pres">
      <dgm:prSet presAssocID="{7A0588A4-6809-4489-94A8-28546BAD5AFA}" presName="Accent5" presStyleLbl="node1" presStyleIdx="3" presStyleCnt="19"/>
      <dgm:spPr/>
    </dgm:pt>
    <dgm:pt modelId="{5349EC35-EBA6-4082-B6F5-C7DD22F3F803}" type="pres">
      <dgm:prSet presAssocID="{7A0588A4-6809-4489-94A8-28546BAD5AFA}" presName="Accent6" presStyleLbl="node1" presStyleIdx="4" presStyleCnt="19"/>
      <dgm:spPr/>
    </dgm:pt>
    <dgm:pt modelId="{56F19986-CAD1-4DC0-96D7-D8ED8B7B090D}" type="pres">
      <dgm:prSet presAssocID="{F7CAB441-0AB4-438B-ACAA-EC9ED55AE67B}" presName="Child1" presStyleLbl="node1" presStyleIdx="5" presStyleCnt="19" custScaleX="138491" custScaleY="138491">
        <dgm:presLayoutVars>
          <dgm:chMax val="0"/>
          <dgm:chPref val="0"/>
        </dgm:presLayoutVars>
      </dgm:prSet>
      <dgm:spPr/>
    </dgm:pt>
    <dgm:pt modelId="{97F62A96-A071-4072-A2DB-C478D640AA47}" type="pres">
      <dgm:prSet presAssocID="{F7CAB441-0AB4-438B-ACAA-EC9ED55AE67B}" presName="Accent7" presStyleCnt="0"/>
      <dgm:spPr/>
    </dgm:pt>
    <dgm:pt modelId="{8EC683E6-4A16-4011-B363-AE35906E7AB0}" type="pres">
      <dgm:prSet presAssocID="{F7CAB441-0AB4-438B-ACAA-EC9ED55AE67B}" presName="AccentHold1" presStyleLbl="node1" presStyleIdx="6" presStyleCnt="19"/>
      <dgm:spPr/>
    </dgm:pt>
    <dgm:pt modelId="{489CB203-3F6A-4438-B407-2ED316BA88C5}" type="pres">
      <dgm:prSet presAssocID="{F7CAB441-0AB4-438B-ACAA-EC9ED55AE67B}" presName="Accent8" presStyleCnt="0"/>
      <dgm:spPr/>
    </dgm:pt>
    <dgm:pt modelId="{7C7CF356-77F1-42FE-A5B7-3C2BB574C33D}" type="pres">
      <dgm:prSet presAssocID="{F7CAB441-0AB4-438B-ACAA-EC9ED55AE67B}" presName="AccentHold2" presStyleLbl="node1" presStyleIdx="7" presStyleCnt="19"/>
      <dgm:spPr/>
    </dgm:pt>
    <dgm:pt modelId="{D500E3A0-4DD2-4E3B-BDD1-670249454F16}" type="pres">
      <dgm:prSet presAssocID="{0A2F2F0E-2884-4297-A6B2-214C9069C84F}" presName="Child2" presStyleLbl="node1" presStyleIdx="8" presStyleCnt="19" custScaleX="144687" custScaleY="144687">
        <dgm:presLayoutVars>
          <dgm:chMax val="0"/>
          <dgm:chPref val="0"/>
        </dgm:presLayoutVars>
      </dgm:prSet>
      <dgm:spPr/>
    </dgm:pt>
    <dgm:pt modelId="{2F9A9F50-A7E0-4FDB-B3FE-F6C05E0B9D51}" type="pres">
      <dgm:prSet presAssocID="{0A2F2F0E-2884-4297-A6B2-214C9069C84F}" presName="Accent9" presStyleCnt="0"/>
      <dgm:spPr/>
    </dgm:pt>
    <dgm:pt modelId="{59CCDF2B-0160-44EC-BE63-223EC1430535}" type="pres">
      <dgm:prSet presAssocID="{0A2F2F0E-2884-4297-A6B2-214C9069C84F}" presName="AccentHold1" presStyleLbl="node1" presStyleIdx="9" presStyleCnt="19"/>
      <dgm:spPr/>
    </dgm:pt>
    <dgm:pt modelId="{11885741-66A4-4B1E-A984-9233481DCE89}" type="pres">
      <dgm:prSet presAssocID="{0A2F2F0E-2884-4297-A6B2-214C9069C84F}" presName="Accent10" presStyleCnt="0"/>
      <dgm:spPr/>
    </dgm:pt>
    <dgm:pt modelId="{E608237B-2652-422E-8EE2-5F7A54C4464C}" type="pres">
      <dgm:prSet presAssocID="{0A2F2F0E-2884-4297-A6B2-214C9069C84F}" presName="AccentHold2" presStyleLbl="node1" presStyleIdx="10" presStyleCnt="19"/>
      <dgm:spPr/>
    </dgm:pt>
    <dgm:pt modelId="{59A32DD5-A834-4DCB-B2C7-715031FDCCD1}" type="pres">
      <dgm:prSet presAssocID="{0A2F2F0E-2884-4297-A6B2-214C9069C84F}" presName="Accent11" presStyleCnt="0"/>
      <dgm:spPr/>
    </dgm:pt>
    <dgm:pt modelId="{21BBE32A-4453-4B93-9BF3-5A668B06690A}" type="pres">
      <dgm:prSet presAssocID="{0A2F2F0E-2884-4297-A6B2-214C9069C84F}" presName="AccentHold3" presStyleLbl="node1" presStyleIdx="11" presStyleCnt="19"/>
      <dgm:spPr/>
    </dgm:pt>
    <dgm:pt modelId="{039CE6B7-A054-48EE-A7B3-486383355C1C}" type="pres">
      <dgm:prSet presAssocID="{9C789626-783C-4AB3-BB66-5AE683313AA0}" presName="Child3" presStyleLbl="node1" presStyleIdx="12" presStyleCnt="19" custScaleX="170413" custScaleY="170413">
        <dgm:presLayoutVars>
          <dgm:chMax val="0"/>
          <dgm:chPref val="0"/>
        </dgm:presLayoutVars>
      </dgm:prSet>
      <dgm:spPr/>
    </dgm:pt>
    <dgm:pt modelId="{324CA208-B2DE-4EC5-B1D9-96B37DF60DD4}" type="pres">
      <dgm:prSet presAssocID="{9C789626-783C-4AB3-BB66-5AE683313AA0}" presName="Accent12" presStyleCnt="0"/>
      <dgm:spPr/>
    </dgm:pt>
    <dgm:pt modelId="{136DA41B-11B5-4BC8-8C0A-F2E97BCD1031}" type="pres">
      <dgm:prSet presAssocID="{9C789626-783C-4AB3-BB66-5AE683313AA0}" presName="AccentHold1" presStyleLbl="node1" presStyleIdx="13" presStyleCnt="19"/>
      <dgm:spPr/>
    </dgm:pt>
    <dgm:pt modelId="{D9A7EE7F-B4A4-4D5B-889F-01DCDE1C4A8A}" type="pres">
      <dgm:prSet presAssocID="{B03F3167-1514-4419-98AA-408892DF2CFA}" presName="Child4" presStyleLbl="node1" presStyleIdx="14" presStyleCnt="19" custScaleX="138491" custScaleY="138491">
        <dgm:presLayoutVars>
          <dgm:chMax val="0"/>
          <dgm:chPref val="0"/>
        </dgm:presLayoutVars>
      </dgm:prSet>
      <dgm:spPr/>
    </dgm:pt>
    <dgm:pt modelId="{C3BBF639-C661-4152-A473-4A30E43CA8FC}" type="pres">
      <dgm:prSet presAssocID="{B03F3167-1514-4419-98AA-408892DF2CFA}" presName="Accent13" presStyleCnt="0"/>
      <dgm:spPr/>
    </dgm:pt>
    <dgm:pt modelId="{2C5CF4E2-AE1A-4806-812E-F3BEC6A745EC}" type="pres">
      <dgm:prSet presAssocID="{B03F3167-1514-4419-98AA-408892DF2CFA}" presName="AccentHold1" presStyleLbl="node1" presStyleIdx="15" presStyleCnt="19"/>
      <dgm:spPr/>
    </dgm:pt>
    <dgm:pt modelId="{BA610C9E-8C7A-4766-99FF-128D35249787}" type="pres">
      <dgm:prSet presAssocID="{28DF7F9E-7855-447D-AE64-FB77E625EC52}" presName="Child5" presStyleLbl="node1" presStyleIdx="16" presStyleCnt="19" custScaleX="138491" custScaleY="138491">
        <dgm:presLayoutVars>
          <dgm:chMax val="0"/>
          <dgm:chPref val="0"/>
        </dgm:presLayoutVars>
      </dgm:prSet>
      <dgm:spPr/>
    </dgm:pt>
    <dgm:pt modelId="{F6887658-9722-43C7-A38E-C02FBA6FC2BD}" type="pres">
      <dgm:prSet presAssocID="{28DF7F9E-7855-447D-AE64-FB77E625EC52}" presName="Accent15" presStyleCnt="0"/>
      <dgm:spPr/>
    </dgm:pt>
    <dgm:pt modelId="{702D8B22-ABD0-4171-AA0A-6FBEE90D51E9}" type="pres">
      <dgm:prSet presAssocID="{28DF7F9E-7855-447D-AE64-FB77E625EC52}" presName="AccentHold2" presStyleLbl="node1" presStyleIdx="17" presStyleCnt="19"/>
      <dgm:spPr/>
    </dgm:pt>
    <dgm:pt modelId="{BA9E5161-0C5D-4B6C-A0A2-F84858435EDD}" type="pres">
      <dgm:prSet presAssocID="{28DF7F9E-7855-447D-AE64-FB77E625EC52}" presName="Accent16" presStyleCnt="0"/>
      <dgm:spPr/>
    </dgm:pt>
    <dgm:pt modelId="{6D5768D8-BBA5-4A77-937D-1F738C3EF6C0}" type="pres">
      <dgm:prSet presAssocID="{28DF7F9E-7855-447D-AE64-FB77E625EC52}" presName="AccentHold3" presStyleLbl="node1" presStyleIdx="18" presStyleCnt="19"/>
      <dgm:spPr/>
    </dgm:pt>
  </dgm:ptLst>
  <dgm:cxnLst>
    <dgm:cxn modelId="{3CF5E60C-1DB4-4E9B-A653-B0424595FD8C}" type="presOf" srcId="{B03F3167-1514-4419-98AA-408892DF2CFA}" destId="{D9A7EE7F-B4A4-4D5B-889F-01DCDE1C4A8A}" srcOrd="0" destOrd="0" presId="urn:microsoft.com/office/officeart/2009/3/layout/CircleRelationship"/>
    <dgm:cxn modelId="{EFF5100F-EF65-433C-A30C-535839C69264}" type="presOf" srcId="{7A0588A4-6809-4489-94A8-28546BAD5AFA}" destId="{6E549E64-A908-4E1A-9D99-075661FB0813}" srcOrd="0" destOrd="0" presId="urn:microsoft.com/office/officeart/2009/3/layout/CircleRelationship"/>
    <dgm:cxn modelId="{6AA67C5B-5BDD-4DAA-AE8E-05214E7CD5B7}" type="presOf" srcId="{9C789626-783C-4AB3-BB66-5AE683313AA0}" destId="{039CE6B7-A054-48EE-A7B3-486383355C1C}" srcOrd="0" destOrd="0" presId="urn:microsoft.com/office/officeart/2009/3/layout/CircleRelationship"/>
    <dgm:cxn modelId="{C90CE94D-073C-401C-BBB8-A8DBA7E4F4DF}" type="presOf" srcId="{BF308E2B-BB73-4535-98DE-969F3CF91A7A}" destId="{632724B8-28D9-43EB-B462-A4903E3DC45E}" srcOrd="0" destOrd="0" presId="urn:microsoft.com/office/officeart/2009/3/layout/CircleRelationship"/>
    <dgm:cxn modelId="{CAE2F971-423E-4D26-B10D-21D672AE930E}" type="presOf" srcId="{28DF7F9E-7855-447D-AE64-FB77E625EC52}" destId="{BA610C9E-8C7A-4766-99FF-128D35249787}" srcOrd="0" destOrd="0" presId="urn:microsoft.com/office/officeart/2009/3/layout/CircleRelationship"/>
    <dgm:cxn modelId="{AAE4CA87-263F-4A65-BDCA-363175A2E0E2}" srcId="{7A0588A4-6809-4489-94A8-28546BAD5AFA}" destId="{28DF7F9E-7855-447D-AE64-FB77E625EC52}" srcOrd="4" destOrd="0" parTransId="{23EEDC23-FEDC-44D4-935A-E2A8DFD68D26}" sibTransId="{1F4E7A04-B989-42CB-94D5-00F621D0678B}"/>
    <dgm:cxn modelId="{17022F8A-1AAD-4CD7-902C-8EADDADED24E}" type="presOf" srcId="{F7CAB441-0AB4-438B-ACAA-EC9ED55AE67B}" destId="{56F19986-CAD1-4DC0-96D7-D8ED8B7B090D}" srcOrd="0" destOrd="0" presId="urn:microsoft.com/office/officeart/2009/3/layout/CircleRelationship"/>
    <dgm:cxn modelId="{F524C78C-BD79-48C4-969A-1D1DD3D582C2}" srcId="{7A0588A4-6809-4489-94A8-28546BAD5AFA}" destId="{9C789626-783C-4AB3-BB66-5AE683313AA0}" srcOrd="2" destOrd="0" parTransId="{D5F1900D-518E-463D-9B43-BF42872A5BC1}" sibTransId="{0B721F8C-6806-4716-81FF-14C45AEA2AD7}"/>
    <dgm:cxn modelId="{944C9EA0-A1A0-45EB-92EC-2A706391D28D}" srcId="{7A0588A4-6809-4489-94A8-28546BAD5AFA}" destId="{B03F3167-1514-4419-98AA-408892DF2CFA}" srcOrd="3" destOrd="0" parTransId="{47FFC36A-AC08-4300-B0F1-03296601617E}" sibTransId="{7908BED3-23B8-4C95-9E83-41E989436E89}"/>
    <dgm:cxn modelId="{718856AC-B5F5-464A-A909-FAE3201CF8F6}" srcId="{7A0588A4-6809-4489-94A8-28546BAD5AFA}" destId="{F7CAB441-0AB4-438B-ACAA-EC9ED55AE67B}" srcOrd="0" destOrd="0" parTransId="{B4E22DA4-9AF6-4F44-AA3B-0921E38A0B2C}" sibTransId="{D0244EDE-FD15-4A54-B899-001DEB15CBD0}"/>
    <dgm:cxn modelId="{BBA2C9BD-6516-48E3-9010-7AF84EF2A331}" type="presOf" srcId="{0A2F2F0E-2884-4297-A6B2-214C9069C84F}" destId="{D500E3A0-4DD2-4E3B-BDD1-670249454F16}" srcOrd="0" destOrd="0" presId="urn:microsoft.com/office/officeart/2009/3/layout/CircleRelationship"/>
    <dgm:cxn modelId="{06F483F3-76C6-4384-9650-D6F7C27EE960}" srcId="{7A0588A4-6809-4489-94A8-28546BAD5AFA}" destId="{0A2F2F0E-2884-4297-A6B2-214C9069C84F}" srcOrd="1" destOrd="0" parTransId="{F225636A-399D-4C83-803B-05FB1F0D1CC5}" sibTransId="{2C9648CD-C33F-4E44-A402-39300A69D4A7}"/>
    <dgm:cxn modelId="{2357A7F4-A8FC-4BF3-A2F7-73D544337A15}" srcId="{BF308E2B-BB73-4535-98DE-969F3CF91A7A}" destId="{7A0588A4-6809-4489-94A8-28546BAD5AFA}" srcOrd="0" destOrd="0" parTransId="{0FA682E3-483D-4483-BFD9-8AC9D11DF181}" sibTransId="{5AC0F546-3957-437E-8A89-32A7E11C42CA}"/>
    <dgm:cxn modelId="{3CCCFFF0-3BAD-4806-914A-F889C915FE2C}" type="presParOf" srcId="{632724B8-28D9-43EB-B462-A4903E3DC45E}" destId="{6E549E64-A908-4E1A-9D99-075661FB0813}" srcOrd="0" destOrd="0" presId="urn:microsoft.com/office/officeart/2009/3/layout/CircleRelationship"/>
    <dgm:cxn modelId="{762B0BD4-69C2-4482-A012-A54459FE8E20}" type="presParOf" srcId="{632724B8-28D9-43EB-B462-A4903E3DC45E}" destId="{E8DC5895-EEFF-4BFE-A326-B9B89CF6ABF9}" srcOrd="1" destOrd="0" presId="urn:microsoft.com/office/officeart/2009/3/layout/CircleRelationship"/>
    <dgm:cxn modelId="{C9831D13-4615-4A74-A896-9645B34C657C}" type="presParOf" srcId="{632724B8-28D9-43EB-B462-A4903E3DC45E}" destId="{23286DAA-ECD2-4510-A02F-2C6FE732A0BC}" srcOrd="2" destOrd="0" presId="urn:microsoft.com/office/officeart/2009/3/layout/CircleRelationship"/>
    <dgm:cxn modelId="{13E9598F-A091-4943-B5AD-DC7994BD4C80}" type="presParOf" srcId="{632724B8-28D9-43EB-B462-A4903E3DC45E}" destId="{F217E2FD-EE9F-4794-910E-9E1A826B3302}" srcOrd="3" destOrd="0" presId="urn:microsoft.com/office/officeart/2009/3/layout/CircleRelationship"/>
    <dgm:cxn modelId="{78538F50-BC18-44D0-8D39-E7800BFEBD35}" type="presParOf" srcId="{632724B8-28D9-43EB-B462-A4903E3DC45E}" destId="{7D3B50B5-2C54-47AB-A0B3-BA8A8638A52D}" srcOrd="4" destOrd="0" presId="urn:microsoft.com/office/officeart/2009/3/layout/CircleRelationship"/>
    <dgm:cxn modelId="{5DC06CC1-C991-4EC4-92B3-BE1A577035CB}" type="presParOf" srcId="{632724B8-28D9-43EB-B462-A4903E3DC45E}" destId="{5349EC35-EBA6-4082-B6F5-C7DD22F3F803}" srcOrd="5" destOrd="0" presId="urn:microsoft.com/office/officeart/2009/3/layout/CircleRelationship"/>
    <dgm:cxn modelId="{C2D9D785-8530-4477-B46C-A2B3184C7215}" type="presParOf" srcId="{632724B8-28D9-43EB-B462-A4903E3DC45E}" destId="{56F19986-CAD1-4DC0-96D7-D8ED8B7B090D}" srcOrd="6" destOrd="0" presId="urn:microsoft.com/office/officeart/2009/3/layout/CircleRelationship"/>
    <dgm:cxn modelId="{F34C8B76-948F-4804-9700-AB33CFDA67FD}" type="presParOf" srcId="{632724B8-28D9-43EB-B462-A4903E3DC45E}" destId="{97F62A96-A071-4072-A2DB-C478D640AA47}" srcOrd="7" destOrd="0" presId="urn:microsoft.com/office/officeart/2009/3/layout/CircleRelationship"/>
    <dgm:cxn modelId="{7B11B307-781A-4999-AAD7-2A350315FEE3}" type="presParOf" srcId="{97F62A96-A071-4072-A2DB-C478D640AA47}" destId="{8EC683E6-4A16-4011-B363-AE35906E7AB0}" srcOrd="0" destOrd="0" presId="urn:microsoft.com/office/officeart/2009/3/layout/CircleRelationship"/>
    <dgm:cxn modelId="{010A776F-D455-4929-8BAD-CBCF52041C72}" type="presParOf" srcId="{632724B8-28D9-43EB-B462-A4903E3DC45E}" destId="{489CB203-3F6A-4438-B407-2ED316BA88C5}" srcOrd="8" destOrd="0" presId="urn:microsoft.com/office/officeart/2009/3/layout/CircleRelationship"/>
    <dgm:cxn modelId="{970A7B37-F78B-4ACD-9A1C-DD5CF79F6808}" type="presParOf" srcId="{489CB203-3F6A-4438-B407-2ED316BA88C5}" destId="{7C7CF356-77F1-42FE-A5B7-3C2BB574C33D}" srcOrd="0" destOrd="0" presId="urn:microsoft.com/office/officeart/2009/3/layout/CircleRelationship"/>
    <dgm:cxn modelId="{CB03DE7B-941F-475F-8D11-21B5BF64D8BA}" type="presParOf" srcId="{632724B8-28D9-43EB-B462-A4903E3DC45E}" destId="{D500E3A0-4DD2-4E3B-BDD1-670249454F16}" srcOrd="9" destOrd="0" presId="urn:microsoft.com/office/officeart/2009/3/layout/CircleRelationship"/>
    <dgm:cxn modelId="{5C2F6FB3-1274-4502-93BF-54BD23B8B4A3}" type="presParOf" srcId="{632724B8-28D9-43EB-B462-A4903E3DC45E}" destId="{2F9A9F50-A7E0-4FDB-B3FE-F6C05E0B9D51}" srcOrd="10" destOrd="0" presId="urn:microsoft.com/office/officeart/2009/3/layout/CircleRelationship"/>
    <dgm:cxn modelId="{D43CC375-E3B9-4318-8DD7-08299CD0CA3D}" type="presParOf" srcId="{2F9A9F50-A7E0-4FDB-B3FE-F6C05E0B9D51}" destId="{59CCDF2B-0160-44EC-BE63-223EC1430535}" srcOrd="0" destOrd="0" presId="urn:microsoft.com/office/officeart/2009/3/layout/CircleRelationship"/>
    <dgm:cxn modelId="{E5C0618C-C122-47BA-AF21-5E38D07666EF}" type="presParOf" srcId="{632724B8-28D9-43EB-B462-A4903E3DC45E}" destId="{11885741-66A4-4B1E-A984-9233481DCE89}" srcOrd="11" destOrd="0" presId="urn:microsoft.com/office/officeart/2009/3/layout/CircleRelationship"/>
    <dgm:cxn modelId="{5E23476B-C5FC-46E4-BE05-FB8AD775B6BC}" type="presParOf" srcId="{11885741-66A4-4B1E-A984-9233481DCE89}" destId="{E608237B-2652-422E-8EE2-5F7A54C4464C}" srcOrd="0" destOrd="0" presId="urn:microsoft.com/office/officeart/2009/3/layout/CircleRelationship"/>
    <dgm:cxn modelId="{261CFB9D-AD1C-458D-9510-9BCEC3F661D0}" type="presParOf" srcId="{632724B8-28D9-43EB-B462-A4903E3DC45E}" destId="{59A32DD5-A834-4DCB-B2C7-715031FDCCD1}" srcOrd="12" destOrd="0" presId="urn:microsoft.com/office/officeart/2009/3/layout/CircleRelationship"/>
    <dgm:cxn modelId="{885C9496-3B7B-4523-B567-A353015FFF1B}" type="presParOf" srcId="{59A32DD5-A834-4DCB-B2C7-715031FDCCD1}" destId="{21BBE32A-4453-4B93-9BF3-5A668B06690A}" srcOrd="0" destOrd="0" presId="urn:microsoft.com/office/officeart/2009/3/layout/CircleRelationship"/>
    <dgm:cxn modelId="{7517B474-2B14-44EB-8777-0AA6EAE89C4A}" type="presParOf" srcId="{632724B8-28D9-43EB-B462-A4903E3DC45E}" destId="{039CE6B7-A054-48EE-A7B3-486383355C1C}" srcOrd="13" destOrd="0" presId="urn:microsoft.com/office/officeart/2009/3/layout/CircleRelationship"/>
    <dgm:cxn modelId="{FBB8246A-0F7C-4A11-9EE3-9C0720630CDA}" type="presParOf" srcId="{632724B8-28D9-43EB-B462-A4903E3DC45E}" destId="{324CA208-B2DE-4EC5-B1D9-96B37DF60DD4}" srcOrd="14" destOrd="0" presId="urn:microsoft.com/office/officeart/2009/3/layout/CircleRelationship"/>
    <dgm:cxn modelId="{18657FF2-ECCF-41F6-BE18-035BC86258E8}" type="presParOf" srcId="{324CA208-B2DE-4EC5-B1D9-96B37DF60DD4}" destId="{136DA41B-11B5-4BC8-8C0A-F2E97BCD1031}" srcOrd="0" destOrd="0" presId="urn:microsoft.com/office/officeart/2009/3/layout/CircleRelationship"/>
    <dgm:cxn modelId="{684B06D8-E9C7-497D-BE9A-1DAD0E17A52E}" type="presParOf" srcId="{632724B8-28D9-43EB-B462-A4903E3DC45E}" destId="{D9A7EE7F-B4A4-4D5B-889F-01DCDE1C4A8A}" srcOrd="15" destOrd="0" presId="urn:microsoft.com/office/officeart/2009/3/layout/CircleRelationship"/>
    <dgm:cxn modelId="{1F7601B1-EEF1-4CC6-8626-3796E96D337F}" type="presParOf" srcId="{632724B8-28D9-43EB-B462-A4903E3DC45E}" destId="{C3BBF639-C661-4152-A473-4A30E43CA8FC}" srcOrd="16" destOrd="0" presId="urn:microsoft.com/office/officeart/2009/3/layout/CircleRelationship"/>
    <dgm:cxn modelId="{86D2CFF2-BF6F-4387-8AA4-E2207F9E6F7F}" type="presParOf" srcId="{C3BBF639-C661-4152-A473-4A30E43CA8FC}" destId="{2C5CF4E2-AE1A-4806-812E-F3BEC6A745EC}" srcOrd="0" destOrd="0" presId="urn:microsoft.com/office/officeart/2009/3/layout/CircleRelationship"/>
    <dgm:cxn modelId="{4F7CE7C3-3078-4C21-AFD1-8AD187C2F0C5}" type="presParOf" srcId="{632724B8-28D9-43EB-B462-A4903E3DC45E}" destId="{BA610C9E-8C7A-4766-99FF-128D35249787}" srcOrd="17" destOrd="0" presId="urn:microsoft.com/office/officeart/2009/3/layout/CircleRelationship"/>
    <dgm:cxn modelId="{A00BBE33-D376-40EC-9D62-301939E191A7}" type="presParOf" srcId="{632724B8-28D9-43EB-B462-A4903E3DC45E}" destId="{F6887658-9722-43C7-A38E-C02FBA6FC2BD}" srcOrd="18" destOrd="0" presId="urn:microsoft.com/office/officeart/2009/3/layout/CircleRelationship"/>
    <dgm:cxn modelId="{B57B4E65-52C4-4869-900A-953771BC5BA7}" type="presParOf" srcId="{F6887658-9722-43C7-A38E-C02FBA6FC2BD}" destId="{702D8B22-ABD0-4171-AA0A-6FBEE90D51E9}" srcOrd="0" destOrd="0" presId="urn:microsoft.com/office/officeart/2009/3/layout/CircleRelationship"/>
    <dgm:cxn modelId="{0A5F1AE6-0B14-4021-83DA-CC268E9C0E88}" type="presParOf" srcId="{632724B8-28D9-43EB-B462-A4903E3DC45E}" destId="{BA9E5161-0C5D-4B6C-A0A2-F84858435EDD}" srcOrd="19" destOrd="0" presId="urn:microsoft.com/office/officeart/2009/3/layout/CircleRelationship"/>
    <dgm:cxn modelId="{9C46CD72-5B95-4CD3-ABED-D5D3448AED5F}" type="presParOf" srcId="{BA9E5161-0C5D-4B6C-A0A2-F84858435EDD}" destId="{6D5768D8-BBA5-4A77-937D-1F738C3EF6C0}" srcOrd="0" destOrd="0" presId="urn:microsoft.com/office/officeart/2009/3/layout/CircleRelationshi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DA6DF7-5562-4489-9A92-F5BC590F115C}" type="doc">
      <dgm:prSet loTypeId="urn:microsoft.com/office/officeart/2009/3/layout/CircleRelationship" loCatId="relationship" qsTypeId="urn:microsoft.com/office/officeart/2005/8/quickstyle/simple1" qsCatId="simple" csTypeId="urn:microsoft.com/office/officeart/2005/8/colors/colorful4" csCatId="colorful" phldr="1"/>
      <dgm:spPr/>
      <dgm:t>
        <a:bodyPr/>
        <a:lstStyle/>
        <a:p>
          <a:pPr rtl="1"/>
          <a:endParaRPr lang="ar-SA"/>
        </a:p>
      </dgm:t>
    </dgm:pt>
    <dgm:pt modelId="{D72B75A1-5EA0-4E9F-B15E-1CC77145D949}">
      <dgm:prSet phldrT="[نص]" custT="1"/>
      <dgm:spPr/>
      <dgm:t>
        <a:bodyPr/>
        <a:lstStyle/>
        <a:p>
          <a:pPr rtl="1"/>
          <a:r>
            <a:rPr lang="ar-SA" sz="2800" b="1" dirty="0">
              <a:solidFill>
                <a:schemeClr val="bg1"/>
              </a:solidFill>
              <a:cs typeface="Calibri"/>
              <a:sym typeface="Calibri"/>
            </a:rPr>
            <a:t>عزيزي الطالب المُبدع/ عزيزتي الطالبة المبدعة:</a:t>
          </a:r>
        </a:p>
        <a:p>
          <a:pPr rtl="1"/>
          <a:r>
            <a:rPr lang="ar-SA" sz="2800" b="1" dirty="0">
              <a:solidFill>
                <a:schemeClr val="bg1"/>
              </a:solidFill>
              <a:cs typeface="Calibri"/>
              <a:sym typeface="Calibri"/>
            </a:rPr>
            <a:t>ابدّع/ي في صياغة أسئلة ثم قدّم/ي سؤالك</a:t>
          </a:r>
          <a:endParaRPr lang="ar-SA" sz="2800" dirty="0"/>
        </a:p>
      </dgm:t>
    </dgm:pt>
    <dgm:pt modelId="{97E87AA3-9D7C-4B5E-A94E-1A4A181D04C1}" type="parTrans" cxnId="{741D1F9F-05C8-43F5-BCD7-30B05D590063}">
      <dgm:prSet/>
      <dgm:spPr/>
      <dgm:t>
        <a:bodyPr/>
        <a:lstStyle/>
        <a:p>
          <a:pPr rtl="1"/>
          <a:endParaRPr lang="ar-SA"/>
        </a:p>
      </dgm:t>
    </dgm:pt>
    <dgm:pt modelId="{90149488-7540-4058-B63F-39ED83FA733C}" type="sibTrans" cxnId="{741D1F9F-05C8-43F5-BCD7-30B05D590063}">
      <dgm:prSet/>
      <dgm:spPr/>
      <dgm:t>
        <a:bodyPr/>
        <a:lstStyle/>
        <a:p>
          <a:pPr rtl="1"/>
          <a:endParaRPr lang="ar-SA"/>
        </a:p>
      </dgm:t>
    </dgm:pt>
    <dgm:pt modelId="{3638C8AB-7B10-466B-A850-F5F7A726A0D2}">
      <dgm:prSet phldrT="[نص]"/>
      <dgm:spPr/>
      <dgm:t>
        <a:bodyPr/>
        <a:lstStyle/>
        <a:p>
          <a:pPr rtl="1"/>
          <a:r>
            <a:rPr lang="ar-SA" b="1" dirty="0">
              <a:solidFill>
                <a:schemeClr val="bg1"/>
              </a:solidFill>
              <a:cs typeface="Calibri"/>
              <a:sym typeface="Calibri"/>
            </a:rPr>
            <a:t>من معلم الى مجموعة</a:t>
          </a:r>
          <a:endParaRPr lang="ar-SA" dirty="0"/>
        </a:p>
      </dgm:t>
    </dgm:pt>
    <dgm:pt modelId="{C4BFFC83-DB0E-487B-9071-1F5D4E201B36}" type="parTrans" cxnId="{7F210C8A-3B94-4A8A-A2E6-5CCE133B84C8}">
      <dgm:prSet/>
      <dgm:spPr/>
      <dgm:t>
        <a:bodyPr/>
        <a:lstStyle/>
        <a:p>
          <a:pPr rtl="1"/>
          <a:endParaRPr lang="ar-SA"/>
        </a:p>
      </dgm:t>
    </dgm:pt>
    <dgm:pt modelId="{620D76F3-246D-49A2-A038-93CBE0CF1337}" type="sibTrans" cxnId="{7F210C8A-3B94-4A8A-A2E6-5CCE133B84C8}">
      <dgm:prSet/>
      <dgm:spPr/>
      <dgm:t>
        <a:bodyPr/>
        <a:lstStyle/>
        <a:p>
          <a:pPr rtl="1"/>
          <a:endParaRPr lang="ar-SA"/>
        </a:p>
      </dgm:t>
    </dgm:pt>
    <dgm:pt modelId="{CDAAF42C-D4EE-4A3E-AC93-7E836FD02508}">
      <dgm:prSet phldrT="[نص]"/>
      <dgm:spPr/>
      <dgm:t>
        <a:bodyPr/>
        <a:lstStyle/>
        <a:p>
          <a:pPr rtl="1"/>
          <a:r>
            <a:rPr lang="ar-SA" b="1" dirty="0">
              <a:solidFill>
                <a:schemeClr val="bg1"/>
              </a:solidFill>
              <a:cs typeface="Calibri"/>
              <a:sym typeface="Calibri"/>
            </a:rPr>
            <a:t>من طالب الى طالب</a:t>
          </a:r>
          <a:endParaRPr lang="ar-SA" dirty="0"/>
        </a:p>
      </dgm:t>
    </dgm:pt>
    <dgm:pt modelId="{8C0C12E3-7728-4498-A954-D6746B4239D7}" type="parTrans" cxnId="{BF0BCD20-C3A0-416C-A467-6350E098BCE2}">
      <dgm:prSet/>
      <dgm:spPr/>
      <dgm:t>
        <a:bodyPr/>
        <a:lstStyle/>
        <a:p>
          <a:pPr rtl="1"/>
          <a:endParaRPr lang="ar-SA"/>
        </a:p>
      </dgm:t>
    </dgm:pt>
    <dgm:pt modelId="{ED50EA09-F64A-4E78-959E-A1EE1924B293}" type="sibTrans" cxnId="{BF0BCD20-C3A0-416C-A467-6350E098BCE2}">
      <dgm:prSet/>
      <dgm:spPr/>
      <dgm:t>
        <a:bodyPr/>
        <a:lstStyle/>
        <a:p>
          <a:pPr rtl="1"/>
          <a:endParaRPr lang="ar-SA"/>
        </a:p>
      </dgm:t>
    </dgm:pt>
    <dgm:pt modelId="{FCF331C3-BB56-4CCA-8D08-3098D9A40E91}">
      <dgm:prSet/>
      <dgm:spPr/>
      <dgm:t>
        <a:bodyPr/>
        <a:lstStyle/>
        <a:p>
          <a:pPr rtl="1"/>
          <a:r>
            <a:rPr lang="ar-SA" b="1" dirty="0">
              <a:solidFill>
                <a:schemeClr val="bg1"/>
              </a:solidFill>
              <a:cs typeface="Calibri"/>
              <a:sym typeface="Calibri"/>
            </a:rPr>
            <a:t>من مجموعة الى طالب</a:t>
          </a:r>
          <a:endParaRPr lang="ar-SA" dirty="0"/>
        </a:p>
      </dgm:t>
    </dgm:pt>
    <dgm:pt modelId="{7CD21EE2-179F-4D19-85C0-886E8C7EB548}" type="parTrans" cxnId="{DB2B5137-5CE1-4D66-A509-5454E95C9B0C}">
      <dgm:prSet/>
      <dgm:spPr/>
      <dgm:t>
        <a:bodyPr/>
        <a:lstStyle/>
        <a:p>
          <a:pPr rtl="1"/>
          <a:endParaRPr lang="ar-SA"/>
        </a:p>
      </dgm:t>
    </dgm:pt>
    <dgm:pt modelId="{2115F40C-CCC6-4DBC-BDC5-8C10EC2DEF39}" type="sibTrans" cxnId="{DB2B5137-5CE1-4D66-A509-5454E95C9B0C}">
      <dgm:prSet/>
      <dgm:spPr/>
      <dgm:t>
        <a:bodyPr/>
        <a:lstStyle/>
        <a:p>
          <a:pPr rtl="1"/>
          <a:endParaRPr lang="ar-SA"/>
        </a:p>
      </dgm:t>
    </dgm:pt>
    <dgm:pt modelId="{B1AD4CBE-4BA0-4C43-AB15-01D0307A15F6}">
      <dgm:prSet/>
      <dgm:spPr/>
      <dgm:t>
        <a:bodyPr/>
        <a:lstStyle/>
        <a:p>
          <a:pPr rtl="1"/>
          <a:endParaRPr lang="ar-SA"/>
        </a:p>
      </dgm:t>
    </dgm:pt>
    <dgm:pt modelId="{3B3D9541-8004-47FE-B878-DCFB6CDC10D6}" type="parTrans" cxnId="{4E250541-9AEC-46C9-956A-B8F0835163FF}">
      <dgm:prSet/>
      <dgm:spPr/>
      <dgm:t>
        <a:bodyPr/>
        <a:lstStyle/>
        <a:p>
          <a:pPr rtl="1"/>
          <a:endParaRPr lang="ar-SA"/>
        </a:p>
      </dgm:t>
    </dgm:pt>
    <dgm:pt modelId="{036D030B-355C-4272-9EB3-35BC2B70D448}" type="sibTrans" cxnId="{4E250541-9AEC-46C9-956A-B8F0835163FF}">
      <dgm:prSet/>
      <dgm:spPr/>
      <dgm:t>
        <a:bodyPr/>
        <a:lstStyle/>
        <a:p>
          <a:pPr rtl="1"/>
          <a:endParaRPr lang="ar-SA"/>
        </a:p>
      </dgm:t>
    </dgm:pt>
    <dgm:pt modelId="{1515AF3E-F0E3-4241-8084-7C875C804357}">
      <dgm:prSet/>
      <dgm:spPr/>
      <dgm:t>
        <a:bodyPr/>
        <a:lstStyle/>
        <a:p>
          <a:pPr rtl="1"/>
          <a:r>
            <a:rPr lang="ar-SA" b="1" dirty="0">
              <a:solidFill>
                <a:schemeClr val="bg1"/>
              </a:solidFill>
              <a:cs typeface="Calibri"/>
              <a:sym typeface="Calibri"/>
            </a:rPr>
            <a:t>من معلم الى طالب</a:t>
          </a:r>
        </a:p>
      </dgm:t>
    </dgm:pt>
    <dgm:pt modelId="{219C3CC8-2D9E-4D04-9104-105988EBE795}" type="parTrans" cxnId="{7E11ACEE-B2BC-4B27-BDA6-94EB5611E281}">
      <dgm:prSet/>
      <dgm:spPr/>
      <dgm:t>
        <a:bodyPr/>
        <a:lstStyle/>
        <a:p>
          <a:pPr rtl="1"/>
          <a:endParaRPr lang="ar-SA"/>
        </a:p>
      </dgm:t>
    </dgm:pt>
    <dgm:pt modelId="{959E2B51-A6B3-40CC-B93F-18EB15A0A992}" type="sibTrans" cxnId="{7E11ACEE-B2BC-4B27-BDA6-94EB5611E281}">
      <dgm:prSet/>
      <dgm:spPr/>
      <dgm:t>
        <a:bodyPr/>
        <a:lstStyle/>
        <a:p>
          <a:pPr rtl="1"/>
          <a:endParaRPr lang="ar-SA"/>
        </a:p>
      </dgm:t>
    </dgm:pt>
    <dgm:pt modelId="{833FA21B-46F7-40FF-98BD-33C9ACACF5AA}">
      <dgm:prSet/>
      <dgm:spPr/>
      <dgm:t>
        <a:bodyPr/>
        <a:lstStyle/>
        <a:p>
          <a:pPr rtl="1"/>
          <a:r>
            <a:rPr lang="ar-SA" b="1" dirty="0">
              <a:solidFill>
                <a:schemeClr val="bg1"/>
              </a:solidFill>
              <a:cs typeface="Calibri"/>
              <a:sym typeface="Calibri"/>
            </a:rPr>
            <a:t>من طالب الى معلم</a:t>
          </a:r>
        </a:p>
      </dgm:t>
    </dgm:pt>
    <dgm:pt modelId="{94D7E110-8DCB-4C5F-9DAA-FEE77186640F}" type="parTrans" cxnId="{4B232441-049C-408F-ADCF-E8A1CB3F4785}">
      <dgm:prSet/>
      <dgm:spPr/>
      <dgm:t>
        <a:bodyPr/>
        <a:lstStyle/>
        <a:p>
          <a:pPr rtl="1"/>
          <a:endParaRPr lang="ar-SA"/>
        </a:p>
      </dgm:t>
    </dgm:pt>
    <dgm:pt modelId="{2A9F714D-9407-4B5C-933B-92D051E79DAB}" type="sibTrans" cxnId="{4B232441-049C-408F-ADCF-E8A1CB3F4785}">
      <dgm:prSet/>
      <dgm:spPr/>
      <dgm:t>
        <a:bodyPr/>
        <a:lstStyle/>
        <a:p>
          <a:pPr rtl="1"/>
          <a:endParaRPr lang="ar-SA"/>
        </a:p>
      </dgm:t>
    </dgm:pt>
    <dgm:pt modelId="{6869857E-15D5-4F2B-B26E-1879993AA885}">
      <dgm:prSet/>
      <dgm:spPr/>
      <dgm:t>
        <a:bodyPr/>
        <a:lstStyle/>
        <a:p>
          <a:pPr rtl="1"/>
          <a:endParaRPr lang="ar-SA"/>
        </a:p>
      </dgm:t>
    </dgm:pt>
    <dgm:pt modelId="{FDFF009A-32AA-4BD8-AE96-015AA1F3B118}" type="parTrans" cxnId="{858B910A-BA7B-446A-8725-D31BA0992B05}">
      <dgm:prSet/>
      <dgm:spPr/>
      <dgm:t>
        <a:bodyPr/>
        <a:lstStyle/>
        <a:p>
          <a:pPr rtl="1"/>
          <a:endParaRPr lang="ar-SA"/>
        </a:p>
      </dgm:t>
    </dgm:pt>
    <dgm:pt modelId="{A1E8A920-49DA-4133-937A-2E41EACC2570}" type="sibTrans" cxnId="{858B910A-BA7B-446A-8725-D31BA0992B05}">
      <dgm:prSet/>
      <dgm:spPr/>
      <dgm:t>
        <a:bodyPr/>
        <a:lstStyle/>
        <a:p>
          <a:pPr rtl="1"/>
          <a:endParaRPr lang="ar-SA"/>
        </a:p>
      </dgm:t>
    </dgm:pt>
    <dgm:pt modelId="{4C064847-80A3-4918-B4BF-F12EE886267E}">
      <dgm:prSet/>
      <dgm:spPr/>
      <dgm:t>
        <a:bodyPr/>
        <a:lstStyle/>
        <a:p>
          <a:pPr rtl="1"/>
          <a:endParaRPr lang="ar-SA"/>
        </a:p>
      </dgm:t>
    </dgm:pt>
    <dgm:pt modelId="{6B73E624-FE62-4CA7-93CD-2D041F07320D}" type="parTrans" cxnId="{36008342-6084-464D-8835-0424D5A4D316}">
      <dgm:prSet/>
      <dgm:spPr/>
      <dgm:t>
        <a:bodyPr/>
        <a:lstStyle/>
        <a:p>
          <a:pPr rtl="1"/>
          <a:endParaRPr lang="ar-SA"/>
        </a:p>
      </dgm:t>
    </dgm:pt>
    <dgm:pt modelId="{8D8E7CC2-4986-48D0-9FA7-D7750AF4BA8A}" type="sibTrans" cxnId="{36008342-6084-464D-8835-0424D5A4D316}">
      <dgm:prSet/>
      <dgm:spPr/>
      <dgm:t>
        <a:bodyPr/>
        <a:lstStyle/>
        <a:p>
          <a:pPr rtl="1"/>
          <a:endParaRPr lang="ar-SA"/>
        </a:p>
      </dgm:t>
    </dgm:pt>
    <dgm:pt modelId="{53F16493-083E-4150-A741-746C42382176}" type="pres">
      <dgm:prSet presAssocID="{3DDA6DF7-5562-4489-9A92-F5BC590F115C}" presName="Name0" presStyleCnt="0">
        <dgm:presLayoutVars>
          <dgm:chMax val="1"/>
          <dgm:chPref val="1"/>
        </dgm:presLayoutVars>
      </dgm:prSet>
      <dgm:spPr/>
    </dgm:pt>
    <dgm:pt modelId="{74AE747B-70E0-4488-A063-603DD65F56EA}" type="pres">
      <dgm:prSet presAssocID="{D72B75A1-5EA0-4E9F-B15E-1CC77145D949}" presName="Parent" presStyleLbl="node0" presStyleIdx="0" presStyleCnt="1">
        <dgm:presLayoutVars>
          <dgm:chMax val="5"/>
          <dgm:chPref val="5"/>
        </dgm:presLayoutVars>
      </dgm:prSet>
      <dgm:spPr/>
    </dgm:pt>
    <dgm:pt modelId="{FD8EAE32-95F4-4E4F-9BA7-8B1CAB089F86}" type="pres">
      <dgm:prSet presAssocID="{D72B75A1-5EA0-4E9F-B15E-1CC77145D949}" presName="Accent2" presStyleLbl="node1" presStyleIdx="0" presStyleCnt="19"/>
      <dgm:spPr/>
    </dgm:pt>
    <dgm:pt modelId="{80B1EFF1-7DB2-4B2C-8B71-FA54A905C938}" type="pres">
      <dgm:prSet presAssocID="{D72B75A1-5EA0-4E9F-B15E-1CC77145D949}" presName="Accent3" presStyleLbl="node1" presStyleIdx="1" presStyleCnt="19"/>
      <dgm:spPr/>
    </dgm:pt>
    <dgm:pt modelId="{3BB81C94-009A-4D7D-BF5C-B793970DBDD7}" type="pres">
      <dgm:prSet presAssocID="{D72B75A1-5EA0-4E9F-B15E-1CC77145D949}" presName="Accent4" presStyleLbl="node1" presStyleIdx="2" presStyleCnt="19"/>
      <dgm:spPr/>
    </dgm:pt>
    <dgm:pt modelId="{9C9593C5-F1DC-48DD-9AEF-052E94DADC7B}" type="pres">
      <dgm:prSet presAssocID="{D72B75A1-5EA0-4E9F-B15E-1CC77145D949}" presName="Accent5" presStyleLbl="node1" presStyleIdx="3" presStyleCnt="19" custLinFactX="-60582" custLinFactY="-50237" custLinFactNeighborX="-100000" custLinFactNeighborY="-100000"/>
      <dgm:spPr/>
    </dgm:pt>
    <dgm:pt modelId="{3FC70404-6B2F-45CF-9284-C4E34AAFEF67}" type="pres">
      <dgm:prSet presAssocID="{D72B75A1-5EA0-4E9F-B15E-1CC77145D949}" presName="Accent6" presStyleLbl="node1" presStyleIdx="4" presStyleCnt="19"/>
      <dgm:spPr/>
    </dgm:pt>
    <dgm:pt modelId="{E7F49DDF-C3BD-4AC7-86DE-B5EABEFD01FF}" type="pres">
      <dgm:prSet presAssocID="{3638C8AB-7B10-466B-A850-F5F7A726A0D2}" presName="Child1" presStyleLbl="node1" presStyleIdx="5" presStyleCnt="19">
        <dgm:presLayoutVars>
          <dgm:chMax val="0"/>
          <dgm:chPref val="0"/>
        </dgm:presLayoutVars>
      </dgm:prSet>
      <dgm:spPr/>
    </dgm:pt>
    <dgm:pt modelId="{1B432E5F-6A4D-4838-B09B-52186E5C5984}" type="pres">
      <dgm:prSet presAssocID="{3638C8AB-7B10-466B-A850-F5F7A726A0D2}" presName="Accent7" presStyleCnt="0"/>
      <dgm:spPr/>
    </dgm:pt>
    <dgm:pt modelId="{D72AA674-FCD8-4AAC-9DCF-83A2482FF6BB}" type="pres">
      <dgm:prSet presAssocID="{3638C8AB-7B10-466B-A850-F5F7A726A0D2}" presName="AccentHold1" presStyleLbl="node1" presStyleIdx="6" presStyleCnt="19" custLinFactX="-16437" custLinFactY="-8759" custLinFactNeighborX="-100000" custLinFactNeighborY="-100000"/>
      <dgm:spPr/>
    </dgm:pt>
    <dgm:pt modelId="{A56D3D02-E732-4B66-B0A0-4A7756589ECE}" type="pres">
      <dgm:prSet presAssocID="{3638C8AB-7B10-466B-A850-F5F7A726A0D2}" presName="Accent8" presStyleCnt="0"/>
      <dgm:spPr/>
    </dgm:pt>
    <dgm:pt modelId="{5E6748E7-1EBF-41CC-BC60-65F5F6F48F09}" type="pres">
      <dgm:prSet presAssocID="{3638C8AB-7B10-466B-A850-F5F7A726A0D2}" presName="AccentHold2" presStyleLbl="node1" presStyleIdx="7" presStyleCnt="19"/>
      <dgm:spPr/>
    </dgm:pt>
    <dgm:pt modelId="{91E24867-9F63-4041-8EB9-76A7074BAD96}" type="pres">
      <dgm:prSet presAssocID="{CDAAF42C-D4EE-4A3E-AC93-7E836FD02508}" presName="Child2" presStyleLbl="node1" presStyleIdx="8" presStyleCnt="19">
        <dgm:presLayoutVars>
          <dgm:chMax val="0"/>
          <dgm:chPref val="0"/>
        </dgm:presLayoutVars>
      </dgm:prSet>
      <dgm:spPr/>
    </dgm:pt>
    <dgm:pt modelId="{917550DA-B760-4CBB-983B-F5A95FE94AEE}" type="pres">
      <dgm:prSet presAssocID="{CDAAF42C-D4EE-4A3E-AC93-7E836FD02508}" presName="Accent9" presStyleCnt="0"/>
      <dgm:spPr/>
    </dgm:pt>
    <dgm:pt modelId="{D7F9C50D-B163-47EE-ACFF-0422C54F0B03}" type="pres">
      <dgm:prSet presAssocID="{CDAAF42C-D4EE-4A3E-AC93-7E836FD02508}" presName="AccentHold1" presStyleLbl="node1" presStyleIdx="9" presStyleCnt="19"/>
      <dgm:spPr/>
    </dgm:pt>
    <dgm:pt modelId="{C831251C-8548-495B-9968-B20B23B8E1EC}" type="pres">
      <dgm:prSet presAssocID="{CDAAF42C-D4EE-4A3E-AC93-7E836FD02508}" presName="Accent10" presStyleCnt="0"/>
      <dgm:spPr/>
    </dgm:pt>
    <dgm:pt modelId="{93F650D7-C021-47B2-85CD-CE46C2D1C2F5}" type="pres">
      <dgm:prSet presAssocID="{CDAAF42C-D4EE-4A3E-AC93-7E836FD02508}" presName="AccentHold2" presStyleLbl="node1" presStyleIdx="10" presStyleCnt="19"/>
      <dgm:spPr/>
    </dgm:pt>
    <dgm:pt modelId="{D076A5DF-1F6C-45E0-B2C4-BD14F8518EB0}" type="pres">
      <dgm:prSet presAssocID="{CDAAF42C-D4EE-4A3E-AC93-7E836FD02508}" presName="Accent11" presStyleCnt="0"/>
      <dgm:spPr/>
    </dgm:pt>
    <dgm:pt modelId="{53EE0594-6010-4BD9-A894-6B85FC1E9A73}" type="pres">
      <dgm:prSet presAssocID="{CDAAF42C-D4EE-4A3E-AC93-7E836FD02508}" presName="AccentHold3" presStyleLbl="node1" presStyleIdx="11" presStyleCnt="19" custLinFactX="183325" custLinFactNeighborX="200000" custLinFactNeighborY="-56987"/>
      <dgm:spPr/>
    </dgm:pt>
    <dgm:pt modelId="{86928737-2566-4676-9A5F-D7B0955FCA89}" type="pres">
      <dgm:prSet presAssocID="{FCF331C3-BB56-4CCA-8D08-3098D9A40E91}" presName="Child3" presStyleLbl="node1" presStyleIdx="12" presStyleCnt="19">
        <dgm:presLayoutVars>
          <dgm:chMax val="0"/>
          <dgm:chPref val="0"/>
        </dgm:presLayoutVars>
      </dgm:prSet>
      <dgm:spPr/>
    </dgm:pt>
    <dgm:pt modelId="{E350C5C7-60E6-4C11-98EA-20DCDFECEC44}" type="pres">
      <dgm:prSet presAssocID="{FCF331C3-BB56-4CCA-8D08-3098D9A40E91}" presName="Accent12" presStyleCnt="0"/>
      <dgm:spPr/>
    </dgm:pt>
    <dgm:pt modelId="{B3201A95-0BEC-432F-B5C0-A300C09DA2B1}" type="pres">
      <dgm:prSet presAssocID="{FCF331C3-BB56-4CCA-8D08-3098D9A40E91}" presName="AccentHold1" presStyleLbl="node1" presStyleIdx="13" presStyleCnt="19"/>
      <dgm:spPr/>
    </dgm:pt>
    <dgm:pt modelId="{ADE5D942-14B8-45CE-99E2-7E09E33A575D}" type="pres">
      <dgm:prSet presAssocID="{1515AF3E-F0E3-4241-8084-7C875C804357}" presName="Child4" presStyleLbl="node1" presStyleIdx="14" presStyleCnt="19">
        <dgm:presLayoutVars>
          <dgm:chMax val="0"/>
          <dgm:chPref val="0"/>
        </dgm:presLayoutVars>
      </dgm:prSet>
      <dgm:spPr/>
    </dgm:pt>
    <dgm:pt modelId="{5A1B90CD-D63C-47BF-9A6E-01017713CF47}" type="pres">
      <dgm:prSet presAssocID="{1515AF3E-F0E3-4241-8084-7C875C804357}" presName="Accent13" presStyleCnt="0"/>
      <dgm:spPr/>
    </dgm:pt>
    <dgm:pt modelId="{5857BDCC-F967-4D7A-978B-C0FCB90FA7A3}" type="pres">
      <dgm:prSet presAssocID="{1515AF3E-F0E3-4241-8084-7C875C804357}" presName="AccentHold1" presStyleLbl="node1" presStyleIdx="15" presStyleCnt="19"/>
      <dgm:spPr/>
    </dgm:pt>
    <dgm:pt modelId="{8FD8B093-A3B0-4D94-A99E-56F14F4AEDC0}" type="pres">
      <dgm:prSet presAssocID="{833FA21B-46F7-40FF-98BD-33C9ACACF5AA}" presName="Child5" presStyleLbl="node1" presStyleIdx="16" presStyleCnt="19">
        <dgm:presLayoutVars>
          <dgm:chMax val="0"/>
          <dgm:chPref val="0"/>
        </dgm:presLayoutVars>
      </dgm:prSet>
      <dgm:spPr/>
    </dgm:pt>
    <dgm:pt modelId="{17FAADF5-DD49-462E-B2F6-740EC819FB1B}" type="pres">
      <dgm:prSet presAssocID="{833FA21B-46F7-40FF-98BD-33C9ACACF5AA}" presName="Accent15" presStyleCnt="0"/>
      <dgm:spPr/>
    </dgm:pt>
    <dgm:pt modelId="{8A949CAF-D827-4254-9B56-317918D89227}" type="pres">
      <dgm:prSet presAssocID="{833FA21B-46F7-40FF-98BD-33C9ACACF5AA}" presName="AccentHold2" presStyleLbl="node1" presStyleIdx="17" presStyleCnt="19"/>
      <dgm:spPr/>
    </dgm:pt>
    <dgm:pt modelId="{AF49337C-C0D5-4A0F-8801-2F6DB2426FE7}" type="pres">
      <dgm:prSet presAssocID="{833FA21B-46F7-40FF-98BD-33C9ACACF5AA}" presName="Accent16" presStyleCnt="0"/>
      <dgm:spPr/>
    </dgm:pt>
    <dgm:pt modelId="{C79768B7-0C1C-4B5B-BE02-14C2B2B07B77}" type="pres">
      <dgm:prSet presAssocID="{833FA21B-46F7-40FF-98BD-33C9ACACF5AA}" presName="AccentHold3" presStyleLbl="node1" presStyleIdx="18" presStyleCnt="19"/>
      <dgm:spPr/>
    </dgm:pt>
  </dgm:ptLst>
  <dgm:cxnLst>
    <dgm:cxn modelId="{858B910A-BA7B-446A-8725-D31BA0992B05}" srcId="{3DDA6DF7-5562-4489-9A92-F5BC590F115C}" destId="{6869857E-15D5-4F2B-B26E-1879993AA885}" srcOrd="1" destOrd="0" parTransId="{FDFF009A-32AA-4BD8-AE96-015AA1F3B118}" sibTransId="{A1E8A920-49DA-4133-937A-2E41EACC2570}"/>
    <dgm:cxn modelId="{29CEB91E-7F90-48F1-BD0D-403478F45FF0}" type="presOf" srcId="{1515AF3E-F0E3-4241-8084-7C875C804357}" destId="{ADE5D942-14B8-45CE-99E2-7E09E33A575D}" srcOrd="0" destOrd="0" presId="urn:microsoft.com/office/officeart/2009/3/layout/CircleRelationship"/>
    <dgm:cxn modelId="{BF0BCD20-C3A0-416C-A467-6350E098BCE2}" srcId="{D72B75A1-5EA0-4E9F-B15E-1CC77145D949}" destId="{CDAAF42C-D4EE-4A3E-AC93-7E836FD02508}" srcOrd="1" destOrd="0" parTransId="{8C0C12E3-7728-4498-A954-D6746B4239D7}" sibTransId="{ED50EA09-F64A-4E78-959E-A1EE1924B293}"/>
    <dgm:cxn modelId="{DB2B5137-5CE1-4D66-A509-5454E95C9B0C}" srcId="{D72B75A1-5EA0-4E9F-B15E-1CC77145D949}" destId="{FCF331C3-BB56-4CCA-8D08-3098D9A40E91}" srcOrd="2" destOrd="0" parTransId="{7CD21EE2-179F-4D19-85C0-886E8C7EB548}" sibTransId="{2115F40C-CCC6-4DBC-BDC5-8C10EC2DEF39}"/>
    <dgm:cxn modelId="{DF082640-E46C-4D81-98F4-75DB4FC5A658}" type="presOf" srcId="{3638C8AB-7B10-466B-A850-F5F7A726A0D2}" destId="{E7F49DDF-C3BD-4AC7-86DE-B5EABEFD01FF}" srcOrd="0" destOrd="0" presId="urn:microsoft.com/office/officeart/2009/3/layout/CircleRelationship"/>
    <dgm:cxn modelId="{4E250541-9AEC-46C9-956A-B8F0835163FF}" srcId="{D72B75A1-5EA0-4E9F-B15E-1CC77145D949}" destId="{B1AD4CBE-4BA0-4C43-AB15-01D0307A15F6}" srcOrd="5" destOrd="0" parTransId="{3B3D9541-8004-47FE-B878-DCFB6CDC10D6}" sibTransId="{036D030B-355C-4272-9EB3-35BC2B70D448}"/>
    <dgm:cxn modelId="{4B232441-049C-408F-ADCF-E8A1CB3F4785}" srcId="{D72B75A1-5EA0-4E9F-B15E-1CC77145D949}" destId="{833FA21B-46F7-40FF-98BD-33C9ACACF5AA}" srcOrd="4" destOrd="0" parTransId="{94D7E110-8DCB-4C5F-9DAA-FEE77186640F}" sibTransId="{2A9F714D-9407-4B5C-933B-92D051E79DAB}"/>
    <dgm:cxn modelId="{36008342-6084-464D-8835-0424D5A4D316}" srcId="{3DDA6DF7-5562-4489-9A92-F5BC590F115C}" destId="{4C064847-80A3-4918-B4BF-F12EE886267E}" srcOrd="2" destOrd="0" parTransId="{6B73E624-FE62-4CA7-93CD-2D041F07320D}" sibTransId="{8D8E7CC2-4986-48D0-9FA7-D7750AF4BA8A}"/>
    <dgm:cxn modelId="{EDF69E63-5875-4421-9C94-4E0633D9BC28}" type="presOf" srcId="{FCF331C3-BB56-4CCA-8D08-3098D9A40E91}" destId="{86928737-2566-4676-9A5F-D7B0955FCA89}" srcOrd="0" destOrd="0" presId="urn:microsoft.com/office/officeart/2009/3/layout/CircleRelationship"/>
    <dgm:cxn modelId="{F0253F74-5E04-4897-9500-B37380376CBD}" type="presOf" srcId="{CDAAF42C-D4EE-4A3E-AC93-7E836FD02508}" destId="{91E24867-9F63-4041-8EB9-76A7074BAD96}" srcOrd="0" destOrd="0" presId="urn:microsoft.com/office/officeart/2009/3/layout/CircleRelationship"/>
    <dgm:cxn modelId="{93A2EF57-B164-4CD9-9C13-23A6C71834B1}" type="presOf" srcId="{833FA21B-46F7-40FF-98BD-33C9ACACF5AA}" destId="{8FD8B093-A3B0-4D94-A99E-56F14F4AEDC0}" srcOrd="0" destOrd="0" presId="urn:microsoft.com/office/officeart/2009/3/layout/CircleRelationship"/>
    <dgm:cxn modelId="{7F210C8A-3B94-4A8A-A2E6-5CCE133B84C8}" srcId="{D72B75A1-5EA0-4E9F-B15E-1CC77145D949}" destId="{3638C8AB-7B10-466B-A850-F5F7A726A0D2}" srcOrd="0" destOrd="0" parTransId="{C4BFFC83-DB0E-487B-9071-1F5D4E201B36}" sibTransId="{620D76F3-246D-49A2-A038-93CBE0CF1337}"/>
    <dgm:cxn modelId="{741D1F9F-05C8-43F5-BCD7-30B05D590063}" srcId="{3DDA6DF7-5562-4489-9A92-F5BC590F115C}" destId="{D72B75A1-5EA0-4E9F-B15E-1CC77145D949}" srcOrd="0" destOrd="0" parTransId="{97E87AA3-9D7C-4B5E-A94E-1A4A181D04C1}" sibTransId="{90149488-7540-4058-B63F-39ED83FA733C}"/>
    <dgm:cxn modelId="{E29037A8-D52A-4112-B8C4-4958FF1B503B}" type="presOf" srcId="{D72B75A1-5EA0-4E9F-B15E-1CC77145D949}" destId="{74AE747B-70E0-4488-A063-603DD65F56EA}" srcOrd="0" destOrd="0" presId="urn:microsoft.com/office/officeart/2009/3/layout/CircleRelationship"/>
    <dgm:cxn modelId="{7E11ACEE-B2BC-4B27-BDA6-94EB5611E281}" srcId="{D72B75A1-5EA0-4E9F-B15E-1CC77145D949}" destId="{1515AF3E-F0E3-4241-8084-7C875C804357}" srcOrd="3" destOrd="0" parTransId="{219C3CC8-2D9E-4D04-9104-105988EBE795}" sibTransId="{959E2B51-A6B3-40CC-B93F-18EB15A0A992}"/>
    <dgm:cxn modelId="{8BC1BCF1-0633-42B4-94DD-E9B28344D020}" type="presOf" srcId="{3DDA6DF7-5562-4489-9A92-F5BC590F115C}" destId="{53F16493-083E-4150-A741-746C42382176}" srcOrd="0" destOrd="0" presId="urn:microsoft.com/office/officeart/2009/3/layout/CircleRelationship"/>
    <dgm:cxn modelId="{7AF0C77F-14E0-4E0F-9FCC-D28F64E0FCB1}" type="presParOf" srcId="{53F16493-083E-4150-A741-746C42382176}" destId="{74AE747B-70E0-4488-A063-603DD65F56EA}" srcOrd="0" destOrd="0" presId="urn:microsoft.com/office/officeart/2009/3/layout/CircleRelationship"/>
    <dgm:cxn modelId="{1EBA8710-5F48-428B-AFD9-EBEC2D3B3BCD}" type="presParOf" srcId="{53F16493-083E-4150-A741-746C42382176}" destId="{FD8EAE32-95F4-4E4F-9BA7-8B1CAB089F86}" srcOrd="1" destOrd="0" presId="urn:microsoft.com/office/officeart/2009/3/layout/CircleRelationship"/>
    <dgm:cxn modelId="{8B5BBB26-A2A5-49FB-B311-2FB8BAC31592}" type="presParOf" srcId="{53F16493-083E-4150-A741-746C42382176}" destId="{80B1EFF1-7DB2-4B2C-8B71-FA54A905C938}" srcOrd="2" destOrd="0" presId="urn:microsoft.com/office/officeart/2009/3/layout/CircleRelationship"/>
    <dgm:cxn modelId="{C4F2ADE6-04BF-435C-A512-C10C9D749DC7}" type="presParOf" srcId="{53F16493-083E-4150-A741-746C42382176}" destId="{3BB81C94-009A-4D7D-BF5C-B793970DBDD7}" srcOrd="3" destOrd="0" presId="urn:microsoft.com/office/officeart/2009/3/layout/CircleRelationship"/>
    <dgm:cxn modelId="{0E252CF0-1AB7-417E-A2FB-09E0F4B15839}" type="presParOf" srcId="{53F16493-083E-4150-A741-746C42382176}" destId="{9C9593C5-F1DC-48DD-9AEF-052E94DADC7B}" srcOrd="4" destOrd="0" presId="urn:microsoft.com/office/officeart/2009/3/layout/CircleRelationship"/>
    <dgm:cxn modelId="{2E436CF4-FCB0-4160-91B8-6B88809A6FF8}" type="presParOf" srcId="{53F16493-083E-4150-A741-746C42382176}" destId="{3FC70404-6B2F-45CF-9284-C4E34AAFEF67}" srcOrd="5" destOrd="0" presId="urn:microsoft.com/office/officeart/2009/3/layout/CircleRelationship"/>
    <dgm:cxn modelId="{E7F05A73-E596-4DEB-8C68-4DDC3993D855}" type="presParOf" srcId="{53F16493-083E-4150-A741-746C42382176}" destId="{E7F49DDF-C3BD-4AC7-86DE-B5EABEFD01FF}" srcOrd="6" destOrd="0" presId="urn:microsoft.com/office/officeart/2009/3/layout/CircleRelationship"/>
    <dgm:cxn modelId="{DAFEAB52-D5AC-4E4F-8700-3B06D3A6D616}" type="presParOf" srcId="{53F16493-083E-4150-A741-746C42382176}" destId="{1B432E5F-6A4D-4838-B09B-52186E5C5984}" srcOrd="7" destOrd="0" presId="urn:microsoft.com/office/officeart/2009/3/layout/CircleRelationship"/>
    <dgm:cxn modelId="{98803C80-F03D-4D64-B0B7-1439B74249E9}" type="presParOf" srcId="{1B432E5F-6A4D-4838-B09B-52186E5C5984}" destId="{D72AA674-FCD8-4AAC-9DCF-83A2482FF6BB}" srcOrd="0" destOrd="0" presId="urn:microsoft.com/office/officeart/2009/3/layout/CircleRelationship"/>
    <dgm:cxn modelId="{6D21D3C7-DA58-4243-AAFB-D336F9F50A3E}" type="presParOf" srcId="{53F16493-083E-4150-A741-746C42382176}" destId="{A56D3D02-E732-4B66-B0A0-4A7756589ECE}" srcOrd="8" destOrd="0" presId="urn:microsoft.com/office/officeart/2009/3/layout/CircleRelationship"/>
    <dgm:cxn modelId="{CB608E49-D66A-47E0-90DE-B00F795438F0}" type="presParOf" srcId="{A56D3D02-E732-4B66-B0A0-4A7756589ECE}" destId="{5E6748E7-1EBF-41CC-BC60-65F5F6F48F09}" srcOrd="0" destOrd="0" presId="urn:microsoft.com/office/officeart/2009/3/layout/CircleRelationship"/>
    <dgm:cxn modelId="{63E18035-AE33-4B9E-A78B-949108491C14}" type="presParOf" srcId="{53F16493-083E-4150-A741-746C42382176}" destId="{91E24867-9F63-4041-8EB9-76A7074BAD96}" srcOrd="9" destOrd="0" presId="urn:microsoft.com/office/officeart/2009/3/layout/CircleRelationship"/>
    <dgm:cxn modelId="{C8E7B410-4D14-4904-B140-342D3C9C0B16}" type="presParOf" srcId="{53F16493-083E-4150-A741-746C42382176}" destId="{917550DA-B760-4CBB-983B-F5A95FE94AEE}" srcOrd="10" destOrd="0" presId="urn:microsoft.com/office/officeart/2009/3/layout/CircleRelationship"/>
    <dgm:cxn modelId="{58F541EE-010D-4211-B0BE-25CB410DC5EA}" type="presParOf" srcId="{917550DA-B760-4CBB-983B-F5A95FE94AEE}" destId="{D7F9C50D-B163-47EE-ACFF-0422C54F0B03}" srcOrd="0" destOrd="0" presId="urn:microsoft.com/office/officeart/2009/3/layout/CircleRelationship"/>
    <dgm:cxn modelId="{B9BA0EAF-9217-4AA6-A3FC-5CDFD444F085}" type="presParOf" srcId="{53F16493-083E-4150-A741-746C42382176}" destId="{C831251C-8548-495B-9968-B20B23B8E1EC}" srcOrd="11" destOrd="0" presId="urn:microsoft.com/office/officeart/2009/3/layout/CircleRelationship"/>
    <dgm:cxn modelId="{D0E5EEF7-919E-47C3-A296-ECDCE0359B9E}" type="presParOf" srcId="{C831251C-8548-495B-9968-B20B23B8E1EC}" destId="{93F650D7-C021-47B2-85CD-CE46C2D1C2F5}" srcOrd="0" destOrd="0" presId="urn:microsoft.com/office/officeart/2009/3/layout/CircleRelationship"/>
    <dgm:cxn modelId="{A4D0CADB-94F7-4E30-AC2B-884EB426B912}" type="presParOf" srcId="{53F16493-083E-4150-A741-746C42382176}" destId="{D076A5DF-1F6C-45E0-B2C4-BD14F8518EB0}" srcOrd="12" destOrd="0" presId="urn:microsoft.com/office/officeart/2009/3/layout/CircleRelationship"/>
    <dgm:cxn modelId="{DB4F6D28-7F89-4DE7-B749-DE44625D2659}" type="presParOf" srcId="{D076A5DF-1F6C-45E0-B2C4-BD14F8518EB0}" destId="{53EE0594-6010-4BD9-A894-6B85FC1E9A73}" srcOrd="0" destOrd="0" presId="urn:microsoft.com/office/officeart/2009/3/layout/CircleRelationship"/>
    <dgm:cxn modelId="{D7FD0184-751F-4B5F-9F74-B3EA51960439}" type="presParOf" srcId="{53F16493-083E-4150-A741-746C42382176}" destId="{86928737-2566-4676-9A5F-D7B0955FCA89}" srcOrd="13" destOrd="0" presId="urn:microsoft.com/office/officeart/2009/3/layout/CircleRelationship"/>
    <dgm:cxn modelId="{DBC7012A-1AEC-48FA-A804-251E96A7E416}" type="presParOf" srcId="{53F16493-083E-4150-A741-746C42382176}" destId="{E350C5C7-60E6-4C11-98EA-20DCDFECEC44}" srcOrd="14" destOrd="0" presId="urn:microsoft.com/office/officeart/2009/3/layout/CircleRelationship"/>
    <dgm:cxn modelId="{36F2736B-F087-4DD4-96AF-0375B689DC44}" type="presParOf" srcId="{E350C5C7-60E6-4C11-98EA-20DCDFECEC44}" destId="{B3201A95-0BEC-432F-B5C0-A300C09DA2B1}" srcOrd="0" destOrd="0" presId="urn:microsoft.com/office/officeart/2009/3/layout/CircleRelationship"/>
    <dgm:cxn modelId="{D657129B-107A-4098-B8BB-25518807143A}" type="presParOf" srcId="{53F16493-083E-4150-A741-746C42382176}" destId="{ADE5D942-14B8-45CE-99E2-7E09E33A575D}" srcOrd="15" destOrd="0" presId="urn:microsoft.com/office/officeart/2009/3/layout/CircleRelationship"/>
    <dgm:cxn modelId="{D125F27C-816D-45D0-BEC8-1E99DCA35A39}" type="presParOf" srcId="{53F16493-083E-4150-A741-746C42382176}" destId="{5A1B90CD-D63C-47BF-9A6E-01017713CF47}" srcOrd="16" destOrd="0" presId="urn:microsoft.com/office/officeart/2009/3/layout/CircleRelationship"/>
    <dgm:cxn modelId="{681CDBAC-F816-49F9-92C7-0E853D4D8153}" type="presParOf" srcId="{5A1B90CD-D63C-47BF-9A6E-01017713CF47}" destId="{5857BDCC-F967-4D7A-978B-C0FCB90FA7A3}" srcOrd="0" destOrd="0" presId="urn:microsoft.com/office/officeart/2009/3/layout/CircleRelationship"/>
    <dgm:cxn modelId="{77E6A86C-311E-4234-8287-1075C95AEA00}" type="presParOf" srcId="{53F16493-083E-4150-A741-746C42382176}" destId="{8FD8B093-A3B0-4D94-A99E-56F14F4AEDC0}" srcOrd="17" destOrd="0" presId="urn:microsoft.com/office/officeart/2009/3/layout/CircleRelationship"/>
    <dgm:cxn modelId="{8D2EBDA2-E51C-4CB7-AE9B-62C3104E35D4}" type="presParOf" srcId="{53F16493-083E-4150-A741-746C42382176}" destId="{17FAADF5-DD49-462E-B2F6-740EC819FB1B}" srcOrd="18" destOrd="0" presId="urn:microsoft.com/office/officeart/2009/3/layout/CircleRelationship"/>
    <dgm:cxn modelId="{F15E09D8-4B4F-4EC6-B7FB-F1E3547AD9F5}" type="presParOf" srcId="{17FAADF5-DD49-462E-B2F6-740EC819FB1B}" destId="{8A949CAF-D827-4254-9B56-317918D89227}" srcOrd="0" destOrd="0" presId="urn:microsoft.com/office/officeart/2009/3/layout/CircleRelationship"/>
    <dgm:cxn modelId="{CC755496-5308-4C04-9D54-19D223B41BF1}" type="presParOf" srcId="{53F16493-083E-4150-A741-746C42382176}" destId="{AF49337C-C0D5-4A0F-8801-2F6DB2426FE7}" srcOrd="19" destOrd="0" presId="urn:microsoft.com/office/officeart/2009/3/layout/CircleRelationship"/>
    <dgm:cxn modelId="{4340B6A5-EAC5-4EEF-8132-9584D48BEB5F}" type="presParOf" srcId="{AF49337C-C0D5-4A0F-8801-2F6DB2426FE7}" destId="{C79768B7-0C1C-4B5B-BE02-14C2B2B07B77}"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549E64-A908-4E1A-9D99-075661FB0813}">
      <dsp:nvSpPr>
        <dsp:cNvPr id="0" name=""/>
        <dsp:cNvSpPr/>
      </dsp:nvSpPr>
      <dsp:spPr>
        <a:xfrm>
          <a:off x="2555273" y="1277498"/>
          <a:ext cx="1835383" cy="1835699"/>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b="1" kern="1200" dirty="0"/>
            <a:t>يوم القيامة</a:t>
          </a:r>
        </a:p>
      </dsp:txBody>
      <dsp:txXfrm>
        <a:off x="2824059" y="1546330"/>
        <a:ext cx="1297811" cy="1298035"/>
      </dsp:txXfrm>
    </dsp:sp>
    <dsp:sp modelId="{E8DC5895-EEFF-4BFE-A326-B9B89CF6ABF9}">
      <dsp:nvSpPr>
        <dsp:cNvPr id="0" name=""/>
        <dsp:cNvSpPr/>
      </dsp:nvSpPr>
      <dsp:spPr>
        <a:xfrm>
          <a:off x="2970383" y="3306787"/>
          <a:ext cx="210457" cy="210436"/>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286DAA-ECD2-4510-A02F-2C6FE732A0BC}">
      <dsp:nvSpPr>
        <dsp:cNvPr id="0" name=""/>
        <dsp:cNvSpPr/>
      </dsp:nvSpPr>
      <dsp:spPr>
        <a:xfrm>
          <a:off x="4946437" y="1949451"/>
          <a:ext cx="210457" cy="210436"/>
        </a:xfrm>
        <a:prstGeom prst="ellipse">
          <a:avLst/>
        </a:prstGeom>
        <a:solidFill>
          <a:schemeClr val="accent4">
            <a:hueOff val="544494"/>
            <a:satOff val="-2265"/>
            <a:lumOff val="5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17E2FD-EE9F-4794-910E-9E1A826B3302}">
      <dsp:nvSpPr>
        <dsp:cNvPr id="0" name=""/>
        <dsp:cNvSpPr/>
      </dsp:nvSpPr>
      <dsp:spPr>
        <a:xfrm>
          <a:off x="3940738" y="3530755"/>
          <a:ext cx="290249" cy="290691"/>
        </a:xfrm>
        <a:prstGeom prst="ellipse">
          <a:avLst/>
        </a:prstGeom>
        <a:solidFill>
          <a:schemeClr val="accent4">
            <a:hueOff val="1088988"/>
            <a:satOff val="-4531"/>
            <a:lumOff val="10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3B50B5-2C54-47AB-A0B3-BA8A8638A52D}">
      <dsp:nvSpPr>
        <dsp:cNvPr id="0" name=""/>
        <dsp:cNvSpPr/>
      </dsp:nvSpPr>
      <dsp:spPr>
        <a:xfrm>
          <a:off x="3029290" y="1183295"/>
          <a:ext cx="210457" cy="210436"/>
        </a:xfrm>
        <a:prstGeom prst="ellipse">
          <a:avLst/>
        </a:prstGeom>
        <a:solidFill>
          <a:schemeClr val="accent4">
            <a:hueOff val="1633482"/>
            <a:satOff val="-6796"/>
            <a:lumOff val="16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49EC35-EBA6-4082-B6F5-C7DD22F3F803}">
      <dsp:nvSpPr>
        <dsp:cNvPr id="0" name=""/>
        <dsp:cNvSpPr/>
      </dsp:nvSpPr>
      <dsp:spPr>
        <a:xfrm>
          <a:off x="2366857" y="2387587"/>
          <a:ext cx="210457" cy="210436"/>
        </a:xfrm>
        <a:prstGeom prst="ellipse">
          <a:avLst/>
        </a:prstGeom>
        <a:solidFill>
          <a:schemeClr val="accent4">
            <a:hueOff val="2177976"/>
            <a:satOff val="-9062"/>
            <a:lumOff val="21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F19986-CAD1-4DC0-96D7-D8ED8B7B090D}">
      <dsp:nvSpPr>
        <dsp:cNvPr id="0" name=""/>
        <dsp:cNvSpPr/>
      </dsp:nvSpPr>
      <dsp:spPr>
        <a:xfrm>
          <a:off x="1147249" y="1156776"/>
          <a:ext cx="1469932" cy="1470099"/>
        </a:xfrm>
        <a:prstGeom prst="ellipse">
          <a:avLst/>
        </a:prstGeom>
        <a:solidFill>
          <a:schemeClr val="accent4">
            <a:hueOff val="2722470"/>
            <a:satOff val="-11327"/>
            <a:lumOff val="26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b="1" kern="1200" dirty="0"/>
            <a:t>يوم التغابن</a:t>
          </a:r>
        </a:p>
      </dsp:txBody>
      <dsp:txXfrm>
        <a:off x="1362516" y="1372067"/>
        <a:ext cx="1039398" cy="1039517"/>
      </dsp:txXfrm>
    </dsp:sp>
    <dsp:sp modelId="{8EC683E6-4A16-4011-B363-AE35906E7AB0}">
      <dsp:nvSpPr>
        <dsp:cNvPr id="0" name=""/>
        <dsp:cNvSpPr/>
      </dsp:nvSpPr>
      <dsp:spPr>
        <a:xfrm>
          <a:off x="3363987" y="1192627"/>
          <a:ext cx="290249" cy="290691"/>
        </a:xfrm>
        <a:prstGeom prst="ellipse">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7CF356-77F1-42FE-A5B7-3C2BB574C33D}">
      <dsp:nvSpPr>
        <dsp:cNvPr id="0" name=""/>
        <dsp:cNvSpPr/>
      </dsp:nvSpPr>
      <dsp:spPr>
        <a:xfrm>
          <a:off x="1451661" y="2733337"/>
          <a:ext cx="524805" cy="524923"/>
        </a:xfrm>
        <a:prstGeom prst="ellipse">
          <a:avLst/>
        </a:prstGeom>
        <a:solidFill>
          <a:schemeClr val="accent4">
            <a:hueOff val="3811458"/>
            <a:satOff val="-15858"/>
            <a:lumOff val="37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00E3A0-4DD2-4E3B-BDD1-670249454F16}">
      <dsp:nvSpPr>
        <dsp:cNvPr id="0" name=""/>
        <dsp:cNvSpPr/>
      </dsp:nvSpPr>
      <dsp:spPr>
        <a:xfrm>
          <a:off x="4809426" y="624629"/>
          <a:ext cx="1535696" cy="1535871"/>
        </a:xfrm>
        <a:prstGeom prst="ellipse">
          <a:avLst/>
        </a:prstGeom>
        <a:solidFill>
          <a:schemeClr val="accent4">
            <a:hueOff val="4355951"/>
            <a:satOff val="-18123"/>
            <a:lumOff val="42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b="1" kern="1200" dirty="0"/>
            <a:t>اليوم الآخر</a:t>
          </a:r>
        </a:p>
      </dsp:txBody>
      <dsp:txXfrm>
        <a:off x="5034323" y="849552"/>
        <a:ext cx="1085902" cy="1086025"/>
      </dsp:txXfrm>
    </dsp:sp>
    <dsp:sp modelId="{59CCDF2B-0160-44EC-BE63-223EC1430535}">
      <dsp:nvSpPr>
        <dsp:cNvPr id="0" name=""/>
        <dsp:cNvSpPr/>
      </dsp:nvSpPr>
      <dsp:spPr>
        <a:xfrm>
          <a:off x="4572647" y="1594369"/>
          <a:ext cx="290249" cy="290691"/>
        </a:xfrm>
        <a:prstGeom prst="ellipse">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08237B-2652-422E-8EE2-5F7A54C4464C}">
      <dsp:nvSpPr>
        <dsp:cNvPr id="0" name=""/>
        <dsp:cNvSpPr/>
      </dsp:nvSpPr>
      <dsp:spPr>
        <a:xfrm>
          <a:off x="1251913" y="3358113"/>
          <a:ext cx="210457" cy="210436"/>
        </a:xfrm>
        <a:prstGeom prst="ellipse">
          <a:avLst/>
        </a:prstGeom>
        <a:solidFill>
          <a:schemeClr val="accent4">
            <a:hueOff val="5444940"/>
            <a:satOff val="-22654"/>
            <a:lumOff val="53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BBE32A-4453-4B93-9BF3-5A668B06690A}">
      <dsp:nvSpPr>
        <dsp:cNvPr id="0" name=""/>
        <dsp:cNvSpPr/>
      </dsp:nvSpPr>
      <dsp:spPr>
        <a:xfrm>
          <a:off x="3348993" y="3058557"/>
          <a:ext cx="210457" cy="210436"/>
        </a:xfrm>
        <a:prstGeom prst="ellipse">
          <a:avLst/>
        </a:prstGeom>
        <a:solidFill>
          <a:schemeClr val="accent4">
            <a:hueOff val="5989433"/>
            <a:satOff val="-24919"/>
            <a:lumOff val="58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9CE6B7-A054-48EE-A7B3-486383355C1C}">
      <dsp:nvSpPr>
        <dsp:cNvPr id="0" name=""/>
        <dsp:cNvSpPr/>
      </dsp:nvSpPr>
      <dsp:spPr>
        <a:xfrm>
          <a:off x="5172000" y="2322288"/>
          <a:ext cx="1808750" cy="1808956"/>
        </a:xfrm>
        <a:prstGeom prst="ellipse">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b="1" kern="1200" dirty="0"/>
            <a:t>يوم الجمع</a:t>
          </a:r>
        </a:p>
      </dsp:txBody>
      <dsp:txXfrm>
        <a:off x="5436885" y="2587203"/>
        <a:ext cx="1278980" cy="1279126"/>
      </dsp:txXfrm>
    </dsp:sp>
    <dsp:sp modelId="{136DA41B-11B5-4BC8-8C0A-F2E97BCD1031}">
      <dsp:nvSpPr>
        <dsp:cNvPr id="0" name=""/>
        <dsp:cNvSpPr/>
      </dsp:nvSpPr>
      <dsp:spPr>
        <a:xfrm>
          <a:off x="5246325" y="2659148"/>
          <a:ext cx="210457" cy="210436"/>
        </a:xfrm>
        <a:prstGeom prst="ellipse">
          <a:avLst/>
        </a:prstGeom>
        <a:solidFill>
          <a:schemeClr val="accent4">
            <a:hueOff val="7078421"/>
            <a:satOff val="-29450"/>
            <a:lumOff val="69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A7EE7F-B4A4-4D5B-889F-01DCDE1C4A8A}">
      <dsp:nvSpPr>
        <dsp:cNvPr id="0" name=""/>
        <dsp:cNvSpPr/>
      </dsp:nvSpPr>
      <dsp:spPr>
        <a:xfrm>
          <a:off x="2294859" y="3400184"/>
          <a:ext cx="1469932" cy="1470099"/>
        </a:xfrm>
        <a:prstGeom prst="ellipse">
          <a:avLst/>
        </a:prstGeom>
        <a:solidFill>
          <a:schemeClr val="accent4">
            <a:hueOff val="7622915"/>
            <a:satOff val="-31715"/>
            <a:lumOff val="74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b="1" kern="1200" dirty="0"/>
            <a:t>الواقعة</a:t>
          </a:r>
        </a:p>
      </dsp:txBody>
      <dsp:txXfrm>
        <a:off x="2510126" y="3615475"/>
        <a:ext cx="1039398" cy="1039517"/>
      </dsp:txXfrm>
    </dsp:sp>
    <dsp:sp modelId="{2C5CF4E2-AE1A-4806-812E-F3BEC6A745EC}">
      <dsp:nvSpPr>
        <dsp:cNvPr id="0" name=""/>
        <dsp:cNvSpPr/>
      </dsp:nvSpPr>
      <dsp:spPr>
        <a:xfrm>
          <a:off x="3446992" y="3568549"/>
          <a:ext cx="210457" cy="210436"/>
        </a:xfrm>
        <a:prstGeom prst="ellipse">
          <a:avLst/>
        </a:prstGeom>
        <a:solidFill>
          <a:schemeClr val="accent4">
            <a:hueOff val="8167408"/>
            <a:satOff val="-33981"/>
            <a:lumOff val="80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610C9E-8C7A-4766-99FF-128D35249787}">
      <dsp:nvSpPr>
        <dsp:cNvPr id="0" name=""/>
        <dsp:cNvSpPr/>
      </dsp:nvSpPr>
      <dsp:spPr>
        <a:xfrm>
          <a:off x="3306984" y="-204293"/>
          <a:ext cx="1469932" cy="1470099"/>
        </a:xfrm>
        <a:prstGeom prst="ellipse">
          <a:avLst/>
        </a:prstGeom>
        <a:solidFill>
          <a:schemeClr val="accent4">
            <a:hueOff val="8711903"/>
            <a:satOff val="-36246"/>
            <a:lumOff val="85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b="1" kern="1200" dirty="0"/>
            <a:t>الساعة</a:t>
          </a:r>
        </a:p>
      </dsp:txBody>
      <dsp:txXfrm>
        <a:off x="3522251" y="10998"/>
        <a:ext cx="1039398" cy="1039517"/>
      </dsp:txXfrm>
    </dsp:sp>
    <dsp:sp modelId="{702D8B22-ABD0-4171-AA0A-6FBEE90D51E9}">
      <dsp:nvSpPr>
        <dsp:cNvPr id="0" name=""/>
        <dsp:cNvSpPr/>
      </dsp:nvSpPr>
      <dsp:spPr>
        <a:xfrm>
          <a:off x="2202454" y="1150633"/>
          <a:ext cx="210457" cy="210436"/>
        </a:xfrm>
        <a:prstGeom prst="ellipse">
          <a:avLst/>
        </a:prstGeom>
        <a:solidFill>
          <a:schemeClr val="accent4">
            <a:hueOff val="9256396"/>
            <a:satOff val="-38512"/>
            <a:lumOff val="907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5768D8-BBA5-4A77-937D-1F738C3EF6C0}">
      <dsp:nvSpPr>
        <dsp:cNvPr id="0" name=""/>
        <dsp:cNvSpPr/>
      </dsp:nvSpPr>
      <dsp:spPr>
        <a:xfrm>
          <a:off x="4652974" y="261295"/>
          <a:ext cx="210457" cy="210436"/>
        </a:xfrm>
        <a:prstGeom prst="ellipse">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AE747B-70E0-4488-A063-603DD65F56EA}">
      <dsp:nvSpPr>
        <dsp:cNvPr id="0" name=""/>
        <dsp:cNvSpPr/>
      </dsp:nvSpPr>
      <dsp:spPr>
        <a:xfrm>
          <a:off x="4184214" y="1279609"/>
          <a:ext cx="3754306" cy="3754952"/>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b="1" kern="1200" dirty="0">
              <a:solidFill>
                <a:schemeClr val="bg1"/>
              </a:solidFill>
              <a:cs typeface="Calibri"/>
              <a:sym typeface="Calibri"/>
            </a:rPr>
            <a:t>عزيزي الطالب المُبدع/ عزيزتي الطالبة المبدعة:</a:t>
          </a:r>
        </a:p>
        <a:p>
          <a:pPr marL="0" lvl="0" indent="0" algn="ctr" defTabSz="1244600" rtl="1">
            <a:lnSpc>
              <a:spcPct val="90000"/>
            </a:lnSpc>
            <a:spcBef>
              <a:spcPct val="0"/>
            </a:spcBef>
            <a:spcAft>
              <a:spcPct val="35000"/>
            </a:spcAft>
            <a:buNone/>
          </a:pPr>
          <a:r>
            <a:rPr lang="ar-SA" sz="2800" b="1" kern="1200" dirty="0">
              <a:solidFill>
                <a:schemeClr val="bg1"/>
              </a:solidFill>
              <a:cs typeface="Calibri"/>
              <a:sym typeface="Calibri"/>
            </a:rPr>
            <a:t>ابدّع/ي في صياغة أسئلة ثم قدّم/ي سؤالك</a:t>
          </a:r>
          <a:endParaRPr lang="ar-SA" sz="2800" kern="1200" dirty="0"/>
        </a:p>
      </dsp:txBody>
      <dsp:txXfrm>
        <a:off x="4734019" y="1829509"/>
        <a:ext cx="2654696" cy="2655152"/>
      </dsp:txXfrm>
    </dsp:sp>
    <dsp:sp modelId="{FD8EAE32-95F4-4E4F-9BA7-8B1CAB089F86}">
      <dsp:nvSpPr>
        <dsp:cNvPr id="0" name=""/>
        <dsp:cNvSpPr/>
      </dsp:nvSpPr>
      <dsp:spPr>
        <a:xfrm>
          <a:off x="5338615" y="4755423"/>
          <a:ext cx="302654" cy="302623"/>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B1EFF1-7DB2-4B2C-8B71-FA54A905C938}">
      <dsp:nvSpPr>
        <dsp:cNvPr id="0" name=""/>
        <dsp:cNvSpPr/>
      </dsp:nvSpPr>
      <dsp:spPr>
        <a:xfrm>
          <a:off x="8180336" y="2803465"/>
          <a:ext cx="302654" cy="302623"/>
        </a:xfrm>
        <a:prstGeom prst="ellipse">
          <a:avLst/>
        </a:prstGeom>
        <a:solidFill>
          <a:schemeClr val="accent4">
            <a:hueOff val="544494"/>
            <a:satOff val="-2265"/>
            <a:lumOff val="5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B81C94-009A-4D7D-BF5C-B793970DBDD7}">
      <dsp:nvSpPr>
        <dsp:cNvPr id="0" name=""/>
        <dsp:cNvSpPr/>
      </dsp:nvSpPr>
      <dsp:spPr>
        <a:xfrm>
          <a:off x="6734062" y="5077506"/>
          <a:ext cx="417401" cy="418037"/>
        </a:xfrm>
        <a:prstGeom prst="ellipse">
          <a:avLst/>
        </a:prstGeom>
        <a:solidFill>
          <a:schemeClr val="accent4">
            <a:hueOff val="1088988"/>
            <a:satOff val="-4531"/>
            <a:lumOff val="10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9593C5-F1DC-48DD-9AEF-052E94DADC7B}">
      <dsp:nvSpPr>
        <dsp:cNvPr id="0" name=""/>
        <dsp:cNvSpPr/>
      </dsp:nvSpPr>
      <dsp:spPr>
        <a:xfrm>
          <a:off x="4937318" y="1247019"/>
          <a:ext cx="302654" cy="302623"/>
        </a:xfrm>
        <a:prstGeom prst="ellipse">
          <a:avLst/>
        </a:prstGeom>
        <a:solidFill>
          <a:schemeClr val="accent4">
            <a:hueOff val="1633482"/>
            <a:satOff val="-6796"/>
            <a:lumOff val="16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C70404-6B2F-45CF-9284-C4E34AAFEF67}">
      <dsp:nvSpPr>
        <dsp:cNvPr id="0" name=""/>
        <dsp:cNvSpPr/>
      </dsp:nvSpPr>
      <dsp:spPr>
        <a:xfrm>
          <a:off x="4470696" y="3433540"/>
          <a:ext cx="302654" cy="302623"/>
        </a:xfrm>
        <a:prstGeom prst="ellipse">
          <a:avLst/>
        </a:prstGeom>
        <a:solidFill>
          <a:schemeClr val="accent4">
            <a:hueOff val="2177976"/>
            <a:satOff val="-9062"/>
            <a:lumOff val="21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F49DDF-C3BD-4AC7-86DE-B5EABEFD01FF}">
      <dsp:nvSpPr>
        <dsp:cNvPr id="0" name=""/>
        <dsp:cNvSpPr/>
      </dsp:nvSpPr>
      <dsp:spPr>
        <a:xfrm>
          <a:off x="3010560" y="1957325"/>
          <a:ext cx="1526366" cy="1526539"/>
        </a:xfrm>
        <a:prstGeom prst="ellipse">
          <a:avLst/>
        </a:prstGeom>
        <a:solidFill>
          <a:schemeClr val="accent4">
            <a:hueOff val="2722470"/>
            <a:satOff val="-11327"/>
            <a:lumOff val="26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1">
            <a:lnSpc>
              <a:spcPct val="90000"/>
            </a:lnSpc>
            <a:spcBef>
              <a:spcPct val="0"/>
            </a:spcBef>
            <a:spcAft>
              <a:spcPct val="35000"/>
            </a:spcAft>
            <a:buNone/>
          </a:pPr>
          <a:r>
            <a:rPr lang="ar-SA" sz="2100" b="1" kern="1200" dirty="0">
              <a:solidFill>
                <a:schemeClr val="bg1"/>
              </a:solidFill>
              <a:cs typeface="Calibri"/>
              <a:sym typeface="Calibri"/>
            </a:rPr>
            <a:t>من معلم الى مجموعة</a:t>
          </a:r>
          <a:endParaRPr lang="ar-SA" sz="2100" kern="1200" dirty="0"/>
        </a:p>
      </dsp:txBody>
      <dsp:txXfrm>
        <a:off x="3234091" y="2180881"/>
        <a:ext cx="1079304" cy="1079427"/>
      </dsp:txXfrm>
    </dsp:sp>
    <dsp:sp modelId="{D72AA674-FCD8-4AAC-9DCF-83A2482FF6BB}">
      <dsp:nvSpPr>
        <dsp:cNvPr id="0" name=""/>
        <dsp:cNvSpPr/>
      </dsp:nvSpPr>
      <dsp:spPr>
        <a:xfrm>
          <a:off x="5418639" y="1260439"/>
          <a:ext cx="417401" cy="418037"/>
        </a:xfrm>
        <a:prstGeom prst="ellipse">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6748E7-1EBF-41CC-BC60-65F5F6F48F09}">
      <dsp:nvSpPr>
        <dsp:cNvPr id="0" name=""/>
        <dsp:cNvSpPr/>
      </dsp:nvSpPr>
      <dsp:spPr>
        <a:xfrm>
          <a:off x="3154571" y="3930756"/>
          <a:ext cx="754711" cy="754882"/>
        </a:xfrm>
        <a:prstGeom prst="ellipse">
          <a:avLst/>
        </a:prstGeom>
        <a:solidFill>
          <a:schemeClr val="accent4">
            <a:hueOff val="3811458"/>
            <a:satOff val="-15858"/>
            <a:lumOff val="37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E24867-9F63-4041-8EB9-76A7074BAD96}">
      <dsp:nvSpPr>
        <dsp:cNvPr id="0" name=""/>
        <dsp:cNvSpPr/>
      </dsp:nvSpPr>
      <dsp:spPr>
        <a:xfrm>
          <a:off x="8324348" y="1239349"/>
          <a:ext cx="1526366" cy="1526539"/>
        </a:xfrm>
        <a:prstGeom prst="ellipse">
          <a:avLst/>
        </a:prstGeom>
        <a:solidFill>
          <a:schemeClr val="accent4">
            <a:hueOff val="4355951"/>
            <a:satOff val="-18123"/>
            <a:lumOff val="42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1">
            <a:lnSpc>
              <a:spcPct val="90000"/>
            </a:lnSpc>
            <a:spcBef>
              <a:spcPct val="0"/>
            </a:spcBef>
            <a:spcAft>
              <a:spcPct val="35000"/>
            </a:spcAft>
            <a:buNone/>
          </a:pPr>
          <a:r>
            <a:rPr lang="ar-SA" sz="2100" b="1" kern="1200" dirty="0">
              <a:solidFill>
                <a:schemeClr val="bg1"/>
              </a:solidFill>
              <a:cs typeface="Calibri"/>
              <a:sym typeface="Calibri"/>
            </a:rPr>
            <a:t>من طالب الى طالب</a:t>
          </a:r>
          <a:endParaRPr lang="ar-SA" sz="2100" kern="1200" dirty="0"/>
        </a:p>
      </dsp:txBody>
      <dsp:txXfrm>
        <a:off x="8547879" y="1462905"/>
        <a:ext cx="1079304" cy="1079427"/>
      </dsp:txXfrm>
    </dsp:sp>
    <dsp:sp modelId="{D7F9C50D-B163-47EE-ACFF-0422C54F0B03}">
      <dsp:nvSpPr>
        <dsp:cNvPr id="0" name=""/>
        <dsp:cNvSpPr/>
      </dsp:nvSpPr>
      <dsp:spPr>
        <a:xfrm>
          <a:off x="7642797" y="2292829"/>
          <a:ext cx="417401" cy="418037"/>
        </a:xfrm>
        <a:prstGeom prst="ellipse">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F650D7-C021-47B2-85CD-CE46C2D1C2F5}">
      <dsp:nvSpPr>
        <dsp:cNvPr id="0" name=""/>
        <dsp:cNvSpPr/>
      </dsp:nvSpPr>
      <dsp:spPr>
        <a:xfrm>
          <a:off x="2867319" y="4829233"/>
          <a:ext cx="302654" cy="302623"/>
        </a:xfrm>
        <a:prstGeom prst="ellipse">
          <a:avLst/>
        </a:prstGeom>
        <a:solidFill>
          <a:schemeClr val="accent4">
            <a:hueOff val="5444940"/>
            <a:satOff val="-22654"/>
            <a:lumOff val="53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EE0594-6010-4BD9-A894-6B85FC1E9A73}">
      <dsp:nvSpPr>
        <dsp:cNvPr id="0" name=""/>
        <dsp:cNvSpPr/>
      </dsp:nvSpPr>
      <dsp:spPr>
        <a:xfrm>
          <a:off x="7043238" y="4225991"/>
          <a:ext cx="302654" cy="302623"/>
        </a:xfrm>
        <a:prstGeom prst="ellipse">
          <a:avLst/>
        </a:prstGeom>
        <a:solidFill>
          <a:schemeClr val="accent4">
            <a:hueOff val="5989433"/>
            <a:satOff val="-24919"/>
            <a:lumOff val="58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928737-2566-4676-9A5F-D7B0955FCA89}">
      <dsp:nvSpPr>
        <dsp:cNvPr id="0" name=""/>
        <dsp:cNvSpPr/>
      </dsp:nvSpPr>
      <dsp:spPr>
        <a:xfrm>
          <a:off x="9042094" y="3877075"/>
          <a:ext cx="1526366" cy="1526539"/>
        </a:xfrm>
        <a:prstGeom prst="ellipse">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1">
            <a:lnSpc>
              <a:spcPct val="90000"/>
            </a:lnSpc>
            <a:spcBef>
              <a:spcPct val="0"/>
            </a:spcBef>
            <a:spcAft>
              <a:spcPct val="35000"/>
            </a:spcAft>
            <a:buNone/>
          </a:pPr>
          <a:r>
            <a:rPr lang="ar-SA" sz="2100" b="1" kern="1200" dirty="0">
              <a:solidFill>
                <a:schemeClr val="bg1"/>
              </a:solidFill>
              <a:cs typeface="Calibri"/>
              <a:sym typeface="Calibri"/>
            </a:rPr>
            <a:t>من مجموعة الى طالب</a:t>
          </a:r>
          <a:endParaRPr lang="ar-SA" sz="2100" kern="1200" dirty="0"/>
        </a:p>
      </dsp:txBody>
      <dsp:txXfrm>
        <a:off x="9265625" y="4100631"/>
        <a:ext cx="1079304" cy="1079427"/>
      </dsp:txXfrm>
    </dsp:sp>
    <dsp:sp modelId="{B3201A95-0BEC-432F-B5C0-A300C09DA2B1}">
      <dsp:nvSpPr>
        <dsp:cNvPr id="0" name=""/>
        <dsp:cNvSpPr/>
      </dsp:nvSpPr>
      <dsp:spPr>
        <a:xfrm>
          <a:off x="8611600" y="3824066"/>
          <a:ext cx="302654" cy="302623"/>
        </a:xfrm>
        <a:prstGeom prst="ellipse">
          <a:avLst/>
        </a:prstGeom>
        <a:solidFill>
          <a:schemeClr val="accent4">
            <a:hueOff val="7078421"/>
            <a:satOff val="-29450"/>
            <a:lumOff val="69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E5D942-14B8-45CE-99E2-7E09E33A575D}">
      <dsp:nvSpPr>
        <dsp:cNvPr id="0" name=""/>
        <dsp:cNvSpPr/>
      </dsp:nvSpPr>
      <dsp:spPr>
        <a:xfrm>
          <a:off x="4660915" y="5183525"/>
          <a:ext cx="1526366" cy="1526539"/>
        </a:xfrm>
        <a:prstGeom prst="ellipse">
          <a:avLst/>
        </a:prstGeom>
        <a:solidFill>
          <a:schemeClr val="accent4">
            <a:hueOff val="7622915"/>
            <a:satOff val="-31715"/>
            <a:lumOff val="74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1">
            <a:lnSpc>
              <a:spcPct val="90000"/>
            </a:lnSpc>
            <a:spcBef>
              <a:spcPct val="0"/>
            </a:spcBef>
            <a:spcAft>
              <a:spcPct val="35000"/>
            </a:spcAft>
            <a:buNone/>
          </a:pPr>
          <a:r>
            <a:rPr lang="ar-SA" sz="2100" b="1" kern="1200" dirty="0">
              <a:solidFill>
                <a:schemeClr val="bg1"/>
              </a:solidFill>
              <a:cs typeface="Calibri"/>
              <a:sym typeface="Calibri"/>
            </a:rPr>
            <a:t>من معلم الى طالب</a:t>
          </a:r>
        </a:p>
      </dsp:txBody>
      <dsp:txXfrm>
        <a:off x="4884446" y="5407081"/>
        <a:ext cx="1079304" cy="1079427"/>
      </dsp:txXfrm>
    </dsp:sp>
    <dsp:sp modelId="{5857BDCC-F967-4D7A-978B-C0FCB90FA7A3}">
      <dsp:nvSpPr>
        <dsp:cNvPr id="0" name=""/>
        <dsp:cNvSpPr/>
      </dsp:nvSpPr>
      <dsp:spPr>
        <a:xfrm>
          <a:off x="6024017" y="5131857"/>
          <a:ext cx="302654" cy="302623"/>
        </a:xfrm>
        <a:prstGeom prst="ellipse">
          <a:avLst/>
        </a:prstGeom>
        <a:solidFill>
          <a:schemeClr val="accent4">
            <a:hueOff val="8167408"/>
            <a:satOff val="-33981"/>
            <a:lumOff val="80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D8B093-A3B0-4D94-A99E-56F14F4AEDC0}">
      <dsp:nvSpPr>
        <dsp:cNvPr id="0" name=""/>
        <dsp:cNvSpPr/>
      </dsp:nvSpPr>
      <dsp:spPr>
        <a:xfrm>
          <a:off x="6116430" y="0"/>
          <a:ext cx="1526366" cy="1526539"/>
        </a:xfrm>
        <a:prstGeom prst="ellipse">
          <a:avLst/>
        </a:prstGeom>
        <a:solidFill>
          <a:schemeClr val="accent4">
            <a:hueOff val="8711903"/>
            <a:satOff val="-36246"/>
            <a:lumOff val="85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1">
            <a:lnSpc>
              <a:spcPct val="90000"/>
            </a:lnSpc>
            <a:spcBef>
              <a:spcPct val="0"/>
            </a:spcBef>
            <a:spcAft>
              <a:spcPct val="35000"/>
            </a:spcAft>
            <a:buNone/>
          </a:pPr>
          <a:r>
            <a:rPr lang="ar-SA" sz="2100" b="1" kern="1200" dirty="0">
              <a:solidFill>
                <a:schemeClr val="bg1"/>
              </a:solidFill>
              <a:cs typeface="Calibri"/>
              <a:sym typeface="Calibri"/>
            </a:rPr>
            <a:t>من طالب الى معلم</a:t>
          </a:r>
        </a:p>
      </dsp:txBody>
      <dsp:txXfrm>
        <a:off x="6339961" y="223556"/>
        <a:ext cx="1079304" cy="1079427"/>
      </dsp:txXfrm>
    </dsp:sp>
    <dsp:sp modelId="{8A949CAF-D827-4254-9B56-317918D89227}">
      <dsp:nvSpPr>
        <dsp:cNvPr id="0" name=""/>
        <dsp:cNvSpPr/>
      </dsp:nvSpPr>
      <dsp:spPr>
        <a:xfrm>
          <a:off x="4234271" y="1654702"/>
          <a:ext cx="302654" cy="302623"/>
        </a:xfrm>
        <a:prstGeom prst="ellipse">
          <a:avLst/>
        </a:prstGeom>
        <a:solidFill>
          <a:schemeClr val="accent4">
            <a:hueOff val="9256396"/>
            <a:satOff val="-38512"/>
            <a:lumOff val="907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9768B7-0C1C-4B5B-BE02-14C2B2B07B77}">
      <dsp:nvSpPr>
        <dsp:cNvPr id="0" name=""/>
        <dsp:cNvSpPr/>
      </dsp:nvSpPr>
      <dsp:spPr>
        <a:xfrm>
          <a:off x="7758314" y="375763"/>
          <a:ext cx="302654" cy="302623"/>
        </a:xfrm>
        <a:prstGeom prst="ellipse">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9B2C0790-ABC4-4385-91C9-D84F8745E6F7}" type="datetimeFigureOut">
              <a:rPr lang="ar-SA" smtClean="0"/>
              <a:t>13/02/42</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2664E340-1065-406C-B139-C8A59833E034}" type="slidenum">
              <a:rPr lang="ar-SA" smtClean="0"/>
              <a:t>‹#›</a:t>
            </a:fld>
            <a:endParaRPr lang="ar-SA"/>
          </a:p>
        </p:txBody>
      </p:sp>
    </p:spTree>
    <p:extLst>
      <p:ext uri="{BB962C8B-B14F-4D97-AF65-F5344CB8AC3E}">
        <p14:creationId xmlns:p14="http://schemas.microsoft.com/office/powerpoint/2010/main" val="261577289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C7C3554-9731-488D-AC33-D49D43DF8B6A}"/>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0305D62E-F137-4971-AA21-FB57E067FF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D4EC1BFA-C477-46AF-AF4E-FDD5A2DC1012}"/>
              </a:ext>
            </a:extLst>
          </p:cNvPr>
          <p:cNvSpPr>
            <a:spLocks noGrp="1"/>
          </p:cNvSpPr>
          <p:nvPr>
            <p:ph type="dt" sz="half" idx="10"/>
          </p:nvPr>
        </p:nvSpPr>
        <p:spPr/>
        <p:txBody>
          <a:bodyPr/>
          <a:lstStyle/>
          <a:p>
            <a:fld id="{7E171181-9F70-416A-9AC2-773879B01BD1}" type="datetimeFigureOut">
              <a:rPr lang="ar-SA" smtClean="0"/>
              <a:t>13/02/42</a:t>
            </a:fld>
            <a:endParaRPr lang="ar-SA"/>
          </a:p>
        </p:txBody>
      </p:sp>
      <p:sp>
        <p:nvSpPr>
          <p:cNvPr id="5" name="عنصر نائب للتذييل 4">
            <a:extLst>
              <a:ext uri="{FF2B5EF4-FFF2-40B4-BE49-F238E27FC236}">
                <a16:creationId xmlns:a16="http://schemas.microsoft.com/office/drawing/2014/main" id="{37FBF55A-FC30-4CB8-A057-B7900748B3CD}"/>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36E65637-99A8-4C55-AA57-255A979CFE60}"/>
              </a:ext>
            </a:extLst>
          </p:cNvPr>
          <p:cNvSpPr>
            <a:spLocks noGrp="1"/>
          </p:cNvSpPr>
          <p:nvPr>
            <p:ph type="sldNum" sz="quarter" idx="12"/>
          </p:nvPr>
        </p:nvSpPr>
        <p:spPr/>
        <p:txBody>
          <a:bodyPr/>
          <a:lstStyle/>
          <a:p>
            <a:fld id="{29392A70-7755-4645-BB4D-9CD03EAADB6C}" type="slidenum">
              <a:rPr lang="ar-SA" smtClean="0"/>
              <a:t>‹#›</a:t>
            </a:fld>
            <a:endParaRPr lang="ar-SA"/>
          </a:p>
        </p:txBody>
      </p:sp>
    </p:spTree>
    <p:extLst>
      <p:ext uri="{BB962C8B-B14F-4D97-AF65-F5344CB8AC3E}">
        <p14:creationId xmlns:p14="http://schemas.microsoft.com/office/powerpoint/2010/main" val="7673542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57D2322-2C38-4543-A09D-CA88E1D2F290}"/>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FEB9DFF1-B028-41EC-B8C5-3FA1378ED0F3}"/>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3AB3626E-75D9-495F-871C-1B65F20CC0C5}"/>
              </a:ext>
            </a:extLst>
          </p:cNvPr>
          <p:cNvSpPr>
            <a:spLocks noGrp="1"/>
          </p:cNvSpPr>
          <p:nvPr>
            <p:ph type="dt" sz="half" idx="10"/>
          </p:nvPr>
        </p:nvSpPr>
        <p:spPr/>
        <p:txBody>
          <a:bodyPr/>
          <a:lstStyle/>
          <a:p>
            <a:fld id="{7E171181-9F70-416A-9AC2-773879B01BD1}" type="datetimeFigureOut">
              <a:rPr lang="ar-SA" smtClean="0"/>
              <a:t>13/02/42</a:t>
            </a:fld>
            <a:endParaRPr lang="ar-SA"/>
          </a:p>
        </p:txBody>
      </p:sp>
      <p:sp>
        <p:nvSpPr>
          <p:cNvPr id="5" name="عنصر نائب للتذييل 4">
            <a:extLst>
              <a:ext uri="{FF2B5EF4-FFF2-40B4-BE49-F238E27FC236}">
                <a16:creationId xmlns:a16="http://schemas.microsoft.com/office/drawing/2014/main" id="{4575E070-9DEA-4A0A-B4EE-C7749DC7CAFA}"/>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92E229A6-EEFD-4DD3-B34E-CE60AE6E4FC4}"/>
              </a:ext>
            </a:extLst>
          </p:cNvPr>
          <p:cNvSpPr>
            <a:spLocks noGrp="1"/>
          </p:cNvSpPr>
          <p:nvPr>
            <p:ph type="sldNum" sz="quarter" idx="12"/>
          </p:nvPr>
        </p:nvSpPr>
        <p:spPr/>
        <p:txBody>
          <a:bodyPr/>
          <a:lstStyle/>
          <a:p>
            <a:fld id="{29392A70-7755-4645-BB4D-9CD03EAADB6C}" type="slidenum">
              <a:rPr lang="ar-SA" smtClean="0"/>
              <a:t>‹#›</a:t>
            </a:fld>
            <a:endParaRPr lang="ar-SA"/>
          </a:p>
        </p:txBody>
      </p:sp>
    </p:spTree>
    <p:extLst>
      <p:ext uri="{BB962C8B-B14F-4D97-AF65-F5344CB8AC3E}">
        <p14:creationId xmlns:p14="http://schemas.microsoft.com/office/powerpoint/2010/main" val="13999949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3A5B838F-E55E-453D-B0A5-E84EA68A008E}"/>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FC4C569C-377B-48BB-84FC-424E71E19F54}"/>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9709EFE1-20B6-4BEB-81C7-D56E43FEDD33}"/>
              </a:ext>
            </a:extLst>
          </p:cNvPr>
          <p:cNvSpPr>
            <a:spLocks noGrp="1"/>
          </p:cNvSpPr>
          <p:nvPr>
            <p:ph type="dt" sz="half" idx="10"/>
          </p:nvPr>
        </p:nvSpPr>
        <p:spPr/>
        <p:txBody>
          <a:bodyPr/>
          <a:lstStyle/>
          <a:p>
            <a:fld id="{7E171181-9F70-416A-9AC2-773879B01BD1}" type="datetimeFigureOut">
              <a:rPr lang="ar-SA" smtClean="0"/>
              <a:t>13/02/42</a:t>
            </a:fld>
            <a:endParaRPr lang="ar-SA"/>
          </a:p>
        </p:txBody>
      </p:sp>
      <p:sp>
        <p:nvSpPr>
          <p:cNvPr id="5" name="عنصر نائب للتذييل 4">
            <a:extLst>
              <a:ext uri="{FF2B5EF4-FFF2-40B4-BE49-F238E27FC236}">
                <a16:creationId xmlns:a16="http://schemas.microsoft.com/office/drawing/2014/main" id="{E88F8E10-D66B-4613-A152-26241E727ACE}"/>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E1A4A0BC-ADEC-496D-9433-CE8C0C850E67}"/>
              </a:ext>
            </a:extLst>
          </p:cNvPr>
          <p:cNvSpPr>
            <a:spLocks noGrp="1"/>
          </p:cNvSpPr>
          <p:nvPr>
            <p:ph type="sldNum" sz="quarter" idx="12"/>
          </p:nvPr>
        </p:nvSpPr>
        <p:spPr/>
        <p:txBody>
          <a:bodyPr/>
          <a:lstStyle/>
          <a:p>
            <a:fld id="{29392A70-7755-4645-BB4D-9CD03EAADB6C}" type="slidenum">
              <a:rPr lang="ar-SA" smtClean="0"/>
              <a:t>‹#›</a:t>
            </a:fld>
            <a:endParaRPr lang="ar-SA"/>
          </a:p>
        </p:txBody>
      </p:sp>
    </p:spTree>
    <p:extLst>
      <p:ext uri="{BB962C8B-B14F-4D97-AF65-F5344CB8AC3E}">
        <p14:creationId xmlns:p14="http://schemas.microsoft.com/office/powerpoint/2010/main" val="12916145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76BE2D5-57EE-47AE-A883-87E0682D6814}"/>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3CA97A54-BC7C-4BF3-A02C-366ADC509E70}"/>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00698221-209A-45FA-A115-4A1FD06E3446}"/>
              </a:ext>
            </a:extLst>
          </p:cNvPr>
          <p:cNvSpPr>
            <a:spLocks noGrp="1"/>
          </p:cNvSpPr>
          <p:nvPr>
            <p:ph type="dt" sz="half" idx="10"/>
          </p:nvPr>
        </p:nvSpPr>
        <p:spPr/>
        <p:txBody>
          <a:bodyPr/>
          <a:lstStyle/>
          <a:p>
            <a:fld id="{7E171181-9F70-416A-9AC2-773879B01BD1}" type="datetimeFigureOut">
              <a:rPr lang="ar-SA" smtClean="0"/>
              <a:t>13/02/42</a:t>
            </a:fld>
            <a:endParaRPr lang="ar-SA"/>
          </a:p>
        </p:txBody>
      </p:sp>
      <p:sp>
        <p:nvSpPr>
          <p:cNvPr id="5" name="عنصر نائب للتذييل 4">
            <a:extLst>
              <a:ext uri="{FF2B5EF4-FFF2-40B4-BE49-F238E27FC236}">
                <a16:creationId xmlns:a16="http://schemas.microsoft.com/office/drawing/2014/main" id="{4C91D96B-D2D5-4690-B70D-0177E0AE8358}"/>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30D80F3A-3D5C-4EBE-8C0E-F7A379385812}"/>
              </a:ext>
            </a:extLst>
          </p:cNvPr>
          <p:cNvSpPr>
            <a:spLocks noGrp="1"/>
          </p:cNvSpPr>
          <p:nvPr>
            <p:ph type="sldNum" sz="quarter" idx="12"/>
          </p:nvPr>
        </p:nvSpPr>
        <p:spPr/>
        <p:txBody>
          <a:bodyPr/>
          <a:lstStyle/>
          <a:p>
            <a:fld id="{29392A70-7755-4645-BB4D-9CD03EAADB6C}" type="slidenum">
              <a:rPr lang="ar-SA" smtClean="0"/>
              <a:t>‹#›</a:t>
            </a:fld>
            <a:endParaRPr lang="ar-SA"/>
          </a:p>
        </p:txBody>
      </p:sp>
    </p:spTree>
    <p:extLst>
      <p:ext uri="{BB962C8B-B14F-4D97-AF65-F5344CB8AC3E}">
        <p14:creationId xmlns:p14="http://schemas.microsoft.com/office/powerpoint/2010/main" val="9561789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049C4B8-9A80-4731-918D-7616F8FCA811}"/>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9FE39AD5-B21B-4AB3-BCEB-30C355F8A0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FD8AEF4C-0725-4DF8-821B-1CE5D3478404}"/>
              </a:ext>
            </a:extLst>
          </p:cNvPr>
          <p:cNvSpPr>
            <a:spLocks noGrp="1"/>
          </p:cNvSpPr>
          <p:nvPr>
            <p:ph type="dt" sz="half" idx="10"/>
          </p:nvPr>
        </p:nvSpPr>
        <p:spPr/>
        <p:txBody>
          <a:bodyPr/>
          <a:lstStyle/>
          <a:p>
            <a:fld id="{7E171181-9F70-416A-9AC2-773879B01BD1}" type="datetimeFigureOut">
              <a:rPr lang="ar-SA" smtClean="0"/>
              <a:t>13/02/42</a:t>
            </a:fld>
            <a:endParaRPr lang="ar-SA"/>
          </a:p>
        </p:txBody>
      </p:sp>
      <p:sp>
        <p:nvSpPr>
          <p:cNvPr id="5" name="عنصر نائب للتذييل 4">
            <a:extLst>
              <a:ext uri="{FF2B5EF4-FFF2-40B4-BE49-F238E27FC236}">
                <a16:creationId xmlns:a16="http://schemas.microsoft.com/office/drawing/2014/main" id="{E129AC8E-0D60-4D0C-BAB1-31EA844B40D3}"/>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F5664D4B-4C7F-4C8A-8B6C-19A21EE49331}"/>
              </a:ext>
            </a:extLst>
          </p:cNvPr>
          <p:cNvSpPr>
            <a:spLocks noGrp="1"/>
          </p:cNvSpPr>
          <p:nvPr>
            <p:ph type="sldNum" sz="quarter" idx="12"/>
          </p:nvPr>
        </p:nvSpPr>
        <p:spPr/>
        <p:txBody>
          <a:bodyPr/>
          <a:lstStyle/>
          <a:p>
            <a:fld id="{29392A70-7755-4645-BB4D-9CD03EAADB6C}" type="slidenum">
              <a:rPr lang="ar-SA" smtClean="0"/>
              <a:t>‹#›</a:t>
            </a:fld>
            <a:endParaRPr lang="ar-SA"/>
          </a:p>
        </p:txBody>
      </p:sp>
    </p:spTree>
    <p:extLst>
      <p:ext uri="{BB962C8B-B14F-4D97-AF65-F5344CB8AC3E}">
        <p14:creationId xmlns:p14="http://schemas.microsoft.com/office/powerpoint/2010/main" val="10155664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A82E3D0-38E3-4570-9FC1-D7370F65ADAB}"/>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C572BBF4-6515-4527-BBE2-B513089828D2}"/>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B76325AB-C5AD-41B6-B2C9-D71165A4C02F}"/>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E6BFB690-CC52-46FB-A3F6-E4DD82A69A5C}"/>
              </a:ext>
            </a:extLst>
          </p:cNvPr>
          <p:cNvSpPr>
            <a:spLocks noGrp="1"/>
          </p:cNvSpPr>
          <p:nvPr>
            <p:ph type="dt" sz="half" idx="10"/>
          </p:nvPr>
        </p:nvSpPr>
        <p:spPr/>
        <p:txBody>
          <a:bodyPr/>
          <a:lstStyle/>
          <a:p>
            <a:fld id="{7E171181-9F70-416A-9AC2-773879B01BD1}" type="datetimeFigureOut">
              <a:rPr lang="ar-SA" smtClean="0"/>
              <a:t>13/02/42</a:t>
            </a:fld>
            <a:endParaRPr lang="ar-SA"/>
          </a:p>
        </p:txBody>
      </p:sp>
      <p:sp>
        <p:nvSpPr>
          <p:cNvPr id="6" name="عنصر نائب للتذييل 5">
            <a:extLst>
              <a:ext uri="{FF2B5EF4-FFF2-40B4-BE49-F238E27FC236}">
                <a16:creationId xmlns:a16="http://schemas.microsoft.com/office/drawing/2014/main" id="{DC0CCFDB-1FB9-4577-92D0-8B1A39F2AE27}"/>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4F1B7F2A-9CF0-458A-8ECD-E08D518D39F8}"/>
              </a:ext>
            </a:extLst>
          </p:cNvPr>
          <p:cNvSpPr>
            <a:spLocks noGrp="1"/>
          </p:cNvSpPr>
          <p:nvPr>
            <p:ph type="sldNum" sz="quarter" idx="12"/>
          </p:nvPr>
        </p:nvSpPr>
        <p:spPr/>
        <p:txBody>
          <a:bodyPr/>
          <a:lstStyle/>
          <a:p>
            <a:fld id="{29392A70-7755-4645-BB4D-9CD03EAADB6C}" type="slidenum">
              <a:rPr lang="ar-SA" smtClean="0"/>
              <a:t>‹#›</a:t>
            </a:fld>
            <a:endParaRPr lang="ar-SA"/>
          </a:p>
        </p:txBody>
      </p:sp>
    </p:spTree>
    <p:extLst>
      <p:ext uri="{BB962C8B-B14F-4D97-AF65-F5344CB8AC3E}">
        <p14:creationId xmlns:p14="http://schemas.microsoft.com/office/powerpoint/2010/main" val="26076057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B5A6617-ED60-4329-AE23-F9A4489314BC}"/>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2152C448-B516-438A-A16C-923D5C53C7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710C9478-1219-4D31-9DC8-70981221C4F6}"/>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A5739980-4B16-4570-A520-8FEECED89B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3CBD57EB-4F37-4368-BB93-71A34F33DCEE}"/>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69A6C3AF-64B1-4ECE-A2F3-3D9AD6980298}"/>
              </a:ext>
            </a:extLst>
          </p:cNvPr>
          <p:cNvSpPr>
            <a:spLocks noGrp="1"/>
          </p:cNvSpPr>
          <p:nvPr>
            <p:ph type="dt" sz="half" idx="10"/>
          </p:nvPr>
        </p:nvSpPr>
        <p:spPr/>
        <p:txBody>
          <a:bodyPr/>
          <a:lstStyle/>
          <a:p>
            <a:fld id="{7E171181-9F70-416A-9AC2-773879B01BD1}" type="datetimeFigureOut">
              <a:rPr lang="ar-SA" smtClean="0"/>
              <a:t>13/02/42</a:t>
            </a:fld>
            <a:endParaRPr lang="ar-SA"/>
          </a:p>
        </p:txBody>
      </p:sp>
      <p:sp>
        <p:nvSpPr>
          <p:cNvPr id="8" name="عنصر نائب للتذييل 7">
            <a:extLst>
              <a:ext uri="{FF2B5EF4-FFF2-40B4-BE49-F238E27FC236}">
                <a16:creationId xmlns:a16="http://schemas.microsoft.com/office/drawing/2014/main" id="{F2D2C1F6-A821-4D94-9CB7-036960EA4A5A}"/>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76A2BCFF-6D86-44EA-8476-B70D48ACE82F}"/>
              </a:ext>
            </a:extLst>
          </p:cNvPr>
          <p:cNvSpPr>
            <a:spLocks noGrp="1"/>
          </p:cNvSpPr>
          <p:nvPr>
            <p:ph type="sldNum" sz="quarter" idx="12"/>
          </p:nvPr>
        </p:nvSpPr>
        <p:spPr/>
        <p:txBody>
          <a:bodyPr/>
          <a:lstStyle/>
          <a:p>
            <a:fld id="{29392A70-7755-4645-BB4D-9CD03EAADB6C}" type="slidenum">
              <a:rPr lang="ar-SA" smtClean="0"/>
              <a:t>‹#›</a:t>
            </a:fld>
            <a:endParaRPr lang="ar-SA"/>
          </a:p>
        </p:txBody>
      </p:sp>
    </p:spTree>
    <p:extLst>
      <p:ext uri="{BB962C8B-B14F-4D97-AF65-F5344CB8AC3E}">
        <p14:creationId xmlns:p14="http://schemas.microsoft.com/office/powerpoint/2010/main" val="16226538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711DFA2-F49D-4583-A047-A5CFBBE7A70F}"/>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47778FCB-A111-4FD5-A516-D42DE5A2F846}"/>
              </a:ext>
            </a:extLst>
          </p:cNvPr>
          <p:cNvSpPr>
            <a:spLocks noGrp="1"/>
          </p:cNvSpPr>
          <p:nvPr>
            <p:ph type="dt" sz="half" idx="10"/>
          </p:nvPr>
        </p:nvSpPr>
        <p:spPr/>
        <p:txBody>
          <a:bodyPr/>
          <a:lstStyle/>
          <a:p>
            <a:fld id="{7E171181-9F70-416A-9AC2-773879B01BD1}" type="datetimeFigureOut">
              <a:rPr lang="ar-SA" smtClean="0"/>
              <a:t>13/02/42</a:t>
            </a:fld>
            <a:endParaRPr lang="ar-SA"/>
          </a:p>
        </p:txBody>
      </p:sp>
      <p:sp>
        <p:nvSpPr>
          <p:cNvPr id="4" name="عنصر نائب للتذييل 3">
            <a:extLst>
              <a:ext uri="{FF2B5EF4-FFF2-40B4-BE49-F238E27FC236}">
                <a16:creationId xmlns:a16="http://schemas.microsoft.com/office/drawing/2014/main" id="{F9D70029-7435-43C8-9B80-0EC7E8C014C5}"/>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0FDDAF89-09E1-430E-8753-5CA43144668F}"/>
              </a:ext>
            </a:extLst>
          </p:cNvPr>
          <p:cNvSpPr>
            <a:spLocks noGrp="1"/>
          </p:cNvSpPr>
          <p:nvPr>
            <p:ph type="sldNum" sz="quarter" idx="12"/>
          </p:nvPr>
        </p:nvSpPr>
        <p:spPr/>
        <p:txBody>
          <a:bodyPr/>
          <a:lstStyle/>
          <a:p>
            <a:fld id="{29392A70-7755-4645-BB4D-9CD03EAADB6C}" type="slidenum">
              <a:rPr lang="ar-SA" smtClean="0"/>
              <a:t>‹#›</a:t>
            </a:fld>
            <a:endParaRPr lang="ar-SA"/>
          </a:p>
        </p:txBody>
      </p:sp>
    </p:spTree>
    <p:extLst>
      <p:ext uri="{BB962C8B-B14F-4D97-AF65-F5344CB8AC3E}">
        <p14:creationId xmlns:p14="http://schemas.microsoft.com/office/powerpoint/2010/main" val="60153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830914B7-4002-42B5-A4BB-79DC78945276}"/>
              </a:ext>
            </a:extLst>
          </p:cNvPr>
          <p:cNvSpPr>
            <a:spLocks noGrp="1"/>
          </p:cNvSpPr>
          <p:nvPr>
            <p:ph type="dt" sz="half" idx="10"/>
          </p:nvPr>
        </p:nvSpPr>
        <p:spPr/>
        <p:txBody>
          <a:bodyPr/>
          <a:lstStyle/>
          <a:p>
            <a:fld id="{7E171181-9F70-416A-9AC2-773879B01BD1}" type="datetimeFigureOut">
              <a:rPr lang="ar-SA" smtClean="0"/>
              <a:t>13/02/42</a:t>
            </a:fld>
            <a:endParaRPr lang="ar-SA"/>
          </a:p>
        </p:txBody>
      </p:sp>
      <p:sp>
        <p:nvSpPr>
          <p:cNvPr id="3" name="عنصر نائب للتذييل 2">
            <a:extLst>
              <a:ext uri="{FF2B5EF4-FFF2-40B4-BE49-F238E27FC236}">
                <a16:creationId xmlns:a16="http://schemas.microsoft.com/office/drawing/2014/main" id="{AF8524CB-31EF-4CF3-BCCB-8A3D6E600CD2}"/>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19F07793-B1AD-417E-9EB2-ABEAA2A44D09}"/>
              </a:ext>
            </a:extLst>
          </p:cNvPr>
          <p:cNvSpPr>
            <a:spLocks noGrp="1"/>
          </p:cNvSpPr>
          <p:nvPr>
            <p:ph type="sldNum" sz="quarter" idx="12"/>
          </p:nvPr>
        </p:nvSpPr>
        <p:spPr/>
        <p:txBody>
          <a:bodyPr/>
          <a:lstStyle/>
          <a:p>
            <a:fld id="{29392A70-7755-4645-BB4D-9CD03EAADB6C}" type="slidenum">
              <a:rPr lang="ar-SA" smtClean="0"/>
              <a:t>‹#›</a:t>
            </a:fld>
            <a:endParaRPr lang="ar-SA"/>
          </a:p>
        </p:txBody>
      </p:sp>
    </p:spTree>
    <p:extLst>
      <p:ext uri="{BB962C8B-B14F-4D97-AF65-F5344CB8AC3E}">
        <p14:creationId xmlns:p14="http://schemas.microsoft.com/office/powerpoint/2010/main" val="13560826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F4791F1-6EB5-4CEA-BB4D-7F6644513305}"/>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67223C80-1796-47F6-AB9E-F415C9ADA6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15ADB761-FB61-4B81-A41A-221095ADF9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E75744B1-B41A-461B-8AA5-B9814AA0A895}"/>
              </a:ext>
            </a:extLst>
          </p:cNvPr>
          <p:cNvSpPr>
            <a:spLocks noGrp="1"/>
          </p:cNvSpPr>
          <p:nvPr>
            <p:ph type="dt" sz="half" idx="10"/>
          </p:nvPr>
        </p:nvSpPr>
        <p:spPr/>
        <p:txBody>
          <a:bodyPr/>
          <a:lstStyle/>
          <a:p>
            <a:fld id="{7E171181-9F70-416A-9AC2-773879B01BD1}" type="datetimeFigureOut">
              <a:rPr lang="ar-SA" smtClean="0"/>
              <a:t>13/02/42</a:t>
            </a:fld>
            <a:endParaRPr lang="ar-SA"/>
          </a:p>
        </p:txBody>
      </p:sp>
      <p:sp>
        <p:nvSpPr>
          <p:cNvPr id="6" name="عنصر نائب للتذييل 5">
            <a:extLst>
              <a:ext uri="{FF2B5EF4-FFF2-40B4-BE49-F238E27FC236}">
                <a16:creationId xmlns:a16="http://schemas.microsoft.com/office/drawing/2014/main" id="{261798BD-598F-4BB9-AA14-741FAF335C0B}"/>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2B55E5DE-CC90-463A-90A4-8123214DDCF0}"/>
              </a:ext>
            </a:extLst>
          </p:cNvPr>
          <p:cNvSpPr>
            <a:spLocks noGrp="1"/>
          </p:cNvSpPr>
          <p:nvPr>
            <p:ph type="sldNum" sz="quarter" idx="12"/>
          </p:nvPr>
        </p:nvSpPr>
        <p:spPr/>
        <p:txBody>
          <a:bodyPr/>
          <a:lstStyle/>
          <a:p>
            <a:fld id="{29392A70-7755-4645-BB4D-9CD03EAADB6C}" type="slidenum">
              <a:rPr lang="ar-SA" smtClean="0"/>
              <a:t>‹#›</a:t>
            </a:fld>
            <a:endParaRPr lang="ar-SA"/>
          </a:p>
        </p:txBody>
      </p:sp>
    </p:spTree>
    <p:extLst>
      <p:ext uri="{BB962C8B-B14F-4D97-AF65-F5344CB8AC3E}">
        <p14:creationId xmlns:p14="http://schemas.microsoft.com/office/powerpoint/2010/main" val="11144615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6ABF020-D82E-412D-9098-F5F3C0403386}"/>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6B77F585-2D9F-4D9D-BAC9-60CA6D8B70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9A868FA3-A796-4561-B7EE-B636E40294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665E6FE1-AAE5-4BD8-B4DC-3013D7A15156}"/>
              </a:ext>
            </a:extLst>
          </p:cNvPr>
          <p:cNvSpPr>
            <a:spLocks noGrp="1"/>
          </p:cNvSpPr>
          <p:nvPr>
            <p:ph type="dt" sz="half" idx="10"/>
          </p:nvPr>
        </p:nvSpPr>
        <p:spPr/>
        <p:txBody>
          <a:bodyPr/>
          <a:lstStyle/>
          <a:p>
            <a:fld id="{7E171181-9F70-416A-9AC2-773879B01BD1}" type="datetimeFigureOut">
              <a:rPr lang="ar-SA" smtClean="0"/>
              <a:t>13/02/42</a:t>
            </a:fld>
            <a:endParaRPr lang="ar-SA"/>
          </a:p>
        </p:txBody>
      </p:sp>
      <p:sp>
        <p:nvSpPr>
          <p:cNvPr id="6" name="عنصر نائب للتذييل 5">
            <a:extLst>
              <a:ext uri="{FF2B5EF4-FFF2-40B4-BE49-F238E27FC236}">
                <a16:creationId xmlns:a16="http://schemas.microsoft.com/office/drawing/2014/main" id="{4E8FD87A-6619-4C3C-A681-17F011061F4D}"/>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25C932F1-9A65-475B-A245-0642DA6EF5E6}"/>
              </a:ext>
            </a:extLst>
          </p:cNvPr>
          <p:cNvSpPr>
            <a:spLocks noGrp="1"/>
          </p:cNvSpPr>
          <p:nvPr>
            <p:ph type="sldNum" sz="quarter" idx="12"/>
          </p:nvPr>
        </p:nvSpPr>
        <p:spPr/>
        <p:txBody>
          <a:bodyPr/>
          <a:lstStyle/>
          <a:p>
            <a:fld id="{29392A70-7755-4645-BB4D-9CD03EAADB6C}" type="slidenum">
              <a:rPr lang="ar-SA" smtClean="0"/>
              <a:t>‹#›</a:t>
            </a:fld>
            <a:endParaRPr lang="ar-SA"/>
          </a:p>
        </p:txBody>
      </p:sp>
    </p:spTree>
    <p:extLst>
      <p:ext uri="{BB962C8B-B14F-4D97-AF65-F5344CB8AC3E}">
        <p14:creationId xmlns:p14="http://schemas.microsoft.com/office/powerpoint/2010/main" val="36759260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96C2A03B-A7A7-4C3D-A1AE-DEF92DAA46A8}"/>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05F702CD-1E75-4CB9-AC4C-00D7C4B6DB9E}"/>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B22A3B04-D4BA-4173-B6D5-D650A9E2F905}"/>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E171181-9F70-416A-9AC2-773879B01BD1}" type="datetimeFigureOut">
              <a:rPr lang="ar-SA" smtClean="0"/>
              <a:t>13/02/42</a:t>
            </a:fld>
            <a:endParaRPr lang="ar-SA"/>
          </a:p>
        </p:txBody>
      </p:sp>
      <p:sp>
        <p:nvSpPr>
          <p:cNvPr id="5" name="عنصر نائب للتذييل 4">
            <a:extLst>
              <a:ext uri="{FF2B5EF4-FFF2-40B4-BE49-F238E27FC236}">
                <a16:creationId xmlns:a16="http://schemas.microsoft.com/office/drawing/2014/main" id="{36606825-21BD-4618-B15C-E2C1951580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400F2D91-52E0-40DC-9A9F-F104906D5B0D}"/>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9392A70-7755-4645-BB4D-9CD03EAADB6C}" type="slidenum">
              <a:rPr lang="ar-SA" smtClean="0"/>
              <a:t>‹#›</a:t>
            </a:fld>
            <a:endParaRPr lang="ar-SA"/>
          </a:p>
        </p:txBody>
      </p:sp>
    </p:spTree>
    <p:extLst>
      <p:ext uri="{BB962C8B-B14F-4D97-AF65-F5344CB8AC3E}">
        <p14:creationId xmlns:p14="http://schemas.microsoft.com/office/powerpoint/2010/main" val="3369705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t.me/abd_tawheed"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7" Type="http://schemas.microsoft.com/office/2007/relationships/hdphoto" Target="../media/hdphoto6.wdp"/><Relationship Id="rId2" Type="http://schemas.openxmlformats.org/officeDocument/2006/relationships/image" Target="../media/image22.gif"/><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microsoft.com/office/2007/relationships/hdphoto" Target="../media/hdphoto5.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diagramLayout" Target="../diagrams/layout2.xml"/><Relationship Id="rId7" Type="http://schemas.openxmlformats.org/officeDocument/2006/relationships/image" Target="../media/image27.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2.xml"/><Relationship Id="rId4" Type="http://schemas.microsoft.com/office/2007/relationships/hdphoto" Target="../media/hdphoto8.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1.sv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3.wdp"/><Relationship Id="rId7" Type="http://schemas.openxmlformats.org/officeDocument/2006/relationships/diagramColors" Target="../diagrams/colors1.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a:extLst>
              <a:ext uri="{FF2B5EF4-FFF2-40B4-BE49-F238E27FC236}">
                <a16:creationId xmlns:a16="http://schemas.microsoft.com/office/drawing/2014/main" id="{3DBF4BF9-9C01-4C39-B337-F332734D9A87}"/>
              </a:ext>
            </a:extLst>
          </p:cNvPr>
          <p:cNvSpPr/>
          <p:nvPr/>
        </p:nvSpPr>
        <p:spPr>
          <a:xfrm>
            <a:off x="3812098" y="890115"/>
            <a:ext cx="4912864" cy="2708434"/>
          </a:xfrm>
          <a:prstGeom prst="rect">
            <a:avLst/>
          </a:prstGeom>
          <a:noFill/>
        </p:spPr>
        <p:txBody>
          <a:bodyPr wrap="square" lIns="91440" tIns="45720" rIns="91440" bIns="45720">
            <a:spAutoFit/>
          </a:bodyPr>
          <a:lstStyle/>
          <a:p>
            <a:pPr algn="ctr"/>
            <a:r>
              <a:rPr lang="ar-SA" sz="5400" b="1" dirty="0">
                <a:solidFill>
                  <a:schemeClr val="accent1">
                    <a:lumMod val="50000"/>
                  </a:schemeClr>
                </a:solidFill>
                <a:cs typeface="Calibri"/>
                <a:sym typeface="Calibri"/>
              </a:rPr>
              <a:t>الإيمان باليوم الآخر</a:t>
            </a:r>
          </a:p>
          <a:p>
            <a:pPr algn="ctr"/>
            <a:r>
              <a:rPr lang="ar-SA" sz="3200" b="1" dirty="0">
                <a:solidFill>
                  <a:schemeClr val="accent1">
                    <a:lumMod val="50000"/>
                  </a:schemeClr>
                </a:solidFill>
                <a:cs typeface="Calibri"/>
                <a:sym typeface="Calibri"/>
              </a:rPr>
              <a:t> </a:t>
            </a:r>
          </a:p>
          <a:p>
            <a:pPr algn="ctr"/>
            <a:r>
              <a:rPr lang="ar-SA" sz="2800" b="1" cap="none" spc="0" dirty="0">
                <a:ln w="0"/>
                <a:solidFill>
                  <a:schemeClr val="accent1">
                    <a:lumMod val="50000"/>
                  </a:schemeClr>
                </a:solidFill>
                <a:effectLst>
                  <a:outerShdw blurRad="38100" dist="19050" dir="2700000" algn="tl" rotWithShape="0">
                    <a:schemeClr val="dk1">
                      <a:alpha val="40000"/>
                    </a:schemeClr>
                  </a:outerShdw>
                </a:effectLst>
                <a:cs typeface="Calibri"/>
                <a:sym typeface="Calibri"/>
              </a:rPr>
              <a:t>القسم الأول : </a:t>
            </a:r>
            <a:r>
              <a:rPr lang="ar-SA" sz="2800" b="1" cap="none" spc="0" dirty="0">
                <a:ln w="0"/>
                <a:solidFill>
                  <a:srgbClr val="C00000"/>
                </a:solidFill>
                <a:effectLst>
                  <a:outerShdw blurRad="38100" dist="19050" dir="2700000" algn="tl" rotWithShape="0">
                    <a:schemeClr val="dk1">
                      <a:alpha val="40000"/>
                    </a:schemeClr>
                  </a:outerShdw>
                </a:effectLst>
                <a:cs typeface="Calibri"/>
                <a:sym typeface="Calibri"/>
              </a:rPr>
              <a:t>مقدمات اليوم الآخر</a:t>
            </a:r>
          </a:p>
          <a:p>
            <a:pPr algn="ctr"/>
            <a:r>
              <a:rPr lang="ar-SA" sz="2800" b="1" cap="none" spc="0" dirty="0">
                <a:ln w="0"/>
                <a:solidFill>
                  <a:schemeClr val="accent1">
                    <a:lumMod val="50000"/>
                  </a:schemeClr>
                </a:solidFill>
                <a:effectLst>
                  <a:outerShdw blurRad="38100" dist="19050" dir="2700000" algn="tl" rotWithShape="0">
                    <a:schemeClr val="dk1">
                      <a:alpha val="40000"/>
                    </a:schemeClr>
                  </a:outerShdw>
                </a:effectLst>
                <a:cs typeface="Calibri"/>
                <a:sym typeface="Calibri"/>
              </a:rPr>
              <a:t>الدرس الأول: </a:t>
            </a:r>
            <a:r>
              <a:rPr lang="ar-SA" sz="2800" b="1" dirty="0">
                <a:ln w="0"/>
                <a:solidFill>
                  <a:srgbClr val="C00000"/>
                </a:solidFill>
                <a:effectLst>
                  <a:outerShdw blurRad="38100" dist="19050" dir="2700000" algn="tl" rotWithShape="0">
                    <a:schemeClr val="dk1">
                      <a:alpha val="40000"/>
                    </a:schemeClr>
                  </a:outerShdw>
                </a:effectLst>
                <a:cs typeface="Calibri"/>
                <a:sym typeface="Calibri"/>
              </a:rPr>
              <a:t>المقصود باليوم الآخر، ومعنى الإيمان باليوم الآخر</a:t>
            </a:r>
            <a:r>
              <a:rPr lang="ar-SA" sz="2800" b="1" dirty="0">
                <a:ln w="0"/>
                <a:solidFill>
                  <a:schemeClr val="accent1">
                    <a:lumMod val="50000"/>
                  </a:schemeClr>
                </a:solidFill>
                <a:effectLst>
                  <a:outerShdw blurRad="38100" dist="19050" dir="2700000" algn="tl" rotWithShape="0">
                    <a:schemeClr val="dk1">
                      <a:alpha val="40000"/>
                    </a:schemeClr>
                  </a:outerShdw>
                </a:effectLst>
                <a:cs typeface="Calibri"/>
                <a:sym typeface="Calibri"/>
              </a:rPr>
              <a:t>.</a:t>
            </a:r>
            <a:endParaRPr lang="ar-SA" sz="2800" b="1" cap="none" spc="0" dirty="0">
              <a:ln w="0"/>
              <a:solidFill>
                <a:schemeClr val="accent1">
                  <a:lumMod val="50000"/>
                </a:schemeClr>
              </a:solidFill>
              <a:effectLst>
                <a:outerShdw blurRad="38100" dist="19050" dir="2700000" algn="tl" rotWithShape="0">
                  <a:schemeClr val="dk1">
                    <a:alpha val="40000"/>
                  </a:schemeClr>
                </a:outerShdw>
              </a:effectLst>
            </a:endParaRPr>
          </a:p>
        </p:txBody>
      </p:sp>
      <p:grpSp>
        <p:nvGrpSpPr>
          <p:cNvPr id="6" name="Group 28">
            <a:extLst>
              <a:ext uri="{FF2B5EF4-FFF2-40B4-BE49-F238E27FC236}">
                <a16:creationId xmlns:a16="http://schemas.microsoft.com/office/drawing/2014/main" id="{B76EF8E3-3BB6-42B3-B676-170868B001F3}"/>
              </a:ext>
            </a:extLst>
          </p:cNvPr>
          <p:cNvGrpSpPr/>
          <p:nvPr/>
        </p:nvGrpSpPr>
        <p:grpSpPr>
          <a:xfrm>
            <a:off x="4900411" y="1907937"/>
            <a:ext cx="2592288" cy="180858"/>
            <a:chOff x="5364088" y="1664804"/>
            <a:chExt cx="3096344" cy="216024"/>
          </a:xfrm>
        </p:grpSpPr>
        <p:grpSp>
          <p:nvGrpSpPr>
            <p:cNvPr id="7" name="Group 18">
              <a:extLst>
                <a:ext uri="{FF2B5EF4-FFF2-40B4-BE49-F238E27FC236}">
                  <a16:creationId xmlns:a16="http://schemas.microsoft.com/office/drawing/2014/main" id="{E214382D-EFB0-4C65-85A5-FC460F159318}"/>
                </a:ext>
              </a:extLst>
            </p:cNvPr>
            <p:cNvGrpSpPr/>
            <p:nvPr/>
          </p:nvGrpSpPr>
          <p:grpSpPr>
            <a:xfrm>
              <a:off x="6804248" y="1664804"/>
              <a:ext cx="216024" cy="216024"/>
              <a:chOff x="7740352" y="1772816"/>
              <a:chExt cx="216024" cy="216024"/>
            </a:xfrm>
          </p:grpSpPr>
          <p:sp>
            <p:nvSpPr>
              <p:cNvPr id="14" name="Rectangle 16">
                <a:extLst>
                  <a:ext uri="{FF2B5EF4-FFF2-40B4-BE49-F238E27FC236}">
                    <a16:creationId xmlns:a16="http://schemas.microsoft.com/office/drawing/2014/main" id="{2E3229F2-2F8C-4596-BFF4-EF7C013EB388}"/>
                  </a:ext>
                </a:extLst>
              </p:cNvPr>
              <p:cNvSpPr/>
              <p:nvPr/>
            </p:nvSpPr>
            <p:spPr>
              <a:xfrm>
                <a:off x="7740352" y="1772816"/>
                <a:ext cx="216024" cy="216024"/>
              </a:xfrm>
              <a:prstGeom prst="rect">
                <a:avLst/>
              </a:prstGeom>
              <a:noFill/>
              <a:ln w="15875">
                <a:solidFill>
                  <a:srgbClr val="783C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accent3">
                      <a:lumMod val="50000"/>
                    </a:schemeClr>
                  </a:solidFill>
                  <a:latin typeface="Arial" pitchFamily="34" charset="0"/>
                  <a:cs typeface="Arial" pitchFamily="34" charset="0"/>
                </a:endParaRPr>
              </a:p>
            </p:txBody>
          </p:sp>
          <p:sp>
            <p:nvSpPr>
              <p:cNvPr id="15" name="Rectangle 17">
                <a:extLst>
                  <a:ext uri="{FF2B5EF4-FFF2-40B4-BE49-F238E27FC236}">
                    <a16:creationId xmlns:a16="http://schemas.microsoft.com/office/drawing/2014/main" id="{3BFE3DDD-A7AC-4279-BADD-9D6DA0E19D1B}"/>
                  </a:ext>
                </a:extLst>
              </p:cNvPr>
              <p:cNvSpPr/>
              <p:nvPr/>
            </p:nvSpPr>
            <p:spPr>
              <a:xfrm rot="2700000">
                <a:off x="7740352" y="1772816"/>
                <a:ext cx="216024" cy="216024"/>
              </a:xfrm>
              <a:prstGeom prst="rect">
                <a:avLst/>
              </a:prstGeom>
              <a:noFill/>
              <a:ln w="15875">
                <a:solidFill>
                  <a:srgbClr val="783C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accent3">
                      <a:lumMod val="50000"/>
                    </a:schemeClr>
                  </a:solidFill>
                  <a:latin typeface="Arial" pitchFamily="34" charset="0"/>
                  <a:cs typeface="Arial" pitchFamily="34" charset="0"/>
                </a:endParaRPr>
              </a:p>
            </p:txBody>
          </p:sp>
        </p:grpSp>
        <p:grpSp>
          <p:nvGrpSpPr>
            <p:cNvPr id="8" name="Group 24">
              <a:extLst>
                <a:ext uri="{FF2B5EF4-FFF2-40B4-BE49-F238E27FC236}">
                  <a16:creationId xmlns:a16="http://schemas.microsoft.com/office/drawing/2014/main" id="{EAB6A956-AEEC-40DD-BF63-578DC87A68F6}"/>
                </a:ext>
              </a:extLst>
            </p:cNvPr>
            <p:cNvGrpSpPr/>
            <p:nvPr/>
          </p:nvGrpSpPr>
          <p:grpSpPr>
            <a:xfrm>
              <a:off x="7164288" y="1731045"/>
              <a:ext cx="1296144" cy="83542"/>
              <a:chOff x="7164288" y="1761282"/>
              <a:chExt cx="1296144" cy="83542"/>
            </a:xfrm>
          </p:grpSpPr>
          <p:cxnSp>
            <p:nvCxnSpPr>
              <p:cNvPr id="12" name="Straight Connector 20">
                <a:extLst>
                  <a:ext uri="{FF2B5EF4-FFF2-40B4-BE49-F238E27FC236}">
                    <a16:creationId xmlns:a16="http://schemas.microsoft.com/office/drawing/2014/main" id="{B78ABD30-EEB9-4B99-BA25-BC84D08EB1EF}"/>
                  </a:ext>
                </a:extLst>
              </p:cNvPr>
              <p:cNvCxnSpPr/>
              <p:nvPr/>
            </p:nvCxnSpPr>
            <p:spPr>
              <a:xfrm>
                <a:off x="7164288" y="1761282"/>
                <a:ext cx="1296144" cy="0"/>
              </a:xfrm>
              <a:prstGeom prst="line">
                <a:avLst/>
              </a:prstGeom>
              <a:ln w="12700">
                <a:solidFill>
                  <a:srgbClr val="783C71"/>
                </a:solidFill>
              </a:ln>
            </p:spPr>
            <p:style>
              <a:lnRef idx="1">
                <a:schemeClr val="accent1"/>
              </a:lnRef>
              <a:fillRef idx="0">
                <a:schemeClr val="accent1"/>
              </a:fillRef>
              <a:effectRef idx="0">
                <a:schemeClr val="accent1"/>
              </a:effectRef>
              <a:fontRef idx="minor">
                <a:schemeClr val="tx1"/>
              </a:fontRef>
            </p:style>
          </p:cxnSp>
          <p:cxnSp>
            <p:nvCxnSpPr>
              <p:cNvPr id="13" name="Straight Connector 22">
                <a:extLst>
                  <a:ext uri="{FF2B5EF4-FFF2-40B4-BE49-F238E27FC236}">
                    <a16:creationId xmlns:a16="http://schemas.microsoft.com/office/drawing/2014/main" id="{CD3454E5-E1F6-4173-83D8-ABE077645C3A}"/>
                  </a:ext>
                </a:extLst>
              </p:cNvPr>
              <p:cNvCxnSpPr/>
              <p:nvPr/>
            </p:nvCxnSpPr>
            <p:spPr>
              <a:xfrm>
                <a:off x="7164288" y="1844824"/>
                <a:ext cx="1080120" cy="0"/>
              </a:xfrm>
              <a:prstGeom prst="line">
                <a:avLst/>
              </a:prstGeom>
              <a:ln w="12700">
                <a:solidFill>
                  <a:srgbClr val="783C71"/>
                </a:solidFill>
              </a:ln>
            </p:spPr>
            <p:style>
              <a:lnRef idx="1">
                <a:schemeClr val="accent1"/>
              </a:lnRef>
              <a:fillRef idx="0">
                <a:schemeClr val="accent1"/>
              </a:fillRef>
              <a:effectRef idx="0">
                <a:schemeClr val="accent1"/>
              </a:effectRef>
              <a:fontRef idx="minor">
                <a:schemeClr val="tx1"/>
              </a:fontRef>
            </p:style>
          </p:cxnSp>
        </p:grpSp>
        <p:grpSp>
          <p:nvGrpSpPr>
            <p:cNvPr id="9" name="Group 25">
              <a:extLst>
                <a:ext uri="{FF2B5EF4-FFF2-40B4-BE49-F238E27FC236}">
                  <a16:creationId xmlns:a16="http://schemas.microsoft.com/office/drawing/2014/main" id="{46B07DFC-54C7-4F3F-A0FF-3CFC1321E60E}"/>
                </a:ext>
              </a:extLst>
            </p:cNvPr>
            <p:cNvGrpSpPr/>
            <p:nvPr/>
          </p:nvGrpSpPr>
          <p:grpSpPr>
            <a:xfrm flipH="1">
              <a:off x="5364088" y="1731045"/>
              <a:ext cx="1296144" cy="83542"/>
              <a:chOff x="7164288" y="1761282"/>
              <a:chExt cx="1296144" cy="83542"/>
            </a:xfrm>
          </p:grpSpPr>
          <p:cxnSp>
            <p:nvCxnSpPr>
              <p:cNvPr id="10" name="Straight Connector 26">
                <a:extLst>
                  <a:ext uri="{FF2B5EF4-FFF2-40B4-BE49-F238E27FC236}">
                    <a16:creationId xmlns:a16="http://schemas.microsoft.com/office/drawing/2014/main" id="{FFCDA37B-5AC2-4716-ADF3-4FE103476358}"/>
                  </a:ext>
                </a:extLst>
              </p:cNvPr>
              <p:cNvCxnSpPr/>
              <p:nvPr/>
            </p:nvCxnSpPr>
            <p:spPr>
              <a:xfrm>
                <a:off x="7164288" y="1761282"/>
                <a:ext cx="1296144" cy="0"/>
              </a:xfrm>
              <a:prstGeom prst="line">
                <a:avLst/>
              </a:prstGeom>
              <a:ln w="12700">
                <a:solidFill>
                  <a:srgbClr val="783C71"/>
                </a:solidFill>
              </a:ln>
            </p:spPr>
            <p:style>
              <a:lnRef idx="1">
                <a:schemeClr val="accent1"/>
              </a:lnRef>
              <a:fillRef idx="0">
                <a:schemeClr val="accent1"/>
              </a:fillRef>
              <a:effectRef idx="0">
                <a:schemeClr val="accent1"/>
              </a:effectRef>
              <a:fontRef idx="minor">
                <a:schemeClr val="tx1"/>
              </a:fontRef>
            </p:style>
          </p:cxnSp>
          <p:cxnSp>
            <p:nvCxnSpPr>
              <p:cNvPr id="11" name="Straight Connector 27">
                <a:extLst>
                  <a:ext uri="{FF2B5EF4-FFF2-40B4-BE49-F238E27FC236}">
                    <a16:creationId xmlns:a16="http://schemas.microsoft.com/office/drawing/2014/main" id="{4798908B-D526-43BD-AD4A-656FB94DC801}"/>
                  </a:ext>
                </a:extLst>
              </p:cNvPr>
              <p:cNvCxnSpPr/>
              <p:nvPr/>
            </p:nvCxnSpPr>
            <p:spPr>
              <a:xfrm>
                <a:off x="7164288" y="1844824"/>
                <a:ext cx="1080120" cy="0"/>
              </a:xfrm>
              <a:prstGeom prst="line">
                <a:avLst/>
              </a:prstGeom>
              <a:ln w="12700">
                <a:solidFill>
                  <a:srgbClr val="783C71"/>
                </a:solidFill>
              </a:ln>
            </p:spPr>
            <p:style>
              <a:lnRef idx="1">
                <a:schemeClr val="accent1"/>
              </a:lnRef>
              <a:fillRef idx="0">
                <a:schemeClr val="accent1"/>
              </a:fillRef>
              <a:effectRef idx="0">
                <a:schemeClr val="accent1"/>
              </a:effectRef>
              <a:fontRef idx="minor">
                <a:schemeClr val="tx1"/>
              </a:fontRef>
            </p:style>
          </p:cxnSp>
        </p:grpSp>
      </p:grpSp>
      <p:pic>
        <p:nvPicPr>
          <p:cNvPr id="16" name="صورة 15">
            <a:extLst>
              <a:ext uri="{FF2B5EF4-FFF2-40B4-BE49-F238E27FC236}">
                <a16:creationId xmlns:a16="http://schemas.microsoft.com/office/drawing/2014/main" id="{0E3184F0-CBA6-4028-84B8-0C269945BC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63333" y="78369"/>
            <a:ext cx="2273638" cy="1432753"/>
          </a:xfrm>
          <a:prstGeom prst="rect">
            <a:avLst/>
          </a:prstGeom>
        </p:spPr>
      </p:pic>
      <p:sp>
        <p:nvSpPr>
          <p:cNvPr id="17" name="مستطيل 16">
            <a:extLst>
              <a:ext uri="{FF2B5EF4-FFF2-40B4-BE49-F238E27FC236}">
                <a16:creationId xmlns:a16="http://schemas.microsoft.com/office/drawing/2014/main" id="{108AFEEF-56E3-4751-B7EF-DBBF98ED9013}"/>
              </a:ext>
            </a:extLst>
          </p:cNvPr>
          <p:cNvSpPr/>
          <p:nvPr/>
        </p:nvSpPr>
        <p:spPr>
          <a:xfrm>
            <a:off x="3580428" y="4377382"/>
            <a:ext cx="5309194" cy="1938992"/>
          </a:xfrm>
          <a:prstGeom prst="rect">
            <a:avLst/>
          </a:prstGeom>
          <a:noFill/>
        </p:spPr>
        <p:txBody>
          <a:bodyPr wrap="square">
            <a:spAutoFit/>
          </a:bodyPr>
          <a:lstStyle/>
          <a:p>
            <a:pPr algn="ctr"/>
            <a:r>
              <a:rPr lang="ar-SA" sz="2400" b="1" dirty="0">
                <a:solidFill>
                  <a:srgbClr val="000000"/>
                </a:solidFill>
                <a:ea typeface="Calibri"/>
                <a:cs typeface="Calibri"/>
                <a:sym typeface="Calibri"/>
              </a:rPr>
              <a:t>اعداد العرض: </a:t>
            </a:r>
          </a:p>
          <a:p>
            <a:pPr algn="ctr"/>
            <a:r>
              <a:rPr lang="ar-SA" sz="2400" b="1" dirty="0" err="1">
                <a:solidFill>
                  <a:srgbClr val="000000"/>
                </a:solidFill>
                <a:ea typeface="Calibri"/>
                <a:cs typeface="Calibri"/>
                <a:sym typeface="Calibri"/>
              </a:rPr>
              <a:t>أ.خديجة</a:t>
            </a:r>
            <a:r>
              <a:rPr lang="ar-SA" sz="2400" b="1" dirty="0">
                <a:solidFill>
                  <a:srgbClr val="000000"/>
                </a:solidFill>
                <a:ea typeface="Calibri"/>
                <a:cs typeface="Calibri"/>
                <a:sym typeface="Calibri"/>
              </a:rPr>
              <a:t>.</a:t>
            </a:r>
            <a:r>
              <a:rPr lang="en-US" sz="2400" b="1" dirty="0">
                <a:solidFill>
                  <a:srgbClr val="000000"/>
                </a:solidFill>
                <a:ea typeface="Calibri"/>
                <a:cs typeface="Calibri"/>
                <a:sym typeface="Calibri"/>
              </a:rPr>
              <a:t> 0564378627</a:t>
            </a:r>
            <a:endParaRPr lang="ar-SA" sz="2400" b="1" dirty="0">
              <a:solidFill>
                <a:srgbClr val="000000"/>
              </a:solidFill>
              <a:ea typeface="Calibri"/>
              <a:cs typeface="Calibri"/>
              <a:sym typeface="Calibri"/>
            </a:endParaRPr>
          </a:p>
          <a:p>
            <a:pPr algn="ctr"/>
            <a:r>
              <a:rPr lang="ar-SA" sz="2400" b="1" dirty="0">
                <a:solidFill>
                  <a:srgbClr val="000000"/>
                </a:solidFill>
                <a:ea typeface="Calibri"/>
                <a:cs typeface="Calibri"/>
                <a:sym typeface="Calibri"/>
              </a:rPr>
              <a:t>أشرف عليه:</a:t>
            </a:r>
          </a:p>
          <a:p>
            <a:pPr algn="ctr"/>
            <a:r>
              <a:rPr lang="ar-SA" sz="2400" b="1" dirty="0">
                <a:solidFill>
                  <a:srgbClr val="000000"/>
                </a:solidFill>
                <a:ea typeface="Calibri"/>
                <a:cs typeface="Calibri"/>
                <a:sym typeface="Calibri"/>
              </a:rPr>
              <a:t>أ. عبدالرحمن الشراري.	        أ. تركية الثبيتي.</a:t>
            </a:r>
          </a:p>
          <a:p>
            <a:pPr algn="ctr"/>
            <a:r>
              <a:rPr lang="en-US" sz="2400" b="1" dirty="0">
                <a:solidFill>
                  <a:srgbClr val="000000"/>
                </a:solidFill>
                <a:ea typeface="Calibri"/>
                <a:cs typeface="Calibri"/>
                <a:sym typeface="Calibri"/>
                <a:hlinkClick r:id="rId3"/>
              </a:rPr>
              <a:t>http://t.me/abd_tawheed</a:t>
            </a:r>
            <a:endParaRPr lang="en-US" sz="2400" b="1" dirty="0">
              <a:solidFill>
                <a:srgbClr val="000000"/>
              </a:solidFill>
              <a:ea typeface="Calibri"/>
              <a:cs typeface="Calibri"/>
              <a:sym typeface="Calibri"/>
            </a:endParaRPr>
          </a:p>
        </p:txBody>
      </p:sp>
    </p:spTree>
    <p:extLst>
      <p:ext uri="{BB962C8B-B14F-4D97-AF65-F5344CB8AC3E}">
        <p14:creationId xmlns:p14="http://schemas.microsoft.com/office/powerpoint/2010/main" val="12595775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FA508670-8369-4945-9D6E-E79A8C919F65}"/>
              </a:ext>
            </a:extLst>
          </p:cNvPr>
          <p:cNvSpPr/>
          <p:nvPr/>
        </p:nvSpPr>
        <p:spPr>
          <a:xfrm>
            <a:off x="1923470" y="739494"/>
            <a:ext cx="7601090" cy="584775"/>
          </a:xfrm>
          <a:prstGeom prst="rect">
            <a:avLst/>
          </a:prstGeom>
          <a:solidFill>
            <a:srgbClr val="C8EADC"/>
          </a:solidFill>
        </p:spPr>
        <p:txBody>
          <a:bodyPr wrap="square" lIns="91440" tIns="45720" rIns="91440" bIns="45720">
            <a:spAutoFit/>
          </a:bodyPr>
          <a:lstStyle/>
          <a:p>
            <a:pPr algn="ctr"/>
            <a:r>
              <a:rPr lang="ar-SA" sz="3200" b="1" dirty="0">
                <a:ln w="0"/>
                <a:effectLst>
                  <a:outerShdw blurRad="38100" dist="19050" dir="2700000" algn="tl" rotWithShape="0">
                    <a:schemeClr val="dk1">
                      <a:alpha val="40000"/>
                    </a:schemeClr>
                  </a:outerShdw>
                </a:effectLst>
              </a:rPr>
              <a:t>تعرف/ي على عاقبة التكذيب باليوم الآخر من خلال الآية: </a:t>
            </a:r>
          </a:p>
        </p:txBody>
      </p:sp>
      <p:pic>
        <p:nvPicPr>
          <p:cNvPr id="5" name="صورة 4" descr="صورة تحتوي على مرآة, شاشة عرض, قدح&#10;&#10;تم إنشاء الوصف تلقائياً">
            <a:extLst>
              <a:ext uri="{FF2B5EF4-FFF2-40B4-BE49-F238E27FC236}">
                <a16:creationId xmlns:a16="http://schemas.microsoft.com/office/drawing/2014/main" id="{0D23758E-FCC9-400A-972F-028C6FC144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7260377" y="2811441"/>
            <a:ext cx="4876800" cy="3941414"/>
          </a:xfrm>
          <a:prstGeom prst="rect">
            <a:avLst/>
          </a:prstGeom>
        </p:spPr>
      </p:pic>
      <p:pic>
        <p:nvPicPr>
          <p:cNvPr id="7" name="صورة 6" descr="صورة تحتوي على علامة, قميص&#10;&#10;تم إنشاء الوصف تلقائياً">
            <a:extLst>
              <a:ext uri="{FF2B5EF4-FFF2-40B4-BE49-F238E27FC236}">
                <a16:creationId xmlns:a16="http://schemas.microsoft.com/office/drawing/2014/main" id="{B69808E5-15CC-442E-9277-5A06544558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83779" y="4835513"/>
            <a:ext cx="1923469" cy="1923469"/>
          </a:xfrm>
          <a:prstGeom prst="rect">
            <a:avLst/>
          </a:prstGeom>
        </p:spPr>
      </p:pic>
      <p:sp>
        <p:nvSpPr>
          <p:cNvPr id="8" name="مربع نص 7">
            <a:extLst>
              <a:ext uri="{FF2B5EF4-FFF2-40B4-BE49-F238E27FC236}">
                <a16:creationId xmlns:a16="http://schemas.microsoft.com/office/drawing/2014/main" id="{48E9F8AD-47BE-4ED7-8B21-B66456704F10}"/>
              </a:ext>
            </a:extLst>
          </p:cNvPr>
          <p:cNvSpPr txBox="1"/>
          <p:nvPr/>
        </p:nvSpPr>
        <p:spPr>
          <a:xfrm>
            <a:off x="7710945" y="4497547"/>
            <a:ext cx="3783924" cy="1754326"/>
          </a:xfrm>
          <a:prstGeom prst="rect">
            <a:avLst/>
          </a:prstGeom>
          <a:noFill/>
        </p:spPr>
        <p:txBody>
          <a:bodyPr wrap="square">
            <a:spAutoFit/>
          </a:bodyPr>
          <a:lstStyle/>
          <a:p>
            <a:pPr algn="ctr"/>
            <a:r>
              <a:rPr lang="ar-SA" sz="3600" b="1" i="0" u="none" strike="noStrike" baseline="0" dirty="0">
                <a:solidFill>
                  <a:schemeClr val="accent1">
                    <a:lumMod val="50000"/>
                  </a:schemeClr>
                </a:solidFill>
                <a:latin typeface="AlBayan"/>
              </a:rPr>
              <a:t>من كذب باليوم الآخر </a:t>
            </a:r>
            <a:r>
              <a:rPr lang="ar-SA" sz="3600" b="1" dirty="0">
                <a:solidFill>
                  <a:schemeClr val="accent1">
                    <a:lumMod val="50000"/>
                  </a:schemeClr>
                </a:solidFill>
              </a:rPr>
              <a:t>فقد كفر ، وذلك يوجب له الخلود في النار.</a:t>
            </a:r>
            <a:endParaRPr lang="ar-SA" sz="3600" b="1" i="0" u="none" strike="noStrike" baseline="0" dirty="0">
              <a:solidFill>
                <a:schemeClr val="accent1">
                  <a:lumMod val="50000"/>
                </a:schemeClr>
              </a:solidFill>
              <a:latin typeface="AlBayan"/>
            </a:endParaRPr>
          </a:p>
        </p:txBody>
      </p:sp>
      <p:pic>
        <p:nvPicPr>
          <p:cNvPr id="9" name="صورة 8" descr="صورة تحتوي على سوشي, طعام&#10;&#10;تم إنشاء الوصف تلقائياً">
            <a:extLst>
              <a:ext uri="{FF2B5EF4-FFF2-40B4-BE49-F238E27FC236}">
                <a16:creationId xmlns:a16="http://schemas.microsoft.com/office/drawing/2014/main" id="{C9A972BE-6A5C-436B-AFC3-8B95A25540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4559" y="19631"/>
            <a:ext cx="2705100" cy="2705100"/>
          </a:xfrm>
          <a:prstGeom prst="rect">
            <a:avLst/>
          </a:prstGeom>
        </p:spPr>
      </p:pic>
      <p:pic>
        <p:nvPicPr>
          <p:cNvPr id="10" name="صورة 9" descr="صورة تحتوي على رسم, نجمة&#10;&#10;تم إنشاء الوصف تلقائياً">
            <a:extLst>
              <a:ext uri="{FF2B5EF4-FFF2-40B4-BE49-F238E27FC236}">
                <a16:creationId xmlns:a16="http://schemas.microsoft.com/office/drawing/2014/main" id="{3560D506-961C-4D16-A34E-53256C129E72}"/>
              </a:ext>
            </a:extLst>
          </p:cNvPr>
          <p:cNvPicPr>
            <a:picLocks noChangeAspect="1"/>
          </p:cNvPicPr>
          <p:nvPr/>
        </p:nvPicPr>
        <p:blipFill rotWithShape="1">
          <a:blip r:embed="rId5">
            <a:duotone>
              <a:schemeClr val="accent6">
                <a:shade val="45000"/>
                <a:satMod val="135000"/>
              </a:schemeClr>
              <a:prstClr val="white"/>
            </a:duotone>
            <a:extLst>
              <a:ext uri="{28A0092B-C50C-407E-A947-70E740481C1C}">
                <a14:useLocalDpi xmlns:a14="http://schemas.microsoft.com/office/drawing/2010/main" val="0"/>
              </a:ext>
            </a:extLst>
          </a:blip>
          <a:srcRect t="50000" b="2856"/>
          <a:stretch/>
        </p:blipFill>
        <p:spPr>
          <a:xfrm>
            <a:off x="732852" y="1289283"/>
            <a:ext cx="8591290" cy="4279433"/>
          </a:xfrm>
          <a:prstGeom prst="rect">
            <a:avLst/>
          </a:prstGeom>
        </p:spPr>
      </p:pic>
      <p:sp>
        <p:nvSpPr>
          <p:cNvPr id="12" name="مربع نص 11">
            <a:extLst>
              <a:ext uri="{FF2B5EF4-FFF2-40B4-BE49-F238E27FC236}">
                <a16:creationId xmlns:a16="http://schemas.microsoft.com/office/drawing/2014/main" id="{560D2F2C-C3DF-440D-A1F6-34A1D71F89C7}"/>
              </a:ext>
            </a:extLst>
          </p:cNvPr>
          <p:cNvSpPr txBox="1"/>
          <p:nvPr/>
        </p:nvSpPr>
        <p:spPr>
          <a:xfrm>
            <a:off x="2572762" y="1708050"/>
            <a:ext cx="4817593" cy="2554545"/>
          </a:xfrm>
          <a:prstGeom prst="rect">
            <a:avLst/>
          </a:prstGeom>
          <a:noFill/>
        </p:spPr>
        <p:txBody>
          <a:bodyPr wrap="square">
            <a:spAutoFit/>
          </a:bodyPr>
          <a:lstStyle/>
          <a:p>
            <a:pPr algn="ctr"/>
            <a:r>
              <a:rPr lang="ar-SA" sz="3200" b="1" i="0" dirty="0">
                <a:solidFill>
                  <a:schemeClr val="accent6">
                    <a:lumMod val="75000"/>
                  </a:schemeClr>
                </a:solidFill>
                <a:effectLst/>
                <a:latin typeface="Traditional Arabic" panose="02020603050405020304" pitchFamily="18" charset="-78"/>
              </a:rPr>
              <a:t>قال تعالى: {وَإِن تَعْجَبْ فَعَجَبٌ قَوْلُهُمْ </a:t>
            </a:r>
            <a:r>
              <a:rPr lang="ar-SA" sz="3200" b="1" i="0" dirty="0" err="1">
                <a:solidFill>
                  <a:schemeClr val="accent6">
                    <a:lumMod val="75000"/>
                  </a:schemeClr>
                </a:solidFill>
                <a:effectLst/>
                <a:latin typeface="Traditional Arabic" panose="02020603050405020304" pitchFamily="18" charset="-78"/>
              </a:rPr>
              <a:t>أَإِذَا</a:t>
            </a:r>
            <a:r>
              <a:rPr lang="ar-SA" sz="3200" b="1" i="0" dirty="0">
                <a:solidFill>
                  <a:schemeClr val="accent6">
                    <a:lumMod val="75000"/>
                  </a:schemeClr>
                </a:solidFill>
                <a:effectLst/>
                <a:latin typeface="Traditional Arabic" panose="02020603050405020304" pitchFamily="18" charset="-78"/>
              </a:rPr>
              <a:t> كُنَّا تُرَابًا أَإِنَّا لَفِي خَلْقٍ جَدِيدٍ ۗ </a:t>
            </a:r>
            <a:r>
              <a:rPr lang="ar-SA" sz="3200" b="1" i="0" dirty="0" err="1">
                <a:solidFill>
                  <a:schemeClr val="accent6">
                    <a:lumMod val="75000"/>
                  </a:schemeClr>
                </a:solidFill>
                <a:effectLst/>
                <a:latin typeface="Traditional Arabic" panose="02020603050405020304" pitchFamily="18" charset="-78"/>
              </a:rPr>
              <a:t>أُولَٰئِكَ</a:t>
            </a:r>
            <a:r>
              <a:rPr lang="ar-SA" sz="3200" b="1" i="0" dirty="0">
                <a:solidFill>
                  <a:schemeClr val="accent6">
                    <a:lumMod val="75000"/>
                  </a:schemeClr>
                </a:solidFill>
                <a:effectLst/>
                <a:latin typeface="Traditional Arabic" panose="02020603050405020304" pitchFamily="18" charset="-78"/>
              </a:rPr>
              <a:t> الَّذِينَ كَفَرُوا بِرَبِّهِمْ ۖ </a:t>
            </a:r>
            <a:r>
              <a:rPr lang="ar-SA" sz="3200" b="1" i="0" dirty="0" err="1">
                <a:solidFill>
                  <a:schemeClr val="accent6">
                    <a:lumMod val="75000"/>
                  </a:schemeClr>
                </a:solidFill>
                <a:effectLst/>
                <a:latin typeface="Traditional Arabic" panose="02020603050405020304" pitchFamily="18" charset="-78"/>
              </a:rPr>
              <a:t>وَأُولَٰئِكَ</a:t>
            </a:r>
            <a:r>
              <a:rPr lang="ar-SA" sz="3200" b="1" i="0" dirty="0">
                <a:solidFill>
                  <a:schemeClr val="accent6">
                    <a:lumMod val="75000"/>
                  </a:schemeClr>
                </a:solidFill>
                <a:effectLst/>
                <a:latin typeface="Traditional Arabic" panose="02020603050405020304" pitchFamily="18" charset="-78"/>
              </a:rPr>
              <a:t> الْأَغْلَالُ فِي أَعْنَاقِهِمْ ۖ </a:t>
            </a:r>
            <a:r>
              <a:rPr lang="ar-SA" sz="3200" b="1" i="0" dirty="0" err="1">
                <a:solidFill>
                  <a:schemeClr val="accent6">
                    <a:lumMod val="75000"/>
                  </a:schemeClr>
                </a:solidFill>
                <a:effectLst/>
                <a:latin typeface="Traditional Arabic" panose="02020603050405020304" pitchFamily="18" charset="-78"/>
              </a:rPr>
              <a:t>وَأُولَٰئِكَ</a:t>
            </a:r>
            <a:r>
              <a:rPr lang="ar-SA" sz="3200" b="1" i="0" dirty="0">
                <a:solidFill>
                  <a:schemeClr val="accent6">
                    <a:lumMod val="75000"/>
                  </a:schemeClr>
                </a:solidFill>
                <a:effectLst/>
                <a:latin typeface="Traditional Arabic" panose="02020603050405020304" pitchFamily="18" charset="-78"/>
              </a:rPr>
              <a:t> أَصْحَابُ النَّارِ ۖ هُمْ فِيهَا خَالِدُونَ}</a:t>
            </a:r>
            <a:endParaRPr lang="ar-SA" sz="3200" dirty="0">
              <a:solidFill>
                <a:schemeClr val="accent6">
                  <a:lumMod val="75000"/>
                </a:schemeClr>
              </a:solidFill>
            </a:endParaRPr>
          </a:p>
        </p:txBody>
      </p:sp>
    </p:spTree>
    <p:extLst>
      <p:ext uri="{BB962C8B-B14F-4D97-AF65-F5344CB8AC3E}">
        <p14:creationId xmlns:p14="http://schemas.microsoft.com/office/powerpoint/2010/main" val="13866660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par>
                                <p:cTn id="25" presetID="42"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خطط انسيابي: مستند 13">
            <a:extLst>
              <a:ext uri="{FF2B5EF4-FFF2-40B4-BE49-F238E27FC236}">
                <a16:creationId xmlns:a16="http://schemas.microsoft.com/office/drawing/2014/main" id="{88C5AA7E-95C3-4F6E-82B4-6D724C6A2E89}"/>
              </a:ext>
            </a:extLst>
          </p:cNvPr>
          <p:cNvSpPr/>
          <p:nvPr/>
        </p:nvSpPr>
        <p:spPr>
          <a:xfrm flipH="1">
            <a:off x="7789830" y="4441272"/>
            <a:ext cx="4402169" cy="1957684"/>
          </a:xfrm>
          <a:prstGeom prst="flowChartDocument">
            <a:avLst/>
          </a:prstGeom>
          <a:solidFill>
            <a:schemeClr val="bg1"/>
          </a:solidFill>
          <a:ln>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tlCol="1" anchor="ctr"/>
          <a:lstStyle/>
          <a:p>
            <a:pPr algn="l"/>
            <a:r>
              <a:rPr lang="ar-SA" sz="3200" b="1" dirty="0">
                <a:solidFill>
                  <a:schemeClr val="accent5">
                    <a:lumMod val="50000"/>
                  </a:schemeClr>
                </a:solidFill>
              </a:rPr>
              <a:t>تلميح : سورة النبأ.</a:t>
            </a:r>
          </a:p>
        </p:txBody>
      </p:sp>
      <p:pic>
        <p:nvPicPr>
          <p:cNvPr id="5" name="صورة 4" descr="صورة تحتوي على داخلي, منضدة, جالس, سرير&#10;&#10;تم إنشاء الوصف تلقائياً">
            <a:extLst>
              <a:ext uri="{FF2B5EF4-FFF2-40B4-BE49-F238E27FC236}">
                <a16:creationId xmlns:a16="http://schemas.microsoft.com/office/drawing/2014/main" id="{114DF5B8-3695-4DED-931B-9B657133D9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3867" y="335554"/>
            <a:ext cx="5495925" cy="3724275"/>
          </a:xfrm>
          <a:prstGeom prst="rect">
            <a:avLst/>
          </a:prstGeom>
        </p:spPr>
      </p:pic>
      <p:sp>
        <p:nvSpPr>
          <p:cNvPr id="6" name="مستطيل 5">
            <a:extLst>
              <a:ext uri="{FF2B5EF4-FFF2-40B4-BE49-F238E27FC236}">
                <a16:creationId xmlns:a16="http://schemas.microsoft.com/office/drawing/2014/main" id="{B73EC782-A206-4D21-9531-51F11255CDE2}"/>
              </a:ext>
            </a:extLst>
          </p:cNvPr>
          <p:cNvSpPr/>
          <p:nvPr/>
        </p:nvSpPr>
        <p:spPr>
          <a:xfrm>
            <a:off x="5172109" y="920418"/>
            <a:ext cx="4759440" cy="2308324"/>
          </a:xfrm>
          <a:prstGeom prst="rect">
            <a:avLst/>
          </a:prstGeom>
          <a:noFill/>
        </p:spPr>
        <p:txBody>
          <a:bodyPr wrap="square" lIns="91440" tIns="45720" rIns="91440" bIns="45720">
            <a:spAutoFit/>
          </a:bodyPr>
          <a:lstStyle/>
          <a:p>
            <a:pPr algn="ctr"/>
            <a:r>
              <a:rPr lang="ar-SA" sz="3600" b="1" dirty="0">
                <a:ln w="0"/>
                <a:solidFill>
                  <a:srgbClr val="762601"/>
                </a:solidFill>
                <a:effectLst>
                  <a:outerShdw blurRad="38100" dist="19050" dir="2700000" algn="tl" rotWithShape="0">
                    <a:schemeClr val="dk1">
                      <a:alpha val="40000"/>
                    </a:schemeClr>
                  </a:outerShdw>
                </a:effectLst>
              </a:rPr>
              <a:t>بعث الله سبحانه وتعالى الرسل مُبشرين ومنذرين ،</a:t>
            </a:r>
          </a:p>
          <a:p>
            <a:pPr algn="ctr"/>
            <a:r>
              <a:rPr lang="ar-SA" sz="3600" b="1" dirty="0">
                <a:ln w="0"/>
                <a:solidFill>
                  <a:srgbClr val="762601"/>
                </a:solidFill>
                <a:effectLst>
                  <a:outerShdw blurRad="38100" dist="19050" dir="2700000" algn="tl" rotWithShape="0">
                    <a:schemeClr val="dk1">
                      <a:alpha val="40000"/>
                    </a:schemeClr>
                  </a:outerShdw>
                </a:effectLst>
              </a:rPr>
              <a:t>فحذروا أممهم من مجيء هذا اليوم قبل </a:t>
            </a:r>
            <a:r>
              <a:rPr lang="ar-SA" sz="3600" b="1" dirty="0" err="1">
                <a:ln w="0"/>
                <a:solidFill>
                  <a:srgbClr val="762601"/>
                </a:solidFill>
                <a:effectLst>
                  <a:outerShdw blurRad="38100" dist="19050" dir="2700000" algn="tl" rotWithShape="0">
                    <a:schemeClr val="dk1">
                      <a:alpha val="40000"/>
                    </a:schemeClr>
                  </a:outerShdw>
                </a:effectLst>
              </a:rPr>
              <a:t>الإستعداد</a:t>
            </a:r>
            <a:r>
              <a:rPr lang="ar-SA" sz="3600" b="1" dirty="0">
                <a:ln w="0"/>
                <a:solidFill>
                  <a:srgbClr val="762601"/>
                </a:solidFill>
                <a:effectLst>
                  <a:outerShdw blurRad="38100" dist="19050" dir="2700000" algn="tl" rotWithShape="0">
                    <a:schemeClr val="dk1">
                      <a:alpha val="40000"/>
                    </a:schemeClr>
                  </a:outerShdw>
                </a:effectLst>
              </a:rPr>
              <a:t> له.</a:t>
            </a:r>
          </a:p>
        </p:txBody>
      </p:sp>
      <p:pic>
        <p:nvPicPr>
          <p:cNvPr id="8" name="صورة 7" descr="صورة تحتوي على لعبة&#10;&#10;تم إنشاء الوصف تلقائياً">
            <a:extLst>
              <a:ext uri="{FF2B5EF4-FFF2-40B4-BE49-F238E27FC236}">
                <a16:creationId xmlns:a16="http://schemas.microsoft.com/office/drawing/2014/main" id="{11864D77-B053-41F7-ABD1-46CFA163F5C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585" b="99840" l="8307" r="90895">
                        <a14:foregroundMark x1="91054" y1="54313" x2="91054" y2="54313"/>
                        <a14:foregroundMark x1="91054" y1="54313" x2="88179" y2="75240"/>
                        <a14:foregroundMark x1="87061" y1="93770" x2="87061" y2="93770"/>
                        <a14:foregroundMark x1="87061" y1="93770" x2="87061" y2="93770"/>
                        <a14:foregroundMark x1="24121" y1="30511" x2="16134" y2="31789"/>
                        <a14:foregroundMark x1="16134" y1="31789" x2="8307" y2="28594"/>
                        <a14:foregroundMark x1="8307" y1="28594" x2="14058" y2="22364"/>
                        <a14:foregroundMark x1="14058" y1="22364" x2="23642" y2="24760"/>
                        <a14:foregroundMark x1="23642" y1="24760" x2="31470" y2="32907"/>
                        <a14:foregroundMark x1="31470" y1="32907" x2="32907" y2="41054"/>
                        <a14:foregroundMark x1="32907" y1="41054" x2="26198" y2="47125"/>
                        <a14:foregroundMark x1="26198" y1="47125" x2="23962" y2="46166"/>
                        <a14:foregroundMark x1="54633" y1="34345" x2="54633" y2="34345"/>
                        <a14:foregroundMark x1="55112" y1="32748" x2="55112" y2="32748"/>
                        <a14:foregroundMark x1="64377" y1="87700" x2="64377" y2="87700"/>
                        <a14:foregroundMark x1="77636" y1="91853" x2="64856" y2="83227"/>
                        <a14:foregroundMark x1="64377" y1="84026" x2="64377" y2="99840"/>
                        <a14:foregroundMark x1="25559" y1="34984" x2="24121" y2="24920"/>
                        <a14:foregroundMark x1="24121" y1="24920" x2="21246" y2="20288"/>
                        <a14:foregroundMark x1="25240" y1="43450" x2="26358" y2="45847"/>
                      </a14:backgroundRemoval>
                    </a14:imgEffect>
                  </a14:imgLayer>
                </a14:imgProps>
              </a:ext>
              <a:ext uri="{28A0092B-C50C-407E-A947-70E740481C1C}">
                <a14:useLocalDpi xmlns:a14="http://schemas.microsoft.com/office/drawing/2010/main" val="0"/>
              </a:ext>
            </a:extLst>
          </a:blip>
          <a:stretch>
            <a:fillRect/>
          </a:stretch>
        </p:blipFill>
        <p:spPr>
          <a:xfrm flipH="1">
            <a:off x="-303158" y="1567027"/>
            <a:ext cx="5306739" cy="5306739"/>
          </a:xfrm>
          <a:prstGeom prst="rect">
            <a:avLst/>
          </a:prstGeom>
        </p:spPr>
      </p:pic>
      <p:pic>
        <p:nvPicPr>
          <p:cNvPr id="10" name="صورة 9">
            <a:extLst>
              <a:ext uri="{FF2B5EF4-FFF2-40B4-BE49-F238E27FC236}">
                <a16:creationId xmlns:a16="http://schemas.microsoft.com/office/drawing/2014/main" id="{7F4230D6-A665-4CB9-8DF9-B517149285CE}"/>
              </a:ext>
            </a:extLst>
          </p:cNvPr>
          <p:cNvPicPr>
            <a:picLocks noChangeAspect="1"/>
          </p:cNvPicPr>
          <p:nvPr/>
        </p:nvPicPr>
        <p:blipFill rotWithShape="1">
          <a:blip r:embed="rId5">
            <a:extLst>
              <a:ext uri="{28A0092B-C50C-407E-A947-70E740481C1C}">
                <a14:useLocalDpi xmlns:a14="http://schemas.microsoft.com/office/drawing/2010/main" val="0"/>
              </a:ext>
            </a:extLst>
          </a:blip>
          <a:srcRect l="42801" t="54076"/>
          <a:stretch/>
        </p:blipFill>
        <p:spPr>
          <a:xfrm flipH="1" flipV="1">
            <a:off x="2483091" y="3903169"/>
            <a:ext cx="5495925" cy="3222843"/>
          </a:xfrm>
          <a:prstGeom prst="rect">
            <a:avLst/>
          </a:prstGeom>
        </p:spPr>
      </p:pic>
      <p:sp>
        <p:nvSpPr>
          <p:cNvPr id="11" name="مستطيل 10">
            <a:extLst>
              <a:ext uri="{FF2B5EF4-FFF2-40B4-BE49-F238E27FC236}">
                <a16:creationId xmlns:a16="http://schemas.microsoft.com/office/drawing/2014/main" id="{41F1C418-E1B0-4406-9FCF-F9CB45C3A45D}"/>
              </a:ext>
            </a:extLst>
          </p:cNvPr>
          <p:cNvSpPr/>
          <p:nvPr/>
        </p:nvSpPr>
        <p:spPr>
          <a:xfrm>
            <a:off x="2964110" y="4805078"/>
            <a:ext cx="3845925" cy="1323439"/>
          </a:xfrm>
          <a:prstGeom prst="rect">
            <a:avLst/>
          </a:prstGeom>
          <a:noFill/>
        </p:spPr>
        <p:txBody>
          <a:bodyPr wrap="none" lIns="91440" tIns="45720" rIns="91440" bIns="45720">
            <a:spAutoFit/>
          </a:bodyPr>
          <a:lstStyle/>
          <a:p>
            <a:pPr algn="ctr"/>
            <a:r>
              <a:rPr lang="ar-SA" sz="4000" b="1" dirty="0">
                <a:ln w="0"/>
                <a:solidFill>
                  <a:schemeClr val="bg1"/>
                </a:solidFill>
                <a:effectLst>
                  <a:outerShdw blurRad="38100" dist="19050" dir="2700000" algn="tl" rotWithShape="0">
                    <a:schemeClr val="dk1">
                      <a:alpha val="40000"/>
                    </a:schemeClr>
                  </a:outerShdw>
                </a:effectLst>
              </a:rPr>
              <a:t>أذكر/ي آية فيها تحذير</a:t>
            </a:r>
          </a:p>
          <a:p>
            <a:pPr algn="ctr"/>
            <a:r>
              <a:rPr lang="ar-SA" sz="4000" b="1" dirty="0">
                <a:ln w="0"/>
                <a:solidFill>
                  <a:schemeClr val="bg1"/>
                </a:solidFill>
                <a:effectLst>
                  <a:outerShdw blurRad="38100" dist="19050" dir="2700000" algn="tl" rotWithShape="0">
                    <a:schemeClr val="dk1">
                      <a:alpha val="40000"/>
                    </a:schemeClr>
                  </a:outerShdw>
                </a:effectLst>
              </a:rPr>
              <a:t> من هذا اليوم!</a:t>
            </a:r>
            <a:endParaRPr lang="ar-SA" sz="4000" b="1" cap="none" spc="0" dirty="0">
              <a:ln w="0"/>
              <a:solidFill>
                <a:schemeClr val="bg1"/>
              </a:solidFill>
              <a:effectLst>
                <a:outerShdw blurRad="38100" dist="19050" dir="2700000" algn="tl" rotWithShape="0">
                  <a:schemeClr val="dk1">
                    <a:alpha val="40000"/>
                  </a:schemeClr>
                </a:outerShdw>
              </a:effectLst>
            </a:endParaRPr>
          </a:p>
        </p:txBody>
      </p:sp>
      <p:pic>
        <p:nvPicPr>
          <p:cNvPr id="13" name="صورة 12">
            <a:extLst>
              <a:ext uri="{FF2B5EF4-FFF2-40B4-BE49-F238E27FC236}">
                <a16:creationId xmlns:a16="http://schemas.microsoft.com/office/drawing/2014/main" id="{DABAD2EA-124C-4549-8720-A4388407D500}"/>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22000" y1="34907" x2="22000" y2="34907"/>
                        <a14:foregroundMark x1="27200" y1="25741" x2="27200" y2="25741"/>
                        <a14:foregroundMark x1="35700" y1="21111" x2="35700" y2="21111"/>
                        <a14:foregroundMark x1="45600" y1="16111" x2="45600" y2="16111"/>
                        <a14:foregroundMark x1="59800" y1="14722" x2="59800" y2="14722"/>
                        <a14:foregroundMark x1="67000" y1="23704" x2="67000" y2="23704"/>
                        <a14:foregroundMark x1="69200" y1="33148" x2="69200" y2="33148"/>
                        <a14:foregroundMark x1="75700" y1="75648" x2="75700" y2="75648"/>
                        <a14:foregroundMark x1="75700" y1="75648" x2="75700" y2="75648"/>
                        <a14:foregroundMark x1="68000" y1="74722" x2="59800" y2="74444"/>
                        <a14:foregroundMark x1="59800" y1="74444" x2="59800" y2="74444"/>
                        <a14:foregroundMark x1="59800" y1="74444" x2="59800" y2="74444"/>
                        <a14:foregroundMark x1="65500" y1="73519" x2="65200" y2="76296"/>
                        <a14:foregroundMark x1="66500" y1="75370" x2="66700" y2="69167"/>
                        <a14:foregroundMark x1="66700" y1="69167" x2="66700" y2="80000"/>
                        <a14:foregroundMark x1="66700" y1="80000" x2="65200" y2="80000"/>
                      </a14:backgroundRemoval>
                    </a14:imgEffect>
                  </a14:imgLayer>
                </a14:imgProps>
              </a:ext>
              <a:ext uri="{28A0092B-C50C-407E-A947-70E740481C1C}">
                <a14:useLocalDpi xmlns:a14="http://schemas.microsoft.com/office/drawing/2010/main" val="0"/>
              </a:ext>
            </a:extLst>
          </a:blip>
          <a:stretch>
            <a:fillRect/>
          </a:stretch>
        </p:blipFill>
        <p:spPr>
          <a:xfrm>
            <a:off x="10299792" y="4220396"/>
            <a:ext cx="2226150" cy="2404242"/>
          </a:xfrm>
          <a:prstGeom prst="rect">
            <a:avLst/>
          </a:prstGeom>
        </p:spPr>
      </p:pic>
    </p:spTree>
    <p:extLst>
      <p:ext uri="{BB962C8B-B14F-4D97-AF65-F5344CB8AC3E}">
        <p14:creationId xmlns:p14="http://schemas.microsoft.com/office/powerpoint/2010/main" val="33826607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42" presetClass="entr" presetSubtype="0"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مستديرة 3">
            <a:extLst>
              <a:ext uri="{FF2B5EF4-FFF2-40B4-BE49-F238E27FC236}">
                <a16:creationId xmlns:a16="http://schemas.microsoft.com/office/drawing/2014/main" id="{B0FC2F9D-AFE6-4901-B5B1-CF3E77B7D8D3}"/>
              </a:ext>
            </a:extLst>
          </p:cNvPr>
          <p:cNvSpPr/>
          <p:nvPr/>
        </p:nvSpPr>
        <p:spPr>
          <a:xfrm>
            <a:off x="2648606" y="315311"/>
            <a:ext cx="9254359" cy="96169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a:solidFill>
                  <a:schemeClr val="tx1"/>
                </a:solidFill>
              </a:rPr>
              <a:t>صنفّ/ي الآيات إلى ما يُناسبها من أساليب التعبير التالية:</a:t>
            </a:r>
          </a:p>
        </p:txBody>
      </p:sp>
      <p:graphicFrame>
        <p:nvGraphicFramePr>
          <p:cNvPr id="5" name="جدول 5">
            <a:extLst>
              <a:ext uri="{FF2B5EF4-FFF2-40B4-BE49-F238E27FC236}">
                <a16:creationId xmlns:a16="http://schemas.microsoft.com/office/drawing/2014/main" id="{D55253BB-18B2-4CE3-B46A-AFE89291B2C8}"/>
              </a:ext>
            </a:extLst>
          </p:cNvPr>
          <p:cNvGraphicFramePr>
            <a:graphicFrameLocks noGrp="1"/>
          </p:cNvGraphicFramePr>
          <p:nvPr>
            <p:extLst>
              <p:ext uri="{D42A27DB-BD31-4B8C-83A1-F6EECF244321}">
                <p14:modId xmlns:p14="http://schemas.microsoft.com/office/powerpoint/2010/main" val="4220736863"/>
              </p:ext>
            </p:extLst>
          </p:nvPr>
        </p:nvGraphicFramePr>
        <p:xfrm>
          <a:off x="898633" y="2081047"/>
          <a:ext cx="11004332" cy="4170897"/>
        </p:xfrm>
        <a:graphic>
          <a:graphicData uri="http://schemas.openxmlformats.org/drawingml/2006/table">
            <a:tbl>
              <a:tblPr rtl="1" firstRow="1" bandRow="1">
                <a:tableStyleId>{F5AB1C69-6EDB-4FF4-983F-18BD219EF322}</a:tableStyleId>
              </a:tblPr>
              <a:tblGrid>
                <a:gridCol w="7062951">
                  <a:extLst>
                    <a:ext uri="{9D8B030D-6E8A-4147-A177-3AD203B41FA5}">
                      <a16:colId xmlns:a16="http://schemas.microsoft.com/office/drawing/2014/main" val="137910191"/>
                    </a:ext>
                  </a:extLst>
                </a:gridCol>
                <a:gridCol w="3941381">
                  <a:extLst>
                    <a:ext uri="{9D8B030D-6E8A-4147-A177-3AD203B41FA5}">
                      <a16:colId xmlns:a16="http://schemas.microsoft.com/office/drawing/2014/main" val="2134853403"/>
                    </a:ext>
                  </a:extLst>
                </a:gridCol>
              </a:tblGrid>
              <a:tr h="914401">
                <a:tc>
                  <a:txBody>
                    <a:bodyPr/>
                    <a:lstStyle/>
                    <a:p>
                      <a:pPr algn="ctr" rtl="1"/>
                      <a:r>
                        <a:rPr lang="ar-SA" sz="2800" dirty="0"/>
                        <a:t>الآية:</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ctr" rtl="1"/>
                      <a:r>
                        <a:rPr lang="ar-SA" sz="2800" dirty="0"/>
                        <a:t>أسلوب التعبير: </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80454011"/>
                  </a:ext>
                </a:extLst>
              </a:tr>
              <a:tr h="1884896">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800" b="1" i="0" dirty="0">
                          <a:solidFill>
                            <a:schemeClr val="accent5">
                              <a:lumMod val="50000"/>
                            </a:schemeClr>
                          </a:solidFill>
                          <a:effectLst/>
                          <a:latin typeface="Traditional Arabic" panose="02020603050405020304" pitchFamily="18" charset="-78"/>
                          <a:cs typeface="+mn-cs"/>
                        </a:rPr>
                        <a:t>قال تعالى: {وَإِن تَعْجَبْ فَعَجَبٌ قَوْلُهُمْ </a:t>
                      </a:r>
                      <a:r>
                        <a:rPr lang="ar-SA" sz="2800" b="1" i="0" dirty="0" err="1">
                          <a:solidFill>
                            <a:schemeClr val="accent5">
                              <a:lumMod val="50000"/>
                            </a:schemeClr>
                          </a:solidFill>
                          <a:effectLst/>
                          <a:latin typeface="Traditional Arabic" panose="02020603050405020304" pitchFamily="18" charset="-78"/>
                          <a:cs typeface="+mn-cs"/>
                        </a:rPr>
                        <a:t>أَإِذَا</a:t>
                      </a:r>
                      <a:r>
                        <a:rPr lang="ar-SA" sz="2800" b="1" i="0" dirty="0">
                          <a:solidFill>
                            <a:schemeClr val="accent5">
                              <a:lumMod val="50000"/>
                            </a:schemeClr>
                          </a:solidFill>
                          <a:effectLst/>
                          <a:latin typeface="Traditional Arabic" panose="02020603050405020304" pitchFamily="18" charset="-78"/>
                          <a:cs typeface="+mn-cs"/>
                        </a:rPr>
                        <a:t> كُنَّا تُرَابًا أَإِنَّا لَفِي خَلْقٍ جَدِيدٍ ۗ </a:t>
                      </a:r>
                      <a:r>
                        <a:rPr lang="ar-SA" sz="2800" b="1" i="0" dirty="0" err="1">
                          <a:solidFill>
                            <a:schemeClr val="accent5">
                              <a:lumMod val="50000"/>
                            </a:schemeClr>
                          </a:solidFill>
                          <a:effectLst/>
                          <a:latin typeface="Traditional Arabic" panose="02020603050405020304" pitchFamily="18" charset="-78"/>
                          <a:cs typeface="+mn-cs"/>
                        </a:rPr>
                        <a:t>أُولَٰئِكَ</a:t>
                      </a:r>
                      <a:r>
                        <a:rPr lang="ar-SA" sz="2800" b="1" i="0" dirty="0">
                          <a:solidFill>
                            <a:schemeClr val="accent5">
                              <a:lumMod val="50000"/>
                            </a:schemeClr>
                          </a:solidFill>
                          <a:effectLst/>
                          <a:latin typeface="Traditional Arabic" panose="02020603050405020304" pitchFamily="18" charset="-78"/>
                          <a:cs typeface="+mn-cs"/>
                        </a:rPr>
                        <a:t> الَّذِينَ كَفَرُوا بِرَبِّهِمْ ۖ </a:t>
                      </a:r>
                      <a:r>
                        <a:rPr lang="ar-SA" sz="2800" b="1" i="0" dirty="0" err="1">
                          <a:solidFill>
                            <a:schemeClr val="accent5">
                              <a:lumMod val="50000"/>
                            </a:schemeClr>
                          </a:solidFill>
                          <a:effectLst/>
                          <a:latin typeface="Traditional Arabic" panose="02020603050405020304" pitchFamily="18" charset="-78"/>
                          <a:cs typeface="+mn-cs"/>
                        </a:rPr>
                        <a:t>وَأُولَٰئِكَ</a:t>
                      </a:r>
                      <a:r>
                        <a:rPr lang="ar-SA" sz="2800" b="1" i="0" dirty="0">
                          <a:solidFill>
                            <a:schemeClr val="accent5">
                              <a:lumMod val="50000"/>
                            </a:schemeClr>
                          </a:solidFill>
                          <a:effectLst/>
                          <a:latin typeface="Traditional Arabic" panose="02020603050405020304" pitchFamily="18" charset="-78"/>
                          <a:cs typeface="+mn-cs"/>
                        </a:rPr>
                        <a:t> الْأَغْلَالُ فِي أَعْنَاقِهِمْ ۖ </a:t>
                      </a:r>
                      <a:r>
                        <a:rPr lang="ar-SA" sz="2800" b="1" i="0" dirty="0" err="1">
                          <a:solidFill>
                            <a:schemeClr val="accent5">
                              <a:lumMod val="50000"/>
                            </a:schemeClr>
                          </a:solidFill>
                          <a:effectLst/>
                          <a:latin typeface="Traditional Arabic" panose="02020603050405020304" pitchFamily="18" charset="-78"/>
                          <a:cs typeface="+mn-cs"/>
                        </a:rPr>
                        <a:t>وَأُولَٰئِكَ</a:t>
                      </a:r>
                      <a:r>
                        <a:rPr lang="ar-SA" sz="2800" b="1" i="0" dirty="0">
                          <a:solidFill>
                            <a:schemeClr val="accent5">
                              <a:lumMod val="50000"/>
                            </a:schemeClr>
                          </a:solidFill>
                          <a:effectLst/>
                          <a:latin typeface="Traditional Arabic" panose="02020603050405020304" pitchFamily="18" charset="-78"/>
                          <a:cs typeface="+mn-cs"/>
                        </a:rPr>
                        <a:t> أَصْحَابُ النَّارِ ۖ هُمْ فِيهَا خَالِدُونَ}</a:t>
                      </a:r>
                      <a:endParaRPr lang="ar-SA" sz="2800" dirty="0">
                        <a:solidFill>
                          <a:schemeClr val="accent5">
                            <a:lumMod val="50000"/>
                          </a:schemeClr>
                        </a:solidFill>
                        <a:cs typeface="+mn-cs"/>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1"/>
                      <a:endParaRPr lang="ar-SA" sz="28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03315511"/>
                  </a:ext>
                </a:extLst>
              </a:tr>
              <a:tr h="1278262">
                <a:tc>
                  <a:txBody>
                    <a:bodyPr/>
                    <a:lstStyle/>
                    <a:p>
                      <a:pPr algn="ctr" rtl="1"/>
                      <a:r>
                        <a:rPr lang="ar-SA" sz="2800" b="1" dirty="0">
                          <a:solidFill>
                            <a:schemeClr val="accent5">
                              <a:lumMod val="50000"/>
                            </a:schemeClr>
                          </a:solidFill>
                        </a:rPr>
                        <a:t>قال تعالى: { أَلَمْ يَأْتِكُمْ رُسُلٌ مِّنكُمْ يَتْلُونَ عَلَيْكُمْ آيَاتِ رَبِّكُمْ وَيُنذِرُونَكُمْ لِقَاءَ يَوْمِكُمْ </a:t>
                      </a:r>
                      <a:r>
                        <a:rPr lang="ar-SA" sz="2800" b="1" dirty="0" err="1">
                          <a:solidFill>
                            <a:schemeClr val="accent5">
                              <a:lumMod val="50000"/>
                            </a:schemeClr>
                          </a:solidFill>
                        </a:rPr>
                        <a:t>هَٰذَا</a:t>
                      </a:r>
                      <a:r>
                        <a:rPr lang="ar-SA" sz="2800" b="1" dirty="0">
                          <a:solidFill>
                            <a:schemeClr val="accent5">
                              <a:lumMod val="50000"/>
                            </a:schemeClr>
                          </a:solidFill>
                        </a:rPr>
                        <a:t> ۚ قَالُوا </a:t>
                      </a:r>
                      <a:r>
                        <a:rPr lang="ar-SA" sz="2800" b="1" dirty="0" err="1">
                          <a:solidFill>
                            <a:schemeClr val="accent5">
                              <a:lumMod val="50000"/>
                            </a:schemeClr>
                          </a:solidFill>
                        </a:rPr>
                        <a:t>بَلَىٰ</a:t>
                      </a:r>
                      <a:r>
                        <a:rPr lang="ar-SA" sz="2800" b="1" dirty="0">
                          <a:solidFill>
                            <a:schemeClr val="accent5">
                              <a:lumMod val="50000"/>
                            </a:schemeClr>
                          </a:solidFill>
                        </a:rPr>
                        <a:t> </a:t>
                      </a:r>
                      <a:r>
                        <a:rPr lang="ar-SA" sz="2800" b="1" dirty="0" err="1">
                          <a:solidFill>
                            <a:schemeClr val="accent5">
                              <a:lumMod val="50000"/>
                            </a:schemeClr>
                          </a:solidFill>
                        </a:rPr>
                        <a:t>وَلَٰكِنْ</a:t>
                      </a:r>
                      <a:r>
                        <a:rPr lang="ar-SA" sz="2800" b="1" dirty="0">
                          <a:solidFill>
                            <a:schemeClr val="accent5">
                              <a:lumMod val="50000"/>
                            </a:schemeClr>
                          </a:solidFill>
                        </a:rPr>
                        <a:t> حَقَّتْ كَلِمَةُ الْعَذَابِ عَلَى الْكَافِرِينَ}</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1"/>
                      <a:endParaRPr lang="ar-SA" sz="28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129128972"/>
                  </a:ext>
                </a:extLst>
              </a:tr>
            </a:tbl>
          </a:graphicData>
        </a:graphic>
      </p:graphicFrame>
      <p:sp>
        <p:nvSpPr>
          <p:cNvPr id="8" name="مستطيل: زوايا مستديرة 7">
            <a:extLst>
              <a:ext uri="{FF2B5EF4-FFF2-40B4-BE49-F238E27FC236}">
                <a16:creationId xmlns:a16="http://schemas.microsoft.com/office/drawing/2014/main" id="{989791EB-F8DD-41AD-B673-DDAFF1E8AE6A}"/>
              </a:ext>
            </a:extLst>
          </p:cNvPr>
          <p:cNvSpPr/>
          <p:nvPr/>
        </p:nvSpPr>
        <p:spPr>
          <a:xfrm>
            <a:off x="9996652" y="1371598"/>
            <a:ext cx="1701362" cy="64638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b="1" dirty="0">
                <a:solidFill>
                  <a:schemeClr val="accent5">
                    <a:lumMod val="50000"/>
                  </a:schemeClr>
                </a:solidFill>
              </a:rPr>
              <a:t>الذم</a:t>
            </a:r>
          </a:p>
        </p:txBody>
      </p:sp>
      <p:sp>
        <p:nvSpPr>
          <p:cNvPr id="10" name="مستطيل: زوايا مستديرة 9">
            <a:extLst>
              <a:ext uri="{FF2B5EF4-FFF2-40B4-BE49-F238E27FC236}">
                <a16:creationId xmlns:a16="http://schemas.microsoft.com/office/drawing/2014/main" id="{C522CA2E-79EC-4DBA-9CAC-AE21B75F6ABF}"/>
              </a:ext>
            </a:extLst>
          </p:cNvPr>
          <p:cNvSpPr/>
          <p:nvPr/>
        </p:nvSpPr>
        <p:spPr>
          <a:xfrm>
            <a:off x="2192720" y="1355834"/>
            <a:ext cx="1701362" cy="64638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b="1" dirty="0">
                <a:solidFill>
                  <a:schemeClr val="accent5">
                    <a:lumMod val="50000"/>
                  </a:schemeClr>
                </a:solidFill>
              </a:rPr>
              <a:t>التأنيب</a:t>
            </a:r>
          </a:p>
        </p:txBody>
      </p:sp>
      <p:sp>
        <p:nvSpPr>
          <p:cNvPr id="12" name="مستطيل: زوايا مستديرة 11">
            <a:extLst>
              <a:ext uri="{FF2B5EF4-FFF2-40B4-BE49-F238E27FC236}">
                <a16:creationId xmlns:a16="http://schemas.microsoft.com/office/drawing/2014/main" id="{8F3B85D5-B3C6-4715-9282-0717B54AECFF}"/>
              </a:ext>
            </a:extLst>
          </p:cNvPr>
          <p:cNvSpPr/>
          <p:nvPr/>
        </p:nvSpPr>
        <p:spPr>
          <a:xfrm>
            <a:off x="4824248" y="1363716"/>
            <a:ext cx="1701362" cy="64638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b="1" dirty="0">
                <a:solidFill>
                  <a:schemeClr val="accent5">
                    <a:lumMod val="50000"/>
                  </a:schemeClr>
                </a:solidFill>
              </a:rPr>
              <a:t>التعجب</a:t>
            </a:r>
          </a:p>
        </p:txBody>
      </p:sp>
      <p:sp>
        <p:nvSpPr>
          <p:cNvPr id="14" name="مستطيل: زوايا مستديرة 13">
            <a:extLst>
              <a:ext uri="{FF2B5EF4-FFF2-40B4-BE49-F238E27FC236}">
                <a16:creationId xmlns:a16="http://schemas.microsoft.com/office/drawing/2014/main" id="{D8ECA6C1-5D3D-41FD-BF6F-17191655AEC2}"/>
              </a:ext>
            </a:extLst>
          </p:cNvPr>
          <p:cNvSpPr/>
          <p:nvPr/>
        </p:nvSpPr>
        <p:spPr>
          <a:xfrm>
            <a:off x="7429500" y="1371600"/>
            <a:ext cx="1701362" cy="64638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b="1" dirty="0">
                <a:solidFill>
                  <a:schemeClr val="accent5">
                    <a:lumMod val="50000"/>
                  </a:schemeClr>
                </a:solidFill>
              </a:rPr>
              <a:t>المدح</a:t>
            </a:r>
          </a:p>
        </p:txBody>
      </p:sp>
      <p:sp>
        <p:nvSpPr>
          <p:cNvPr id="15" name="مستطيل 14">
            <a:extLst>
              <a:ext uri="{FF2B5EF4-FFF2-40B4-BE49-F238E27FC236}">
                <a16:creationId xmlns:a16="http://schemas.microsoft.com/office/drawing/2014/main" id="{43406997-CF5A-4233-8B02-8B3660EE8313}"/>
              </a:ext>
            </a:extLst>
          </p:cNvPr>
          <p:cNvSpPr/>
          <p:nvPr/>
        </p:nvSpPr>
        <p:spPr>
          <a:xfrm>
            <a:off x="146304" y="6294196"/>
            <a:ext cx="3017520" cy="5272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accent5">
                    <a:lumMod val="50000"/>
                  </a:schemeClr>
                </a:solidFill>
              </a:rPr>
              <a:t>الربط مع مواد أخرى</a:t>
            </a:r>
          </a:p>
        </p:txBody>
      </p:sp>
    </p:spTree>
    <p:extLst>
      <p:ext uri="{BB962C8B-B14F-4D97-AF65-F5344CB8AC3E}">
        <p14:creationId xmlns:p14="http://schemas.microsoft.com/office/powerpoint/2010/main" val="7526784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grpId="1" nodeType="clickEffect">
                                  <p:stCondLst>
                                    <p:cond delay="0"/>
                                  </p:stCondLst>
                                  <p:childTnLst>
                                    <p:animMotion origin="layout" path="M -4.79167E-6 -3.33333E-6 L -4.79167E-6 0.00023 C -0.04752 0.08172 -0.0444 0.07894 -0.07812 0.13287 C -0.08307 0.14098 -0.08776 0.15023 -0.09322 0.15648 C -0.09713 0.16158 -0.10117 0.16482 -0.10468 0.17037 C -0.11276 0.18357 -0.11888 0.19977 -0.12747 0.21158 C -0.14648 0.23727 -0.12304 0.2044 -0.14257 0.23542 C -0.14505 0.23912 -0.14778 0.2419 -0.15026 0.24561 C -0.16888 0.2757 -0.15481 0.25787 -0.16731 0.27292 C -0.17747 0.30023 -0.16432 0.26736 -0.17695 0.29005 C -0.17838 0.29283 -0.17916 0.29746 -0.18072 0.30023 C -0.18216 0.30324 -0.18463 0.30394 -0.18632 0.30718 C -0.18854 0.31135 -0.18945 0.31736 -0.19218 0.32061 C -0.19427 0.32385 -0.197 0.32315 -0.1996 0.32431 C -0.2138 0.34121 -0.19635 0.31968 -0.21106 0.34121 C -0.21289 0.34375 -0.21653 0.34815 -0.21653 0.34885 L -0.21653 0.32061 " pathEditMode="relative" rAng="0" ptsTypes="AAAAAAAAAAAAAAAAA">
                                      <p:cBhvr>
                                        <p:cTn id="38" dur="2000" fill="hold"/>
                                        <p:tgtEl>
                                          <p:spTgt spid="12"/>
                                        </p:tgtEl>
                                        <p:attrNameLst>
                                          <p:attrName>ppt_x</p:attrName>
                                          <p:attrName>ppt_y</p:attrName>
                                        </p:attrNameLst>
                                      </p:cBhvr>
                                      <p:rCtr x="-10833" y="17431"/>
                                    </p:animMotion>
                                  </p:childTnLst>
                                </p:cTn>
                              </p:par>
                            </p:childTnLst>
                          </p:cTn>
                        </p:par>
                      </p:childTnLst>
                    </p:cTn>
                  </p:par>
                  <p:par>
                    <p:cTn id="39" fill="hold">
                      <p:stCondLst>
                        <p:cond delay="indefinite"/>
                      </p:stCondLst>
                      <p:childTnLst>
                        <p:par>
                          <p:cTn id="40" fill="hold">
                            <p:stCondLst>
                              <p:cond delay="0"/>
                            </p:stCondLst>
                            <p:childTnLst>
                              <p:par>
                                <p:cTn id="41" presetID="0" presetClass="path" presetSubtype="0" accel="50000" decel="50000" fill="hold" grpId="1" nodeType="clickEffect">
                                  <p:stCondLst>
                                    <p:cond delay="0"/>
                                  </p:stCondLst>
                                  <p:childTnLst>
                                    <p:animMotion origin="layout" path="M 0.00091 0.02731 L 0.00091 0.02731 C 0.00039 0.18009 0.00026 0.3331 -0.00065 0.48588 C -0.00078 0.51018 -0.00221 0.50254 -0.00508 0.52314 C -0.0056 0.52685 -0.00612 0.53032 -0.00664 0.53379 C -0.00703 0.53657 -0.00794 0.53912 -0.00807 0.54189 C -0.00846 0.54629 -0.00807 0.55069 -0.00807 0.55509 L -0.00664 0.54444 " pathEditMode="relative" ptsTypes="AAAAAAAA">
                                      <p:cBhvr>
                                        <p:cTn id="42" dur="2000" fill="hold"/>
                                        <p:tgtEl>
                                          <p:spTgt spid="1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0" grpId="0" animBg="1"/>
      <p:bldP spid="10" grpId="1" animBg="1"/>
      <p:bldP spid="12" grpId="0" animBg="1"/>
      <p:bldP spid="12" grpId="1"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مستديرة 3">
            <a:extLst>
              <a:ext uri="{FF2B5EF4-FFF2-40B4-BE49-F238E27FC236}">
                <a16:creationId xmlns:a16="http://schemas.microsoft.com/office/drawing/2014/main" id="{B0FC2F9D-AFE6-4901-B5B1-CF3E77B7D8D3}"/>
              </a:ext>
            </a:extLst>
          </p:cNvPr>
          <p:cNvSpPr/>
          <p:nvPr/>
        </p:nvSpPr>
        <p:spPr>
          <a:xfrm>
            <a:off x="2648606" y="315311"/>
            <a:ext cx="9254359" cy="96169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a:solidFill>
                  <a:schemeClr val="tx1"/>
                </a:solidFill>
              </a:rPr>
              <a:t>صنفّ/ي الآيات إلى ما يُناسبها من أساليب التعبير التالية:</a:t>
            </a:r>
          </a:p>
        </p:txBody>
      </p:sp>
      <p:graphicFrame>
        <p:nvGraphicFramePr>
          <p:cNvPr id="5" name="جدول 5">
            <a:extLst>
              <a:ext uri="{FF2B5EF4-FFF2-40B4-BE49-F238E27FC236}">
                <a16:creationId xmlns:a16="http://schemas.microsoft.com/office/drawing/2014/main" id="{D55253BB-18B2-4CE3-B46A-AFE89291B2C8}"/>
              </a:ext>
            </a:extLst>
          </p:cNvPr>
          <p:cNvGraphicFramePr>
            <a:graphicFrameLocks noGrp="1"/>
          </p:cNvGraphicFramePr>
          <p:nvPr>
            <p:extLst>
              <p:ext uri="{D42A27DB-BD31-4B8C-83A1-F6EECF244321}">
                <p14:modId xmlns:p14="http://schemas.microsoft.com/office/powerpoint/2010/main" val="2350416541"/>
              </p:ext>
            </p:extLst>
          </p:nvPr>
        </p:nvGraphicFramePr>
        <p:xfrm>
          <a:off x="898633" y="2081047"/>
          <a:ext cx="11004332" cy="4077559"/>
        </p:xfrm>
        <a:graphic>
          <a:graphicData uri="http://schemas.openxmlformats.org/drawingml/2006/table">
            <a:tbl>
              <a:tblPr rtl="1" firstRow="1" bandRow="1">
                <a:tableStyleId>{F5AB1C69-6EDB-4FF4-983F-18BD219EF322}</a:tableStyleId>
              </a:tblPr>
              <a:tblGrid>
                <a:gridCol w="6642033">
                  <a:extLst>
                    <a:ext uri="{9D8B030D-6E8A-4147-A177-3AD203B41FA5}">
                      <a16:colId xmlns:a16="http://schemas.microsoft.com/office/drawing/2014/main" val="137910191"/>
                    </a:ext>
                  </a:extLst>
                </a:gridCol>
                <a:gridCol w="4362299">
                  <a:extLst>
                    <a:ext uri="{9D8B030D-6E8A-4147-A177-3AD203B41FA5}">
                      <a16:colId xmlns:a16="http://schemas.microsoft.com/office/drawing/2014/main" val="2134853403"/>
                    </a:ext>
                  </a:extLst>
                </a:gridCol>
              </a:tblGrid>
              <a:tr h="914401">
                <a:tc>
                  <a:txBody>
                    <a:bodyPr/>
                    <a:lstStyle/>
                    <a:p>
                      <a:pPr algn="ctr" rtl="1"/>
                      <a:r>
                        <a:rPr lang="ar-SA" sz="2800" dirty="0"/>
                        <a:t>الآية:</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ctr" rtl="1"/>
                      <a:r>
                        <a:rPr lang="ar-SA" sz="2800" dirty="0"/>
                        <a:t>أسلوب التعبير: </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80454011"/>
                  </a:ext>
                </a:extLst>
              </a:tr>
              <a:tr h="1884896">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800" b="1" i="0" dirty="0">
                          <a:solidFill>
                            <a:schemeClr val="accent5">
                              <a:lumMod val="50000"/>
                            </a:schemeClr>
                          </a:solidFill>
                          <a:effectLst/>
                          <a:latin typeface="Traditional Arabic" panose="02020603050405020304" pitchFamily="18" charset="-78"/>
                          <a:cs typeface="+mn-cs"/>
                        </a:rPr>
                        <a:t>قال تعالى: {رِجَالٌ لا تُلْهِيهِمْ تِجَارَةٌ وَلا بَيْعٌ عَنْ ذِكْرِ اللَّهِ وَإِقَامِ الصَّلاةِ وَإِيتَاءِ الزَّكَاةِ يَخَافُونَ يَوْمًا تَتَقَلَّبُ فِيهِ الْقُلُوبُ وَالأبْصَارُ}</a:t>
                      </a:r>
                      <a:endParaRPr lang="ar-SA" sz="2800" dirty="0">
                        <a:solidFill>
                          <a:schemeClr val="accent5">
                            <a:lumMod val="50000"/>
                          </a:schemeClr>
                        </a:solidFill>
                        <a:cs typeface="+mn-cs"/>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1"/>
                      <a:endParaRPr lang="ar-SA" sz="28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03315511"/>
                  </a:ext>
                </a:extLst>
              </a:tr>
              <a:tr h="1278262">
                <a:tc>
                  <a:txBody>
                    <a:bodyPr/>
                    <a:lstStyle/>
                    <a:p>
                      <a:pPr algn="ctr" rtl="1"/>
                      <a:r>
                        <a:rPr lang="ar-SA" sz="2800" b="1" dirty="0">
                          <a:solidFill>
                            <a:schemeClr val="accent5">
                              <a:lumMod val="50000"/>
                            </a:schemeClr>
                          </a:solidFill>
                        </a:rPr>
                        <a:t>قال تعالى: {كَلا بَلْ لا يَخَافُونَ الآخِرَةَ}</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1"/>
                      <a:endParaRPr lang="ar-SA" sz="28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129128972"/>
                  </a:ext>
                </a:extLst>
              </a:tr>
            </a:tbl>
          </a:graphicData>
        </a:graphic>
      </p:graphicFrame>
      <p:sp>
        <p:nvSpPr>
          <p:cNvPr id="8" name="مستطيل: زوايا مستديرة 7">
            <a:extLst>
              <a:ext uri="{FF2B5EF4-FFF2-40B4-BE49-F238E27FC236}">
                <a16:creationId xmlns:a16="http://schemas.microsoft.com/office/drawing/2014/main" id="{989791EB-F8DD-41AD-B673-DDAFF1E8AE6A}"/>
              </a:ext>
            </a:extLst>
          </p:cNvPr>
          <p:cNvSpPr/>
          <p:nvPr/>
        </p:nvSpPr>
        <p:spPr>
          <a:xfrm>
            <a:off x="9996652" y="1371598"/>
            <a:ext cx="1701362" cy="64638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b="1" dirty="0">
                <a:solidFill>
                  <a:schemeClr val="accent5">
                    <a:lumMod val="50000"/>
                  </a:schemeClr>
                </a:solidFill>
              </a:rPr>
              <a:t>الذم</a:t>
            </a:r>
          </a:p>
        </p:txBody>
      </p:sp>
      <p:sp>
        <p:nvSpPr>
          <p:cNvPr id="10" name="مستطيل: زوايا مستديرة 9">
            <a:extLst>
              <a:ext uri="{FF2B5EF4-FFF2-40B4-BE49-F238E27FC236}">
                <a16:creationId xmlns:a16="http://schemas.microsoft.com/office/drawing/2014/main" id="{C522CA2E-79EC-4DBA-9CAC-AE21B75F6ABF}"/>
              </a:ext>
            </a:extLst>
          </p:cNvPr>
          <p:cNvSpPr/>
          <p:nvPr/>
        </p:nvSpPr>
        <p:spPr>
          <a:xfrm>
            <a:off x="2192720" y="1355834"/>
            <a:ext cx="1701362" cy="64638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b="1" dirty="0">
                <a:solidFill>
                  <a:schemeClr val="accent5">
                    <a:lumMod val="50000"/>
                  </a:schemeClr>
                </a:solidFill>
              </a:rPr>
              <a:t>التأنيب</a:t>
            </a:r>
          </a:p>
        </p:txBody>
      </p:sp>
      <p:sp>
        <p:nvSpPr>
          <p:cNvPr id="12" name="مستطيل: زوايا مستديرة 11">
            <a:extLst>
              <a:ext uri="{FF2B5EF4-FFF2-40B4-BE49-F238E27FC236}">
                <a16:creationId xmlns:a16="http://schemas.microsoft.com/office/drawing/2014/main" id="{8F3B85D5-B3C6-4715-9282-0717B54AECFF}"/>
              </a:ext>
            </a:extLst>
          </p:cNvPr>
          <p:cNvSpPr/>
          <p:nvPr/>
        </p:nvSpPr>
        <p:spPr>
          <a:xfrm>
            <a:off x="4824248" y="1363716"/>
            <a:ext cx="1701362" cy="64638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b="1" dirty="0">
                <a:solidFill>
                  <a:schemeClr val="accent5">
                    <a:lumMod val="50000"/>
                  </a:schemeClr>
                </a:solidFill>
              </a:rPr>
              <a:t>التعجب</a:t>
            </a:r>
          </a:p>
        </p:txBody>
      </p:sp>
      <p:sp>
        <p:nvSpPr>
          <p:cNvPr id="14" name="مستطيل: زوايا مستديرة 13">
            <a:extLst>
              <a:ext uri="{FF2B5EF4-FFF2-40B4-BE49-F238E27FC236}">
                <a16:creationId xmlns:a16="http://schemas.microsoft.com/office/drawing/2014/main" id="{D8ECA6C1-5D3D-41FD-BF6F-17191655AEC2}"/>
              </a:ext>
            </a:extLst>
          </p:cNvPr>
          <p:cNvSpPr/>
          <p:nvPr/>
        </p:nvSpPr>
        <p:spPr>
          <a:xfrm>
            <a:off x="7429500" y="1371600"/>
            <a:ext cx="1701362" cy="64638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b="1" dirty="0">
                <a:solidFill>
                  <a:schemeClr val="accent5">
                    <a:lumMod val="50000"/>
                  </a:schemeClr>
                </a:solidFill>
              </a:rPr>
              <a:t>المدح</a:t>
            </a:r>
          </a:p>
        </p:txBody>
      </p:sp>
      <p:sp>
        <p:nvSpPr>
          <p:cNvPr id="2" name="مستطيل 1">
            <a:extLst>
              <a:ext uri="{FF2B5EF4-FFF2-40B4-BE49-F238E27FC236}">
                <a16:creationId xmlns:a16="http://schemas.microsoft.com/office/drawing/2014/main" id="{EC777D4F-203C-4958-AA76-0F2B7E306E92}"/>
              </a:ext>
            </a:extLst>
          </p:cNvPr>
          <p:cNvSpPr/>
          <p:nvPr/>
        </p:nvSpPr>
        <p:spPr>
          <a:xfrm>
            <a:off x="146304" y="6239332"/>
            <a:ext cx="3017520" cy="5272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accent5">
                    <a:lumMod val="50000"/>
                  </a:schemeClr>
                </a:solidFill>
              </a:rPr>
              <a:t>الربط مع مواد أخرى</a:t>
            </a:r>
          </a:p>
        </p:txBody>
      </p:sp>
    </p:spTree>
    <p:extLst>
      <p:ext uri="{BB962C8B-B14F-4D97-AF65-F5344CB8AC3E}">
        <p14:creationId xmlns:p14="http://schemas.microsoft.com/office/powerpoint/2010/main" val="23368435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4.79167E-6 -4.81481E-6 L -4.79167E-6 0.00024 C -0.00442 0.0044 -0.00859 0.00926 -0.01302 0.0132 C -0.01901 0.01829 -0.02565 0.0213 -0.03138 0.02686 C -0.03736 0.03218 -0.04192 0.04051 -0.04804 0.04561 C -0.05429 0.0507 -0.06171 0.05232 -0.06835 0.05625 C -0.14088 0.10139 -0.08567 0.06829 -0.12356 0.09422 C -0.12786 0.097 -0.13255 0.09885 -0.13658 0.10209 C -0.14661 0.11065 -0.15546 0.12223 -0.16601 0.12894 C -0.17161 0.13288 -0.17734 0.13565 -0.18268 0.13982 C -0.19153 0.14723 -0.19882 0.15903 -0.20833 0.16413 C -0.21341 0.1669 -0.21848 0.16875 -0.22304 0.17246 C -0.26289 0.20139 -0.21536 0.16875 -0.23971 0.19098 C -0.24257 0.19352 -0.24596 0.19468 -0.24908 0.19653 C -0.2552 0.2007 -0.26067 0.20788 -0.26744 0.20996 C -0.27044 0.21088 -0.27369 0.21135 -0.27656 0.2125 C -0.27968 0.21389 -0.28281 0.21644 -0.2858 0.21806 C -0.28945 0.22014 -0.29335 0.22153 -0.29687 0.22338 C -0.3013 0.22593 -0.30533 0.2294 -0.30976 0.23149 C -0.31276 0.23288 -0.31588 0.23311 -0.31901 0.23403 C -0.32083 0.23473 -0.32265 0.23612 -0.3246 0.23704 C -0.3345 0.24121 -0.33098 0.23889 -0.34296 0.24237 C -0.34557 0.24306 -0.34791 0.24445 -0.35026 0.24514 C -0.36419 0.24862 -0.37395 0.24885 -0.38906 0.25047 C -0.39635 0.25209 -0.40377 0.2544 -0.41106 0.25579 C -0.43203 0.2595 -0.44023 0.25857 -0.4608 0.25857 L -0.42604 0.25857 L -0.44244 0.24237 L -0.44244 0.23403 L -0.43697 0.25579 " pathEditMode="relative" rAng="0" ptsTypes="AAAAAAAAAAAAAAAAAAAAAAAAAAAAAA">
                                      <p:cBhvr>
                                        <p:cTn id="6" dur="2000" fill="hold"/>
                                        <p:tgtEl>
                                          <p:spTgt spid="14"/>
                                        </p:tgtEl>
                                        <p:attrNameLst>
                                          <p:attrName>ppt_x</p:attrName>
                                          <p:attrName>ppt_y</p:attrName>
                                        </p:attrNameLst>
                                      </p:cBhvr>
                                      <p:rCtr x="-23047" y="12917"/>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3.54167E-6 -7.40741E-7 L -3.54167E-6 0.00023 L -0.03424 0.03542 C -0.03698 0.03843 -0.03958 0.04167 -0.04231 0.04421 C -0.04557 0.04722 -0.04922 0.04954 -0.05221 0.05324 C -0.05573 0.05741 -0.05859 0.06343 -0.06198 0.06806 C -0.06562 0.07338 -0.06966 0.07778 -0.07343 0.08287 C -0.08437 0.09838 -0.09388 0.11829 -0.10599 0.13056 C -0.11093 0.13519 -0.11614 0.13958 -0.12057 0.14537 C -0.12435 0.15046 -0.12669 0.1581 -0.13033 0.16343 C -0.13385 0.16829 -0.13815 0.17083 -0.14192 0.17523 C -0.14739 0.18195 -0.15247 0.19005 -0.1582 0.19607 C -0.18971 0.23079 -0.15885 0.18866 -0.19244 0.23171 C -0.2013 0.24306 -0.20963 0.25579 -0.21836 0.26736 C -0.22317 0.27361 -0.22812 0.27963 -0.2332 0.28519 C -0.23854 0.29144 -0.24414 0.29653 -0.24935 0.30301 C -0.25468 0.30995 -0.26002 0.31806 -0.26562 0.32384 C -0.27135 0.32986 -0.27786 0.33333 -0.28359 0.33912 C -0.28932 0.34421 -0.29453 0.3507 -0.29987 0.35671 C -0.30325 0.36042 -0.30625 0.36528 -0.30963 0.36875 C -0.31328 0.37222 -0.31731 0.37454 -0.32109 0.37755 C -0.33099 0.38611 -0.34075 0.39491 -0.35039 0.4044 C -0.35638 0.40995 -0.36198 0.41759 -0.36823 0.42199 C -0.37382 0.42616 -0.37955 0.42917 -0.38463 0.43403 C -0.38867 0.4382 -0.39205 0.44398 -0.39609 0.44884 C -0.40351 0.4581 -0.41132 0.46667 -0.41888 0.4757 C -0.42278 0.48056 -0.42617 0.48634 -0.43033 0.49074 C -0.43411 0.49445 -0.43789 0.49815 -0.44166 0.50255 C -0.44505 0.50625 -0.44791 0.51111 -0.45143 0.51435 C -0.45885 0.52107 -0.46731 0.52454 -0.47435 0.53218 C -0.48424 0.54329 -0.48359 0.54398 -0.497 0.55023 C -0.51198 0.55671 -0.49362 0.54884 -0.5151 0.55602 C -0.51744 0.55671 -0.52382 0.55995 -0.52656 0.56204 C -0.52864 0.56389 -0.5306 0.56759 -0.53294 0.56782 C -0.55078 0.5713 -0.57604 0.57083 -0.59479 0.57083 L -0.59479 0.57107 L -0.59479 0.57083 L -0.62903 0.57083 L -0.62903 0.57107 L -0.62903 0.57083 L -0.64518 0.57431 " pathEditMode="relative" rAng="0" ptsTypes="AAAAAAAAAAAAAAAAAAAAAAAAAAAAAAAAAAAAAAAAA">
                                      <p:cBhvr>
                                        <p:cTn id="10" dur="2000" fill="hold"/>
                                        <p:tgtEl>
                                          <p:spTgt spid="8"/>
                                        </p:tgtEl>
                                        <p:attrNameLst>
                                          <p:attrName>ppt_x</p:attrName>
                                          <p:attrName>ppt_y</p:attrName>
                                        </p:attrNameLst>
                                      </p:cBhvr>
                                      <p:rCtr x="-32266" y="2870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a:extLst>
              <a:ext uri="{FF2B5EF4-FFF2-40B4-BE49-F238E27FC236}">
                <a16:creationId xmlns:a16="http://schemas.microsoft.com/office/drawing/2014/main" id="{52C8D793-A190-4FF5-AE50-C2938C5771A2}"/>
              </a:ext>
            </a:extLst>
          </p:cNvPr>
          <p:cNvSpPr/>
          <p:nvPr/>
        </p:nvSpPr>
        <p:spPr>
          <a:xfrm>
            <a:off x="3310128" y="329184"/>
            <a:ext cx="8436864" cy="13533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b="1" dirty="0">
                <a:solidFill>
                  <a:schemeClr val="accent5">
                    <a:lumMod val="50000"/>
                  </a:schemeClr>
                </a:solidFill>
              </a:rPr>
              <a:t>أقارن بين سلوك من يؤمن باليوم الآخر وبين من لا يؤمن باليوم الآخر تجاه الأمور الآتية:</a:t>
            </a:r>
          </a:p>
        </p:txBody>
      </p:sp>
      <p:graphicFrame>
        <p:nvGraphicFramePr>
          <p:cNvPr id="8" name="جدول 8">
            <a:extLst>
              <a:ext uri="{FF2B5EF4-FFF2-40B4-BE49-F238E27FC236}">
                <a16:creationId xmlns:a16="http://schemas.microsoft.com/office/drawing/2014/main" id="{9B1FB62B-C679-4490-A150-2060CB98EE3F}"/>
              </a:ext>
            </a:extLst>
          </p:cNvPr>
          <p:cNvGraphicFramePr>
            <a:graphicFrameLocks noGrp="1"/>
          </p:cNvGraphicFramePr>
          <p:nvPr>
            <p:extLst>
              <p:ext uri="{D42A27DB-BD31-4B8C-83A1-F6EECF244321}">
                <p14:modId xmlns:p14="http://schemas.microsoft.com/office/powerpoint/2010/main" val="2224937808"/>
              </p:ext>
            </p:extLst>
          </p:nvPr>
        </p:nvGraphicFramePr>
        <p:xfrm>
          <a:off x="676656" y="1938528"/>
          <a:ext cx="10844784" cy="4407408"/>
        </p:xfrm>
        <a:graphic>
          <a:graphicData uri="http://schemas.openxmlformats.org/drawingml/2006/table">
            <a:tbl>
              <a:tblPr rtl="1" firstRow="1" bandRow="1">
                <a:tableStyleId>{7DF18680-E054-41AD-8BC1-D1AEF772440D}</a:tableStyleId>
              </a:tblPr>
              <a:tblGrid>
                <a:gridCol w="2560320">
                  <a:extLst>
                    <a:ext uri="{9D8B030D-6E8A-4147-A177-3AD203B41FA5}">
                      <a16:colId xmlns:a16="http://schemas.microsoft.com/office/drawing/2014/main" val="1589884911"/>
                    </a:ext>
                  </a:extLst>
                </a:gridCol>
                <a:gridCol w="3858768">
                  <a:extLst>
                    <a:ext uri="{9D8B030D-6E8A-4147-A177-3AD203B41FA5}">
                      <a16:colId xmlns:a16="http://schemas.microsoft.com/office/drawing/2014/main" val="2095923654"/>
                    </a:ext>
                  </a:extLst>
                </a:gridCol>
                <a:gridCol w="4425696">
                  <a:extLst>
                    <a:ext uri="{9D8B030D-6E8A-4147-A177-3AD203B41FA5}">
                      <a16:colId xmlns:a16="http://schemas.microsoft.com/office/drawing/2014/main" val="1924277072"/>
                    </a:ext>
                  </a:extLst>
                </a:gridCol>
              </a:tblGrid>
              <a:tr h="810497">
                <a:tc>
                  <a:txBody>
                    <a:bodyPr/>
                    <a:lstStyle/>
                    <a:p>
                      <a:pPr rtl="1"/>
                      <a:endParaRPr lang="ar-SA" sz="3200" b="1">
                        <a:solidFill>
                          <a:schemeClr val="accent5">
                            <a:lumMod val="50000"/>
                          </a:schemeClr>
                        </a:solidFill>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rgbClr val="D2DEEF"/>
                    </a:solidFill>
                  </a:tcPr>
                </a:tc>
                <a:tc>
                  <a:txBody>
                    <a:bodyPr/>
                    <a:lstStyle/>
                    <a:p>
                      <a:pPr rtl="1"/>
                      <a:r>
                        <a:rPr lang="ar-SA" sz="3200" b="1" dirty="0">
                          <a:solidFill>
                            <a:schemeClr val="accent5">
                              <a:lumMod val="50000"/>
                            </a:schemeClr>
                          </a:solidFill>
                        </a:rPr>
                        <a:t>مؤمن باليوم الآخر:</a:t>
                      </a: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rgbClr val="D2DEEF"/>
                    </a:solidFill>
                  </a:tcPr>
                </a:tc>
                <a:tc>
                  <a:txBody>
                    <a:bodyPr/>
                    <a:lstStyle/>
                    <a:p>
                      <a:pPr rtl="1"/>
                      <a:r>
                        <a:rPr lang="ar-SA" sz="3200" b="1" dirty="0">
                          <a:solidFill>
                            <a:schemeClr val="accent5">
                              <a:lumMod val="50000"/>
                            </a:schemeClr>
                          </a:solidFill>
                        </a:rPr>
                        <a:t>غير مؤمن باليوم الآخر:</a:t>
                      </a: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rgbClr val="D2DEEF"/>
                    </a:solidFill>
                  </a:tcPr>
                </a:tc>
                <a:extLst>
                  <a:ext uri="{0D108BD9-81ED-4DB2-BD59-A6C34878D82A}">
                    <a16:rowId xmlns:a16="http://schemas.microsoft.com/office/drawing/2014/main" val="1535207835"/>
                  </a:ext>
                </a:extLst>
              </a:tr>
              <a:tr h="2277441">
                <a:tc>
                  <a:txBody>
                    <a:bodyPr/>
                    <a:lstStyle/>
                    <a:p>
                      <a:pPr rtl="1"/>
                      <a:r>
                        <a:rPr lang="ar-SA" sz="3200" b="1" dirty="0">
                          <a:solidFill>
                            <a:schemeClr val="accent5">
                              <a:lumMod val="50000"/>
                            </a:schemeClr>
                          </a:solidFill>
                        </a:rPr>
                        <a:t>الصبر على مصائب الدنيا </a:t>
                      </a:r>
                    </a:p>
                    <a:p>
                      <a:pPr rtl="1"/>
                      <a:r>
                        <a:rPr lang="ar-SA" sz="3200" b="1" dirty="0">
                          <a:solidFill>
                            <a:schemeClr val="accent5">
                              <a:lumMod val="50000"/>
                            </a:schemeClr>
                          </a:solidFill>
                        </a:rPr>
                        <a:t>(الشدائد والمحن)</a:t>
                      </a: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rgbClr val="D2DEEF"/>
                    </a:solidFill>
                  </a:tcPr>
                </a:tc>
                <a:tc>
                  <a:txBody>
                    <a:bodyPr/>
                    <a:lstStyle/>
                    <a:p>
                      <a:pPr rtl="1"/>
                      <a:endParaRPr lang="ar-SA" sz="3200" b="1" dirty="0">
                        <a:solidFill>
                          <a:schemeClr val="accent5">
                            <a:lumMod val="50000"/>
                          </a:schemeClr>
                        </a:solidFill>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rgbClr val="D2DEEF"/>
                    </a:solidFill>
                  </a:tcPr>
                </a:tc>
                <a:tc>
                  <a:txBody>
                    <a:bodyPr/>
                    <a:lstStyle/>
                    <a:p>
                      <a:pPr rtl="1"/>
                      <a:endParaRPr lang="ar-SA" sz="3200" b="1" dirty="0">
                        <a:solidFill>
                          <a:schemeClr val="accent5">
                            <a:lumMod val="50000"/>
                          </a:schemeClr>
                        </a:solidFill>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rgbClr val="D2DEEF"/>
                    </a:solidFill>
                  </a:tcPr>
                </a:tc>
                <a:extLst>
                  <a:ext uri="{0D108BD9-81ED-4DB2-BD59-A6C34878D82A}">
                    <a16:rowId xmlns:a16="http://schemas.microsoft.com/office/drawing/2014/main" val="442679229"/>
                  </a:ext>
                </a:extLst>
              </a:tr>
              <a:tr h="1319470">
                <a:tc>
                  <a:txBody>
                    <a:bodyPr/>
                    <a:lstStyle/>
                    <a:p>
                      <a:pPr rtl="1"/>
                      <a:r>
                        <a:rPr lang="ar-SA" sz="3200" b="1" dirty="0">
                          <a:solidFill>
                            <a:schemeClr val="accent5">
                              <a:lumMod val="50000"/>
                            </a:schemeClr>
                          </a:solidFill>
                        </a:rPr>
                        <a:t>موت قريب أو صديق</a:t>
                      </a: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rgbClr val="D2DEEF"/>
                    </a:solidFill>
                  </a:tcPr>
                </a:tc>
                <a:tc>
                  <a:txBody>
                    <a:bodyPr/>
                    <a:lstStyle/>
                    <a:p>
                      <a:pPr rtl="1"/>
                      <a:endParaRPr lang="ar-SA" sz="3200" b="1">
                        <a:solidFill>
                          <a:schemeClr val="accent5">
                            <a:lumMod val="50000"/>
                          </a:schemeClr>
                        </a:solidFill>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rgbClr val="D2DEEF"/>
                    </a:solidFill>
                  </a:tcPr>
                </a:tc>
                <a:tc>
                  <a:txBody>
                    <a:bodyPr/>
                    <a:lstStyle/>
                    <a:p>
                      <a:pPr rtl="1"/>
                      <a:endParaRPr lang="ar-SA" sz="3200" b="1" dirty="0">
                        <a:solidFill>
                          <a:schemeClr val="accent5">
                            <a:lumMod val="50000"/>
                          </a:schemeClr>
                        </a:solidFill>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rgbClr val="D2DEEF"/>
                    </a:solidFill>
                  </a:tcPr>
                </a:tc>
                <a:extLst>
                  <a:ext uri="{0D108BD9-81ED-4DB2-BD59-A6C34878D82A}">
                    <a16:rowId xmlns:a16="http://schemas.microsoft.com/office/drawing/2014/main" val="568782512"/>
                  </a:ext>
                </a:extLst>
              </a:tr>
            </a:tbl>
          </a:graphicData>
        </a:graphic>
      </p:graphicFrame>
      <p:sp>
        <p:nvSpPr>
          <p:cNvPr id="11" name="مستطيل: زوايا مستديرة 10">
            <a:extLst>
              <a:ext uri="{FF2B5EF4-FFF2-40B4-BE49-F238E27FC236}">
                <a16:creationId xmlns:a16="http://schemas.microsoft.com/office/drawing/2014/main" id="{ABB178EA-747F-48A9-B889-647893D25485}"/>
              </a:ext>
            </a:extLst>
          </p:cNvPr>
          <p:cNvSpPr/>
          <p:nvPr/>
        </p:nvSpPr>
        <p:spPr>
          <a:xfrm>
            <a:off x="5729951" y="3406246"/>
            <a:ext cx="2749874" cy="69475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accent5">
                    <a:lumMod val="50000"/>
                  </a:schemeClr>
                </a:solidFill>
              </a:rPr>
              <a:t>الصبر والثبات.</a:t>
            </a:r>
          </a:p>
        </p:txBody>
      </p:sp>
      <p:sp>
        <p:nvSpPr>
          <p:cNvPr id="13" name="مستطيل: زوايا مستديرة 12">
            <a:extLst>
              <a:ext uri="{FF2B5EF4-FFF2-40B4-BE49-F238E27FC236}">
                <a16:creationId xmlns:a16="http://schemas.microsoft.com/office/drawing/2014/main" id="{C5890056-1E7C-4940-9CF7-097D60A533B2}"/>
              </a:ext>
            </a:extLst>
          </p:cNvPr>
          <p:cNvSpPr/>
          <p:nvPr/>
        </p:nvSpPr>
        <p:spPr>
          <a:xfrm>
            <a:off x="1483798" y="3013032"/>
            <a:ext cx="2749874" cy="1730557"/>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accent5">
                    <a:lumMod val="50000"/>
                  </a:schemeClr>
                </a:solidFill>
              </a:rPr>
              <a:t>الجزع </a:t>
            </a:r>
            <a:r>
              <a:rPr lang="ar-SA" sz="3200" b="1" dirty="0" err="1">
                <a:solidFill>
                  <a:schemeClr val="accent5">
                    <a:lumMod val="50000"/>
                  </a:schemeClr>
                </a:solidFill>
              </a:rPr>
              <a:t>والتسخط</a:t>
            </a:r>
            <a:endParaRPr lang="ar-SA" sz="3200" b="1" dirty="0">
              <a:solidFill>
                <a:schemeClr val="accent5">
                  <a:lumMod val="50000"/>
                </a:schemeClr>
              </a:solidFill>
            </a:endParaRPr>
          </a:p>
          <a:p>
            <a:pPr algn="ctr"/>
            <a:r>
              <a:rPr lang="ar-SA" sz="3200" b="1" dirty="0">
                <a:solidFill>
                  <a:schemeClr val="accent5">
                    <a:lumMod val="50000"/>
                  </a:schemeClr>
                </a:solidFill>
              </a:rPr>
              <a:t>وعدم الثبات عند حلولها.</a:t>
            </a:r>
          </a:p>
        </p:txBody>
      </p:sp>
      <p:sp>
        <p:nvSpPr>
          <p:cNvPr id="15" name="مستطيل: زوايا مستديرة 14">
            <a:extLst>
              <a:ext uri="{FF2B5EF4-FFF2-40B4-BE49-F238E27FC236}">
                <a16:creationId xmlns:a16="http://schemas.microsoft.com/office/drawing/2014/main" id="{16983EFB-8E71-45D8-ABBE-2B3F471B3918}"/>
              </a:ext>
            </a:extLst>
          </p:cNvPr>
          <p:cNvSpPr/>
          <p:nvPr/>
        </p:nvSpPr>
        <p:spPr>
          <a:xfrm>
            <a:off x="5729951" y="5135990"/>
            <a:ext cx="2749874" cy="1048223"/>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accent5">
                    <a:lumMod val="50000"/>
                  </a:schemeClr>
                </a:solidFill>
              </a:rPr>
              <a:t>الرضا بالقدر و الاحتساب.</a:t>
            </a:r>
          </a:p>
        </p:txBody>
      </p:sp>
      <p:sp>
        <p:nvSpPr>
          <p:cNvPr id="17" name="مستطيل: زوايا مستديرة 16">
            <a:extLst>
              <a:ext uri="{FF2B5EF4-FFF2-40B4-BE49-F238E27FC236}">
                <a16:creationId xmlns:a16="http://schemas.microsoft.com/office/drawing/2014/main" id="{F138C606-1670-4E59-A989-EF7E638795FA}"/>
              </a:ext>
            </a:extLst>
          </p:cNvPr>
          <p:cNvSpPr/>
          <p:nvPr/>
        </p:nvSpPr>
        <p:spPr>
          <a:xfrm>
            <a:off x="1072751" y="5135989"/>
            <a:ext cx="3571967" cy="1048223"/>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accent5">
                    <a:lumMod val="50000"/>
                  </a:schemeClr>
                </a:solidFill>
              </a:rPr>
              <a:t>عدم الرضا بالقدر </a:t>
            </a:r>
            <a:r>
              <a:rPr lang="ar-SA" sz="3200" b="1" dirty="0" err="1">
                <a:solidFill>
                  <a:schemeClr val="accent5">
                    <a:lumMod val="50000"/>
                  </a:schemeClr>
                </a:solidFill>
              </a:rPr>
              <a:t>والإعتراض</a:t>
            </a:r>
            <a:r>
              <a:rPr lang="ar-SA" sz="3200" b="1" dirty="0">
                <a:solidFill>
                  <a:schemeClr val="accent5">
                    <a:lumMod val="50000"/>
                  </a:schemeClr>
                </a:solidFill>
              </a:rPr>
              <a:t> على قدر الله.</a:t>
            </a:r>
          </a:p>
        </p:txBody>
      </p:sp>
    </p:spTree>
    <p:extLst>
      <p:ext uri="{BB962C8B-B14F-4D97-AF65-F5344CB8AC3E}">
        <p14:creationId xmlns:p14="http://schemas.microsoft.com/office/powerpoint/2010/main" val="8484590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3" grpId="0" animBg="1"/>
      <p:bldP spid="15"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a:extLst>
              <a:ext uri="{FF2B5EF4-FFF2-40B4-BE49-F238E27FC236}">
                <a16:creationId xmlns:a16="http://schemas.microsoft.com/office/drawing/2014/main" id="{52C8D793-A190-4FF5-AE50-C2938C5771A2}"/>
              </a:ext>
            </a:extLst>
          </p:cNvPr>
          <p:cNvSpPr/>
          <p:nvPr/>
        </p:nvSpPr>
        <p:spPr>
          <a:xfrm>
            <a:off x="3310128" y="329184"/>
            <a:ext cx="8436864" cy="13533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b="1" dirty="0">
                <a:solidFill>
                  <a:schemeClr val="accent5">
                    <a:lumMod val="50000"/>
                  </a:schemeClr>
                </a:solidFill>
              </a:rPr>
              <a:t>أقارن بين سلوك من يؤمن باليوم الآخر وبين من لا يؤمن باليوم الآخر تجاه الأمور الآتية:</a:t>
            </a:r>
          </a:p>
        </p:txBody>
      </p:sp>
      <p:graphicFrame>
        <p:nvGraphicFramePr>
          <p:cNvPr id="8" name="جدول 8">
            <a:extLst>
              <a:ext uri="{FF2B5EF4-FFF2-40B4-BE49-F238E27FC236}">
                <a16:creationId xmlns:a16="http://schemas.microsoft.com/office/drawing/2014/main" id="{9B1FB62B-C679-4490-A150-2060CB98EE3F}"/>
              </a:ext>
            </a:extLst>
          </p:cNvPr>
          <p:cNvGraphicFramePr>
            <a:graphicFrameLocks noGrp="1"/>
          </p:cNvGraphicFramePr>
          <p:nvPr>
            <p:extLst>
              <p:ext uri="{D42A27DB-BD31-4B8C-83A1-F6EECF244321}">
                <p14:modId xmlns:p14="http://schemas.microsoft.com/office/powerpoint/2010/main" val="4266993681"/>
              </p:ext>
            </p:extLst>
          </p:nvPr>
        </p:nvGraphicFramePr>
        <p:xfrm>
          <a:off x="673608" y="1944902"/>
          <a:ext cx="10844784" cy="4693642"/>
        </p:xfrm>
        <a:graphic>
          <a:graphicData uri="http://schemas.openxmlformats.org/drawingml/2006/table">
            <a:tbl>
              <a:tblPr rtl="1" firstRow="1" bandRow="1">
                <a:tableStyleId>{7DF18680-E054-41AD-8BC1-D1AEF772440D}</a:tableStyleId>
              </a:tblPr>
              <a:tblGrid>
                <a:gridCol w="2560320">
                  <a:extLst>
                    <a:ext uri="{9D8B030D-6E8A-4147-A177-3AD203B41FA5}">
                      <a16:colId xmlns:a16="http://schemas.microsoft.com/office/drawing/2014/main" val="1589884911"/>
                    </a:ext>
                  </a:extLst>
                </a:gridCol>
                <a:gridCol w="3858768">
                  <a:extLst>
                    <a:ext uri="{9D8B030D-6E8A-4147-A177-3AD203B41FA5}">
                      <a16:colId xmlns:a16="http://schemas.microsoft.com/office/drawing/2014/main" val="2095923654"/>
                    </a:ext>
                  </a:extLst>
                </a:gridCol>
                <a:gridCol w="4425696">
                  <a:extLst>
                    <a:ext uri="{9D8B030D-6E8A-4147-A177-3AD203B41FA5}">
                      <a16:colId xmlns:a16="http://schemas.microsoft.com/office/drawing/2014/main" val="1924277072"/>
                    </a:ext>
                  </a:extLst>
                </a:gridCol>
              </a:tblGrid>
              <a:tr h="810497">
                <a:tc>
                  <a:txBody>
                    <a:bodyPr/>
                    <a:lstStyle/>
                    <a:p>
                      <a:pPr rtl="1"/>
                      <a:endParaRPr lang="ar-SA" sz="3200" b="1">
                        <a:solidFill>
                          <a:schemeClr val="accent5">
                            <a:lumMod val="50000"/>
                          </a:schemeClr>
                        </a:solidFill>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rgbClr val="D2DEEF"/>
                    </a:solidFill>
                  </a:tcPr>
                </a:tc>
                <a:tc>
                  <a:txBody>
                    <a:bodyPr/>
                    <a:lstStyle/>
                    <a:p>
                      <a:pPr rtl="1"/>
                      <a:r>
                        <a:rPr lang="ar-SA" sz="3200" b="1" dirty="0">
                          <a:solidFill>
                            <a:schemeClr val="accent5">
                              <a:lumMod val="50000"/>
                            </a:schemeClr>
                          </a:solidFill>
                        </a:rPr>
                        <a:t>مؤمن باليوم الآخر:</a:t>
                      </a: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rgbClr val="D2DEEF"/>
                    </a:solidFill>
                  </a:tcPr>
                </a:tc>
                <a:tc>
                  <a:txBody>
                    <a:bodyPr/>
                    <a:lstStyle/>
                    <a:p>
                      <a:pPr rtl="1"/>
                      <a:r>
                        <a:rPr lang="ar-SA" sz="3200" b="1" dirty="0">
                          <a:solidFill>
                            <a:schemeClr val="accent5">
                              <a:lumMod val="50000"/>
                            </a:schemeClr>
                          </a:solidFill>
                        </a:rPr>
                        <a:t>غير مؤمن باليوم الآخر:</a:t>
                      </a: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rgbClr val="D2DEEF"/>
                    </a:solidFill>
                  </a:tcPr>
                </a:tc>
                <a:extLst>
                  <a:ext uri="{0D108BD9-81ED-4DB2-BD59-A6C34878D82A}">
                    <a16:rowId xmlns:a16="http://schemas.microsoft.com/office/drawing/2014/main" val="1535207835"/>
                  </a:ext>
                </a:extLst>
              </a:tr>
              <a:tr h="1585231">
                <a:tc>
                  <a:txBody>
                    <a:bodyPr/>
                    <a:lstStyle/>
                    <a:p>
                      <a:pPr rtl="1"/>
                      <a:r>
                        <a:rPr lang="ar-SA" sz="3200" b="1" dirty="0">
                          <a:solidFill>
                            <a:schemeClr val="accent5">
                              <a:lumMod val="50000"/>
                            </a:schemeClr>
                          </a:solidFill>
                        </a:rPr>
                        <a:t>القبر</a:t>
                      </a: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rgbClr val="D2DEEF"/>
                    </a:solidFill>
                  </a:tcPr>
                </a:tc>
                <a:tc>
                  <a:txBody>
                    <a:bodyPr/>
                    <a:lstStyle/>
                    <a:p>
                      <a:pPr rtl="1"/>
                      <a:endParaRPr lang="ar-SA" sz="3200" b="1" dirty="0">
                        <a:solidFill>
                          <a:schemeClr val="accent5">
                            <a:lumMod val="50000"/>
                          </a:schemeClr>
                        </a:solidFill>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rgbClr val="D2DEEF"/>
                    </a:solidFill>
                  </a:tcPr>
                </a:tc>
                <a:tc>
                  <a:txBody>
                    <a:bodyPr/>
                    <a:lstStyle/>
                    <a:p>
                      <a:pPr rtl="1"/>
                      <a:endParaRPr lang="ar-SA" sz="3200" b="1" dirty="0">
                        <a:solidFill>
                          <a:schemeClr val="accent5">
                            <a:lumMod val="50000"/>
                          </a:schemeClr>
                        </a:solidFill>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rgbClr val="D2DEEF"/>
                    </a:solidFill>
                  </a:tcPr>
                </a:tc>
                <a:extLst>
                  <a:ext uri="{0D108BD9-81ED-4DB2-BD59-A6C34878D82A}">
                    <a16:rowId xmlns:a16="http://schemas.microsoft.com/office/drawing/2014/main" val="442679229"/>
                  </a:ext>
                </a:extLst>
              </a:tr>
              <a:tr h="2297914">
                <a:tc>
                  <a:txBody>
                    <a:bodyPr/>
                    <a:lstStyle/>
                    <a:p>
                      <a:pPr rtl="1"/>
                      <a:r>
                        <a:rPr lang="ar-SA" sz="3200" b="1" dirty="0">
                          <a:solidFill>
                            <a:schemeClr val="accent5">
                              <a:lumMod val="50000"/>
                            </a:schemeClr>
                          </a:solidFill>
                        </a:rPr>
                        <a:t>الشهوات</a:t>
                      </a: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rgbClr val="D2DEEF"/>
                    </a:solidFill>
                  </a:tcPr>
                </a:tc>
                <a:tc>
                  <a:txBody>
                    <a:bodyPr/>
                    <a:lstStyle/>
                    <a:p>
                      <a:pPr rtl="1"/>
                      <a:endParaRPr lang="ar-SA" sz="3200" b="1">
                        <a:solidFill>
                          <a:schemeClr val="accent5">
                            <a:lumMod val="50000"/>
                          </a:schemeClr>
                        </a:solidFill>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rgbClr val="D2DEEF"/>
                    </a:solidFill>
                  </a:tcPr>
                </a:tc>
                <a:tc>
                  <a:txBody>
                    <a:bodyPr/>
                    <a:lstStyle/>
                    <a:p>
                      <a:pPr rtl="1"/>
                      <a:endParaRPr lang="ar-SA" sz="3200" b="1" dirty="0">
                        <a:solidFill>
                          <a:schemeClr val="accent5">
                            <a:lumMod val="50000"/>
                          </a:schemeClr>
                        </a:solidFill>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rgbClr val="D2DEEF"/>
                    </a:solidFill>
                  </a:tcPr>
                </a:tc>
                <a:extLst>
                  <a:ext uri="{0D108BD9-81ED-4DB2-BD59-A6C34878D82A}">
                    <a16:rowId xmlns:a16="http://schemas.microsoft.com/office/drawing/2014/main" val="568782512"/>
                  </a:ext>
                </a:extLst>
              </a:tr>
            </a:tbl>
          </a:graphicData>
        </a:graphic>
      </p:graphicFrame>
      <p:sp>
        <p:nvSpPr>
          <p:cNvPr id="11" name="مستطيل: زوايا مستديرة 10">
            <a:extLst>
              <a:ext uri="{FF2B5EF4-FFF2-40B4-BE49-F238E27FC236}">
                <a16:creationId xmlns:a16="http://schemas.microsoft.com/office/drawing/2014/main" id="{ABB178EA-747F-48A9-B889-647893D25485}"/>
              </a:ext>
            </a:extLst>
          </p:cNvPr>
          <p:cNvSpPr/>
          <p:nvPr/>
        </p:nvSpPr>
        <p:spPr>
          <a:xfrm>
            <a:off x="5729950" y="2925893"/>
            <a:ext cx="2749874" cy="1048223"/>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accent5">
                    <a:lumMod val="50000"/>
                  </a:schemeClr>
                </a:solidFill>
              </a:rPr>
              <a:t>الإيمان بالقبر ونعيمه وعذابه.</a:t>
            </a:r>
          </a:p>
        </p:txBody>
      </p:sp>
      <p:sp>
        <p:nvSpPr>
          <p:cNvPr id="13" name="مستطيل: زوايا مستديرة 12">
            <a:extLst>
              <a:ext uri="{FF2B5EF4-FFF2-40B4-BE49-F238E27FC236}">
                <a16:creationId xmlns:a16="http://schemas.microsoft.com/office/drawing/2014/main" id="{C5890056-1E7C-4940-9CF7-097D60A533B2}"/>
              </a:ext>
            </a:extLst>
          </p:cNvPr>
          <p:cNvSpPr/>
          <p:nvPr/>
        </p:nvSpPr>
        <p:spPr>
          <a:xfrm>
            <a:off x="1483797" y="2916749"/>
            <a:ext cx="2749874" cy="1314589"/>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accent5">
                    <a:lumMod val="50000"/>
                  </a:schemeClr>
                </a:solidFill>
              </a:rPr>
              <a:t>انكاره وعدم الإيمان به.</a:t>
            </a:r>
          </a:p>
        </p:txBody>
      </p:sp>
      <p:sp>
        <p:nvSpPr>
          <p:cNvPr id="15" name="مستطيل: زوايا مستديرة 14">
            <a:extLst>
              <a:ext uri="{FF2B5EF4-FFF2-40B4-BE49-F238E27FC236}">
                <a16:creationId xmlns:a16="http://schemas.microsoft.com/office/drawing/2014/main" id="{16983EFB-8E71-45D8-ABBE-2B3F471B3918}"/>
              </a:ext>
            </a:extLst>
          </p:cNvPr>
          <p:cNvSpPr/>
          <p:nvPr/>
        </p:nvSpPr>
        <p:spPr>
          <a:xfrm>
            <a:off x="5525879" y="4521077"/>
            <a:ext cx="3158017" cy="195287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accent5">
                    <a:lumMod val="50000"/>
                  </a:schemeClr>
                </a:solidFill>
              </a:rPr>
              <a:t>عدم الانغماس فيها والابتعاد عنها و التلذذ بها في الحدود المشروعة.</a:t>
            </a:r>
          </a:p>
        </p:txBody>
      </p:sp>
      <p:sp>
        <p:nvSpPr>
          <p:cNvPr id="17" name="مستطيل: زوايا مستديرة 16">
            <a:extLst>
              <a:ext uri="{FF2B5EF4-FFF2-40B4-BE49-F238E27FC236}">
                <a16:creationId xmlns:a16="http://schemas.microsoft.com/office/drawing/2014/main" id="{F138C606-1670-4E59-A989-EF7E638795FA}"/>
              </a:ext>
            </a:extLst>
          </p:cNvPr>
          <p:cNvSpPr/>
          <p:nvPr/>
        </p:nvSpPr>
        <p:spPr>
          <a:xfrm>
            <a:off x="1072751" y="4953109"/>
            <a:ext cx="3571967" cy="1048223"/>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accent5">
                    <a:lumMod val="50000"/>
                  </a:schemeClr>
                </a:solidFill>
              </a:rPr>
              <a:t>الانغماس فيها والتلذذ بها بلا حدود.</a:t>
            </a:r>
          </a:p>
        </p:txBody>
      </p:sp>
    </p:spTree>
    <p:extLst>
      <p:ext uri="{BB962C8B-B14F-4D97-AF65-F5344CB8AC3E}">
        <p14:creationId xmlns:p14="http://schemas.microsoft.com/office/powerpoint/2010/main" val="22788605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7">
            <a:extLst>
              <a:ext uri="{FF2B5EF4-FFF2-40B4-BE49-F238E27FC236}">
                <a16:creationId xmlns:a16="http://schemas.microsoft.com/office/drawing/2014/main" id="{980C23C5-AB25-45A9-B6E8-000E68DFB3A9}"/>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51269" y="56272"/>
            <a:ext cx="10729494" cy="6438485"/>
          </a:xfrm>
          <a:prstGeom prst="rect">
            <a:avLst/>
          </a:prstGeom>
        </p:spPr>
      </p:pic>
      <p:sp>
        <p:nvSpPr>
          <p:cNvPr id="9" name="مربع نص 8">
            <a:extLst>
              <a:ext uri="{FF2B5EF4-FFF2-40B4-BE49-F238E27FC236}">
                <a16:creationId xmlns:a16="http://schemas.microsoft.com/office/drawing/2014/main" id="{2E6E9258-ECB8-4483-BEDE-41B4359BF978}"/>
              </a:ext>
            </a:extLst>
          </p:cNvPr>
          <p:cNvSpPr txBox="1"/>
          <p:nvPr/>
        </p:nvSpPr>
        <p:spPr>
          <a:xfrm>
            <a:off x="6414868" y="347960"/>
            <a:ext cx="4372062" cy="1384995"/>
          </a:xfrm>
          <a:prstGeom prst="rect">
            <a:avLst/>
          </a:prstGeom>
          <a:noFill/>
        </p:spPr>
        <p:txBody>
          <a:bodyPr wrap="square">
            <a:spAutoFit/>
          </a:bodyPr>
          <a:lstStyle/>
          <a:p>
            <a:r>
              <a:rPr lang="ar-SA" sz="2800" b="1" dirty="0">
                <a:solidFill>
                  <a:srgbClr val="C00000"/>
                </a:solidFill>
                <a:latin typeface="AlBayan"/>
              </a:rPr>
              <a:t>من خلال ما تعلمناه في هذا الدرس، أَكتب كلمة توجيهية أحث فيها على الاستعداد لليوم الآخر.</a:t>
            </a:r>
            <a:endParaRPr lang="ar-SA" sz="2800" b="1" i="0" u="none" strike="noStrike" baseline="0" dirty="0">
              <a:solidFill>
                <a:srgbClr val="C00000"/>
              </a:solidFill>
              <a:latin typeface="AlBayan"/>
            </a:endParaRPr>
          </a:p>
        </p:txBody>
      </p:sp>
      <p:sp>
        <p:nvSpPr>
          <p:cNvPr id="14" name="شريط: منحني ومائل لأعلى 13">
            <a:extLst>
              <a:ext uri="{FF2B5EF4-FFF2-40B4-BE49-F238E27FC236}">
                <a16:creationId xmlns:a16="http://schemas.microsoft.com/office/drawing/2014/main" id="{1B2BB596-BAC1-4C39-9856-C022D9AE4F11}"/>
              </a:ext>
            </a:extLst>
          </p:cNvPr>
          <p:cNvSpPr/>
          <p:nvPr/>
        </p:nvSpPr>
        <p:spPr>
          <a:xfrm>
            <a:off x="6604043" y="2479508"/>
            <a:ext cx="3910818" cy="988471"/>
          </a:xfrm>
          <a:prstGeom prst="ellipseRibbon2">
            <a:avLst>
              <a:gd name="adj1" fmla="val 10768"/>
              <a:gd name="adj2" fmla="val 100000"/>
              <a:gd name="adj3" fmla="val 12500"/>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002060"/>
                </a:solidFill>
              </a:rPr>
              <a:t>الاستعداد لليوم الآخر</a:t>
            </a:r>
          </a:p>
        </p:txBody>
      </p:sp>
      <p:sp>
        <p:nvSpPr>
          <p:cNvPr id="15" name="مستطيل 14">
            <a:extLst>
              <a:ext uri="{FF2B5EF4-FFF2-40B4-BE49-F238E27FC236}">
                <a16:creationId xmlns:a16="http://schemas.microsoft.com/office/drawing/2014/main" id="{87DA7581-87A2-403A-B977-38324F086D22}"/>
              </a:ext>
            </a:extLst>
          </p:cNvPr>
          <p:cNvSpPr/>
          <p:nvPr/>
        </p:nvSpPr>
        <p:spPr>
          <a:xfrm>
            <a:off x="371083" y="6188074"/>
            <a:ext cx="1762022" cy="523220"/>
          </a:xfrm>
          <a:prstGeom prst="rect">
            <a:avLst/>
          </a:prstGeom>
          <a:solidFill>
            <a:schemeClr val="accent5">
              <a:lumMod val="20000"/>
              <a:lumOff val="80000"/>
            </a:schemeClr>
          </a:solidFill>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ar-SA" sz="2800" b="1" cap="none" spc="0" dirty="0">
                <a:ln w="0"/>
                <a:solidFill>
                  <a:srgbClr val="002060"/>
                </a:solidFill>
                <a:effectLst>
                  <a:outerShdw blurRad="38100" dist="19050" dir="2700000" algn="tl" rotWithShape="0">
                    <a:schemeClr val="dk1">
                      <a:alpha val="40000"/>
                    </a:schemeClr>
                  </a:outerShdw>
                </a:effectLst>
              </a:rPr>
              <a:t>مهارة الطلاقة</a:t>
            </a:r>
          </a:p>
        </p:txBody>
      </p:sp>
      <p:sp>
        <p:nvSpPr>
          <p:cNvPr id="16" name="مستطيل: زوايا مستديرة 15">
            <a:extLst>
              <a:ext uri="{FF2B5EF4-FFF2-40B4-BE49-F238E27FC236}">
                <a16:creationId xmlns:a16="http://schemas.microsoft.com/office/drawing/2014/main" id="{D21BB51E-A6BD-4299-A92F-17148C387EA2}"/>
              </a:ext>
            </a:extLst>
          </p:cNvPr>
          <p:cNvSpPr/>
          <p:nvPr/>
        </p:nvSpPr>
        <p:spPr>
          <a:xfrm>
            <a:off x="6324454" y="1850910"/>
            <a:ext cx="1491528" cy="574106"/>
          </a:xfrm>
          <a:prstGeom prst="roundRect">
            <a:avLst/>
          </a:prstGeom>
          <a:solidFill>
            <a:srgbClr val="D1EFF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accent1">
                    <a:lumMod val="75000"/>
                  </a:schemeClr>
                </a:solidFill>
                <a:latin typeface="Tajawal" panose="00000500000000000000" pitchFamily="2" charset="-78"/>
              </a:rPr>
              <a:t>نشاط فردي</a:t>
            </a:r>
          </a:p>
          <a:p>
            <a:pPr algn="ctr"/>
            <a:r>
              <a:rPr lang="ar-SA" sz="2400" b="1" dirty="0">
                <a:solidFill>
                  <a:schemeClr val="accent1">
                    <a:lumMod val="75000"/>
                  </a:schemeClr>
                </a:solidFill>
                <a:latin typeface="Tajawal" panose="00000500000000000000" pitchFamily="2" charset="-78"/>
              </a:rPr>
              <a:t>ص71</a:t>
            </a:r>
          </a:p>
        </p:txBody>
      </p:sp>
      <p:sp>
        <p:nvSpPr>
          <p:cNvPr id="2" name="مستطيل 1">
            <a:extLst>
              <a:ext uri="{FF2B5EF4-FFF2-40B4-BE49-F238E27FC236}">
                <a16:creationId xmlns:a16="http://schemas.microsoft.com/office/drawing/2014/main" id="{3632BDFE-0872-43B0-B268-B35E8182E70B}"/>
              </a:ext>
            </a:extLst>
          </p:cNvPr>
          <p:cNvSpPr/>
          <p:nvPr/>
        </p:nvSpPr>
        <p:spPr>
          <a:xfrm>
            <a:off x="6096000" y="3509871"/>
            <a:ext cx="4926904" cy="2062103"/>
          </a:xfrm>
          <a:prstGeom prst="rect">
            <a:avLst/>
          </a:prstGeom>
          <a:noFill/>
        </p:spPr>
        <p:txBody>
          <a:bodyPr wrap="square" lIns="91440" tIns="45720" rIns="91440" bIns="45720">
            <a:spAutoFit/>
          </a:bodyPr>
          <a:lstStyle/>
          <a:p>
            <a:pPr algn="ctr"/>
            <a:r>
              <a:rPr lang="ar-SA" sz="3200" b="1" cap="none" spc="0" dirty="0">
                <a:ln w="0"/>
                <a:solidFill>
                  <a:schemeClr val="accent4">
                    <a:lumMod val="50000"/>
                  </a:schemeClr>
                </a:solidFill>
              </a:rPr>
              <a:t>علينا أن ندرك حقيقة عظيمة وهي أن الدنيا ليست بدار بقاء ولا خلود، وإنما هي أيام وسنرحل عنها و نكون بين يديّ الله  للحساب، </a:t>
            </a:r>
            <a:endParaRPr lang="ar-SA" sz="3200" b="1" dirty="0">
              <a:ln w="0"/>
              <a:solidFill>
                <a:schemeClr val="accent4">
                  <a:lumMod val="50000"/>
                </a:schemeClr>
              </a:solidFill>
            </a:endParaRPr>
          </a:p>
        </p:txBody>
      </p:sp>
      <p:sp>
        <p:nvSpPr>
          <p:cNvPr id="13" name="مربع نص 12">
            <a:extLst>
              <a:ext uri="{FF2B5EF4-FFF2-40B4-BE49-F238E27FC236}">
                <a16:creationId xmlns:a16="http://schemas.microsoft.com/office/drawing/2014/main" id="{3D6FC5F5-4069-4B20-86AB-DEE6CAB4950E}"/>
              </a:ext>
            </a:extLst>
          </p:cNvPr>
          <p:cNvSpPr txBox="1"/>
          <p:nvPr/>
        </p:nvSpPr>
        <p:spPr>
          <a:xfrm>
            <a:off x="1481663" y="630683"/>
            <a:ext cx="4248958" cy="5016758"/>
          </a:xfrm>
          <a:prstGeom prst="rect">
            <a:avLst/>
          </a:prstGeom>
          <a:noFill/>
        </p:spPr>
        <p:txBody>
          <a:bodyPr wrap="square">
            <a:spAutoFit/>
          </a:bodyPr>
          <a:lstStyle/>
          <a:p>
            <a:pPr algn="ctr"/>
            <a:r>
              <a:rPr lang="ar-SA" sz="3200" b="1" cap="none" spc="0" dirty="0">
                <a:ln w="0"/>
                <a:solidFill>
                  <a:schemeClr val="accent4">
                    <a:lumMod val="50000"/>
                  </a:schemeClr>
                </a:solidFill>
              </a:rPr>
              <a:t>فعلينا </a:t>
            </a:r>
            <a:r>
              <a:rPr lang="ar-SA" sz="3200" b="1" dirty="0">
                <a:ln w="0"/>
                <a:solidFill>
                  <a:schemeClr val="accent4">
                    <a:lumMod val="50000"/>
                  </a:schemeClr>
                </a:solidFill>
              </a:rPr>
              <a:t>المبادرة بالأعمال الصالحة و التوبة مما بدر منّا من سيئات فقد قال عليه الصلاة والسلام ( أغتنم خمسًا قبل خمس ) وذكر منها حياتك قبل موتك وعلينا أن نحذر من الغفلة و التفريط ونَعْمر  أيامنا بالطاعات حتى نكون من السعداء بجنة عرضها السماوات و الأرض.</a:t>
            </a:r>
            <a:endParaRPr lang="ar-SA" sz="3200" b="1" dirty="0">
              <a:solidFill>
                <a:schemeClr val="accent4">
                  <a:lumMod val="50000"/>
                </a:schemeClr>
              </a:solidFill>
            </a:endParaRPr>
          </a:p>
        </p:txBody>
      </p:sp>
    </p:spTree>
    <p:extLst>
      <p:ext uri="{BB962C8B-B14F-4D97-AF65-F5344CB8AC3E}">
        <p14:creationId xmlns:p14="http://schemas.microsoft.com/office/powerpoint/2010/main" val="25136802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animBg="1"/>
      <p:bldP spid="16" grpId="0" animBg="1"/>
      <p:bldP spid="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رسم تخطيطي 5">
            <a:extLst>
              <a:ext uri="{FF2B5EF4-FFF2-40B4-BE49-F238E27FC236}">
                <a16:creationId xmlns:a16="http://schemas.microsoft.com/office/drawing/2014/main" id="{211ED8A2-FF68-4979-AFC0-C3EA925B6736}"/>
              </a:ext>
            </a:extLst>
          </p:cNvPr>
          <p:cNvGraphicFramePr/>
          <p:nvPr/>
        </p:nvGraphicFramePr>
        <p:xfrm>
          <a:off x="-621890" y="133867"/>
          <a:ext cx="13435780" cy="67100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مستطيل 7">
            <a:extLst>
              <a:ext uri="{FF2B5EF4-FFF2-40B4-BE49-F238E27FC236}">
                <a16:creationId xmlns:a16="http://schemas.microsoft.com/office/drawing/2014/main" id="{4E160A68-71F7-4E19-ACBF-C075CB8A0B3C}"/>
              </a:ext>
            </a:extLst>
          </p:cNvPr>
          <p:cNvSpPr/>
          <p:nvPr/>
        </p:nvSpPr>
        <p:spPr>
          <a:xfrm>
            <a:off x="56272" y="6262468"/>
            <a:ext cx="3724537" cy="461665"/>
          </a:xfrm>
          <a:prstGeom prst="rect">
            <a:avLst/>
          </a:prstGeom>
          <a:solidFill>
            <a:srgbClr val="3BABCC"/>
          </a:solidFill>
        </p:spPr>
        <p:txBody>
          <a:bodyPr wrap="square" lIns="91440" tIns="45720" rIns="91440" bIns="45720">
            <a:spAutoFit/>
          </a:bodyPr>
          <a:lstStyle/>
          <a:p>
            <a:pPr algn="ctr"/>
            <a:r>
              <a:rPr lang="ar-SA" sz="2400" b="1" dirty="0">
                <a:solidFill>
                  <a:schemeClr val="bg1"/>
                </a:solidFill>
                <a:cs typeface="Calibri"/>
                <a:sym typeface="Calibri"/>
              </a:rPr>
              <a:t>تدريس تبادلي (وضع أسئلة).</a:t>
            </a:r>
          </a:p>
        </p:txBody>
      </p:sp>
      <p:pic>
        <p:nvPicPr>
          <p:cNvPr id="9" name="صورة 8">
            <a:extLst>
              <a:ext uri="{FF2B5EF4-FFF2-40B4-BE49-F238E27FC236}">
                <a16:creationId xmlns:a16="http://schemas.microsoft.com/office/drawing/2014/main" id="{7A0568D9-A238-4262-BFF0-9653C16C5D44}"/>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303" b="100000" l="7576" r="97273"/>
                    </a14:imgEffect>
                  </a14:imgLayer>
                </a14:imgProps>
              </a:ext>
              <a:ext uri="{28A0092B-C50C-407E-A947-70E740481C1C}">
                <a14:useLocalDpi xmlns:a14="http://schemas.microsoft.com/office/drawing/2010/main" val="0"/>
              </a:ext>
            </a:extLst>
          </a:blip>
          <a:stretch>
            <a:fillRect/>
          </a:stretch>
        </p:blipFill>
        <p:spPr>
          <a:xfrm>
            <a:off x="8596495" y="4557932"/>
            <a:ext cx="4600136" cy="2300068"/>
          </a:xfrm>
          <a:prstGeom prst="rect">
            <a:avLst/>
          </a:prstGeom>
        </p:spPr>
      </p:pic>
    </p:spTree>
    <p:extLst>
      <p:ext uri="{BB962C8B-B14F-4D97-AF65-F5344CB8AC3E}">
        <p14:creationId xmlns:p14="http://schemas.microsoft.com/office/powerpoint/2010/main" val="41868042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A9B25AD4-33ED-45CF-8AE9-AB339F3EEDB6}"/>
              </a:ext>
            </a:extLst>
          </p:cNvPr>
          <p:cNvSpPr/>
          <p:nvPr/>
        </p:nvSpPr>
        <p:spPr>
          <a:xfrm>
            <a:off x="965473" y="466026"/>
            <a:ext cx="10064062" cy="1077218"/>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ar-SA" sz="3200" b="1" dirty="0">
                <a:solidFill>
                  <a:srgbClr val="A1A3A2"/>
                </a:solidFill>
                <a:latin typeface="Calibri"/>
                <a:cs typeface="Calibri"/>
                <a:sym typeface="Calibri"/>
              </a:rPr>
              <a:t>بارك الله فيكم طالباتي المُبدعات ..</a:t>
            </a:r>
          </a:p>
          <a:p>
            <a:pPr algn="ctr"/>
            <a:r>
              <a:rPr lang="ar-SA" sz="3200" b="1" dirty="0">
                <a:solidFill>
                  <a:srgbClr val="A1A3A2"/>
                </a:solidFill>
                <a:latin typeface="Calibri"/>
                <a:cs typeface="Calibri"/>
                <a:sym typeface="Calibri"/>
              </a:rPr>
              <a:t>ووفقكم لما يُحب ويرضى </a:t>
            </a:r>
          </a:p>
        </p:txBody>
      </p:sp>
      <p:pic>
        <p:nvPicPr>
          <p:cNvPr id="5" name="صورة 4">
            <a:extLst>
              <a:ext uri="{FF2B5EF4-FFF2-40B4-BE49-F238E27FC236}">
                <a16:creationId xmlns:a16="http://schemas.microsoft.com/office/drawing/2014/main" id="{7597476C-B16C-4BB8-876E-728AFCC9D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2601" y="1844542"/>
            <a:ext cx="5878511" cy="30895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2" descr="نتيجة بحث الصور عن ورد">
            <a:extLst>
              <a:ext uri="{FF2B5EF4-FFF2-40B4-BE49-F238E27FC236}">
                <a16:creationId xmlns:a16="http://schemas.microsoft.com/office/drawing/2014/main" id="{17509C97-A4BF-438A-93DD-2D3404F2710E}"/>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26433" y="1610712"/>
            <a:ext cx="2849223" cy="3950341"/>
          </a:xfrm>
          <a:prstGeom prst="rect">
            <a:avLst/>
          </a:prstGeom>
          <a:noFill/>
          <a:extLst>
            <a:ext uri="{909E8E84-426E-40DD-AFC4-6F175D3DCCD1}">
              <a14:hiddenFill xmlns:a14="http://schemas.microsoft.com/office/drawing/2010/main">
                <a:solidFill>
                  <a:srgbClr val="FFFFFF"/>
                </a:solidFill>
              </a14:hiddenFill>
            </a:ext>
          </a:extLst>
        </p:spPr>
      </p:pic>
      <p:sp>
        <p:nvSpPr>
          <p:cNvPr id="7" name="مستطيل مستدير الزوايا 6">
            <a:extLst>
              <a:ext uri="{FF2B5EF4-FFF2-40B4-BE49-F238E27FC236}">
                <a16:creationId xmlns:a16="http://schemas.microsoft.com/office/drawing/2014/main" id="{4FD71A4D-CA7E-4A69-8D22-FE5C484545F1}"/>
              </a:ext>
            </a:extLst>
          </p:cNvPr>
          <p:cNvSpPr/>
          <p:nvPr/>
        </p:nvSpPr>
        <p:spPr>
          <a:xfrm>
            <a:off x="-4467156" y="5404612"/>
            <a:ext cx="12192000" cy="1569295"/>
          </a:xfrm>
          <a:prstGeom prst="roundRect">
            <a:avLst>
              <a:gd name="adj" fmla="val 0"/>
            </a:avLst>
          </a:prstGeom>
          <a:no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3600" b="1" dirty="0">
                <a:solidFill>
                  <a:srgbClr val="002060"/>
                </a:solidFill>
                <a:latin typeface="Traditional Arabic" panose="02020603050405020304" pitchFamily="18" charset="-78"/>
                <a:cs typeface="Traditional Arabic" panose="02020603050405020304" pitchFamily="18" charset="-78"/>
              </a:rPr>
              <a:t>للمزيد من العروض</a:t>
            </a:r>
            <a:endParaRPr lang="en-US" sz="3600" b="1" dirty="0">
              <a:solidFill>
                <a:srgbClr val="002060"/>
              </a:solidFill>
              <a:latin typeface="Traditional Arabic" panose="02020603050405020304" pitchFamily="18" charset="-78"/>
              <a:cs typeface="Traditional Arabic" panose="02020603050405020304" pitchFamily="18" charset="-78"/>
            </a:endParaRPr>
          </a:p>
          <a:p>
            <a:pPr algn="ctr"/>
            <a:r>
              <a:rPr lang="en-US" sz="3600" b="1" dirty="0">
                <a:solidFill>
                  <a:srgbClr val="002060"/>
                </a:solidFill>
                <a:latin typeface="Traditional Arabic" panose="02020603050405020304" pitchFamily="18" charset="-78"/>
                <a:cs typeface="Traditional Arabic" panose="02020603050405020304" pitchFamily="18" charset="-78"/>
              </a:rPr>
              <a:t>+966 564378627</a:t>
            </a:r>
          </a:p>
        </p:txBody>
      </p:sp>
    </p:spTree>
    <p:extLst>
      <p:ext uri="{BB962C8B-B14F-4D97-AF65-F5344CB8AC3E}">
        <p14:creationId xmlns:p14="http://schemas.microsoft.com/office/powerpoint/2010/main" val="14136424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صورة 18">
            <a:extLst>
              <a:ext uri="{FF2B5EF4-FFF2-40B4-BE49-F238E27FC236}">
                <a16:creationId xmlns:a16="http://schemas.microsoft.com/office/drawing/2014/main" id="{9EB1613E-0BB6-40FB-9290-1F946484E305}"/>
              </a:ext>
            </a:extLst>
          </p:cNvPr>
          <p:cNvPicPr>
            <a:picLocks noChangeAspect="1"/>
          </p:cNvPicPr>
          <p:nvPr/>
        </p:nvPicPr>
        <p:blipFill>
          <a:blip r:embed="rId2"/>
          <a:stretch>
            <a:fillRect/>
          </a:stretch>
        </p:blipFill>
        <p:spPr>
          <a:xfrm>
            <a:off x="371060" y="1783096"/>
            <a:ext cx="2968487" cy="2153462"/>
          </a:xfrm>
          <a:prstGeom prst="rect">
            <a:avLst/>
          </a:prstGeom>
        </p:spPr>
      </p:pic>
      <p:sp>
        <p:nvSpPr>
          <p:cNvPr id="4" name="مستطيل 3">
            <a:extLst>
              <a:ext uri="{FF2B5EF4-FFF2-40B4-BE49-F238E27FC236}">
                <a16:creationId xmlns:a16="http://schemas.microsoft.com/office/drawing/2014/main" id="{F3B46686-D5A4-452D-9AED-61679D5389C2}"/>
              </a:ext>
            </a:extLst>
          </p:cNvPr>
          <p:cNvSpPr/>
          <p:nvPr/>
        </p:nvSpPr>
        <p:spPr>
          <a:xfrm>
            <a:off x="2004514" y="207580"/>
            <a:ext cx="9664825" cy="1200329"/>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ar-SA" sz="3600" b="1" dirty="0">
                <a:ln w="0"/>
                <a:solidFill>
                  <a:schemeClr val="accent5">
                    <a:lumMod val="50000"/>
                  </a:schemeClr>
                </a:solidFill>
                <a:effectLst>
                  <a:outerShdw blurRad="38100" dist="19050" dir="2700000" algn="tl" rotWithShape="0">
                    <a:schemeClr val="dk1">
                      <a:alpha val="40000"/>
                    </a:schemeClr>
                  </a:outerShdw>
                </a:effectLst>
              </a:rPr>
              <a:t>{ مُراجعة الدرس السابق}.</a:t>
            </a:r>
          </a:p>
          <a:p>
            <a:pPr algn="ctr"/>
            <a:r>
              <a:rPr lang="ar-SA" sz="3600" b="1" cap="none" spc="0" dirty="0">
                <a:ln w="0"/>
                <a:solidFill>
                  <a:schemeClr val="accent5">
                    <a:lumMod val="50000"/>
                  </a:schemeClr>
                </a:solidFill>
                <a:effectLst>
                  <a:outerShdw blurRad="38100" dist="19050" dir="2700000" algn="tl" rotWithShape="0">
                    <a:schemeClr val="dk1">
                      <a:alpha val="40000"/>
                    </a:schemeClr>
                  </a:outerShdw>
                </a:effectLst>
              </a:rPr>
              <a:t>استرجع/ي أهم الأفكار الرئيسية التي تعلمتها في الدرس السابق:</a:t>
            </a:r>
          </a:p>
        </p:txBody>
      </p:sp>
      <p:pic>
        <p:nvPicPr>
          <p:cNvPr id="5" name="صورة 4">
            <a:extLst>
              <a:ext uri="{FF2B5EF4-FFF2-40B4-BE49-F238E27FC236}">
                <a16:creationId xmlns:a16="http://schemas.microsoft.com/office/drawing/2014/main" id="{B3B4C8B9-C663-445B-9320-9C03CE93FF53}"/>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752" b="89894" l="0" r="100000"/>
                    </a14:imgEffect>
                  </a14:imgLayer>
                </a14:imgProps>
              </a:ext>
              <a:ext uri="{28A0092B-C50C-407E-A947-70E740481C1C}">
                <a14:useLocalDpi xmlns:a14="http://schemas.microsoft.com/office/drawing/2010/main" val="0"/>
              </a:ext>
            </a:extLst>
          </a:blip>
          <a:srcRect t="26738" b="28156"/>
          <a:stretch/>
        </p:blipFill>
        <p:spPr>
          <a:xfrm>
            <a:off x="5858011" y="1331649"/>
            <a:ext cx="5811328" cy="2621280"/>
          </a:xfrm>
          <a:prstGeom prst="rect">
            <a:avLst/>
          </a:prstGeom>
        </p:spPr>
      </p:pic>
      <p:pic>
        <p:nvPicPr>
          <p:cNvPr id="6" name="صورة 5">
            <a:extLst>
              <a:ext uri="{FF2B5EF4-FFF2-40B4-BE49-F238E27FC236}">
                <a16:creationId xmlns:a16="http://schemas.microsoft.com/office/drawing/2014/main" id="{E2C250F2-6981-4238-8D15-149E0DD66EE9}"/>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752" b="89894" l="0" r="100000"/>
                    </a14:imgEffect>
                  </a14:imgLayer>
                </a14:imgProps>
              </a:ext>
              <a:ext uri="{28A0092B-C50C-407E-A947-70E740481C1C}">
                <a14:useLocalDpi xmlns:a14="http://schemas.microsoft.com/office/drawing/2010/main" val="0"/>
              </a:ext>
            </a:extLst>
          </a:blip>
          <a:srcRect t="26738" b="28156"/>
          <a:stretch/>
        </p:blipFill>
        <p:spPr>
          <a:xfrm>
            <a:off x="2952347" y="3733800"/>
            <a:ext cx="5811328" cy="2621280"/>
          </a:xfrm>
          <a:prstGeom prst="rect">
            <a:avLst/>
          </a:prstGeom>
        </p:spPr>
      </p:pic>
    </p:spTree>
    <p:extLst>
      <p:ext uri="{BB962C8B-B14F-4D97-AF65-F5344CB8AC3E}">
        <p14:creationId xmlns:p14="http://schemas.microsoft.com/office/powerpoint/2010/main" val="38841994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مكتبة سكرابز العرب: اجمل سكرابز الورود للفوتوشوب والتصميم">
            <a:extLst>
              <a:ext uri="{FF2B5EF4-FFF2-40B4-BE49-F238E27FC236}">
                <a16:creationId xmlns:a16="http://schemas.microsoft.com/office/drawing/2014/main" id="{D65490FD-8BFC-4E24-A3DD-3CA04BFF25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3982" y="2556841"/>
            <a:ext cx="5629690" cy="5629690"/>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زوايا علوية مستديرة 1">
            <a:extLst>
              <a:ext uri="{FF2B5EF4-FFF2-40B4-BE49-F238E27FC236}">
                <a16:creationId xmlns:a16="http://schemas.microsoft.com/office/drawing/2014/main" id="{0846CA46-0D95-4954-816D-C47C13FCEE53}"/>
              </a:ext>
            </a:extLst>
          </p:cNvPr>
          <p:cNvSpPr/>
          <p:nvPr/>
        </p:nvSpPr>
        <p:spPr>
          <a:xfrm>
            <a:off x="6211666" y="1545498"/>
            <a:ext cx="5550953" cy="646331"/>
          </a:xfrm>
          <a:prstGeom prst="round2Same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ar-SA" sz="3200" b="1" dirty="0">
                <a:solidFill>
                  <a:schemeClr val="accent5">
                    <a:lumMod val="50000"/>
                  </a:schemeClr>
                </a:solidFill>
              </a:rPr>
              <a:t>الركن الخامس من أركان الإيمان وهو :</a:t>
            </a:r>
          </a:p>
        </p:txBody>
      </p:sp>
      <p:sp>
        <p:nvSpPr>
          <p:cNvPr id="7" name="مستطيل 6">
            <a:extLst>
              <a:ext uri="{FF2B5EF4-FFF2-40B4-BE49-F238E27FC236}">
                <a16:creationId xmlns:a16="http://schemas.microsoft.com/office/drawing/2014/main" id="{7F858B96-4C94-46C0-807B-7E278F18203E}"/>
              </a:ext>
            </a:extLst>
          </p:cNvPr>
          <p:cNvSpPr/>
          <p:nvPr/>
        </p:nvSpPr>
        <p:spPr>
          <a:xfrm>
            <a:off x="7456793" y="2369260"/>
            <a:ext cx="3138885" cy="1446550"/>
          </a:xfrm>
          <a:prstGeom prst="rect">
            <a:avLst/>
          </a:prstGeom>
          <a:noFill/>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SA" sz="4400" b="1" i="0" u="none" strike="noStrike" kern="0" cap="none" spc="0" normalizeH="0" baseline="0" noProof="0" dirty="0">
                <a:ln>
                  <a:noFill/>
                </a:ln>
                <a:solidFill>
                  <a:srgbClr val="002060"/>
                </a:solidFill>
                <a:effectLst/>
                <a:uLnTx/>
                <a:uFillTx/>
                <a:cs typeface="Calibri"/>
                <a:sym typeface="Calibri"/>
              </a:rPr>
              <a:t>الإيمان باليوم الآخر.</a:t>
            </a:r>
          </a:p>
        </p:txBody>
      </p:sp>
      <p:grpSp>
        <p:nvGrpSpPr>
          <p:cNvPr id="32" name="مجموعة 31">
            <a:extLst>
              <a:ext uri="{FF2B5EF4-FFF2-40B4-BE49-F238E27FC236}">
                <a16:creationId xmlns:a16="http://schemas.microsoft.com/office/drawing/2014/main" id="{0F3E5BB7-BBEE-4712-95E7-7597F37F6217}"/>
              </a:ext>
            </a:extLst>
          </p:cNvPr>
          <p:cNvGrpSpPr/>
          <p:nvPr/>
        </p:nvGrpSpPr>
        <p:grpSpPr>
          <a:xfrm>
            <a:off x="34132" y="1192696"/>
            <a:ext cx="6313659" cy="4916556"/>
            <a:chOff x="-109577" y="2418143"/>
            <a:chExt cx="5330815" cy="3914338"/>
          </a:xfrm>
        </p:grpSpPr>
        <p:sp>
          <p:nvSpPr>
            <p:cNvPr id="4" name="شكل بيضاوي 3">
              <a:extLst>
                <a:ext uri="{FF2B5EF4-FFF2-40B4-BE49-F238E27FC236}">
                  <a16:creationId xmlns:a16="http://schemas.microsoft.com/office/drawing/2014/main" id="{86C9802E-556E-4EDA-BFDE-B12C5100CB7C}"/>
                </a:ext>
              </a:extLst>
            </p:cNvPr>
            <p:cNvSpPr/>
            <p:nvPr/>
          </p:nvSpPr>
          <p:spPr>
            <a:xfrm>
              <a:off x="3066422" y="3150076"/>
              <a:ext cx="1229773" cy="1220575"/>
            </a:xfrm>
            <a:prstGeom prst="ellipse">
              <a:avLst/>
            </a:prstGeom>
            <a:solidFill>
              <a:srgbClr val="01CC9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600"/>
            </a:p>
          </p:txBody>
        </p:sp>
        <p:sp>
          <p:nvSpPr>
            <p:cNvPr id="9" name="شكل بيضاوي 8">
              <a:extLst>
                <a:ext uri="{FF2B5EF4-FFF2-40B4-BE49-F238E27FC236}">
                  <a16:creationId xmlns:a16="http://schemas.microsoft.com/office/drawing/2014/main" id="{C9364C95-8704-47EE-B2E4-91697A44E628}"/>
                </a:ext>
              </a:extLst>
            </p:cNvPr>
            <p:cNvSpPr/>
            <p:nvPr/>
          </p:nvSpPr>
          <p:spPr>
            <a:xfrm>
              <a:off x="3066422" y="4462470"/>
              <a:ext cx="1229773" cy="1220575"/>
            </a:xfrm>
            <a:prstGeom prst="ellipse">
              <a:avLst/>
            </a:prstGeom>
            <a:solidFill>
              <a:srgbClr val="14A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600"/>
            </a:p>
          </p:txBody>
        </p:sp>
        <p:sp>
          <p:nvSpPr>
            <p:cNvPr id="11" name="شكل بيضاوي 10">
              <a:extLst>
                <a:ext uri="{FF2B5EF4-FFF2-40B4-BE49-F238E27FC236}">
                  <a16:creationId xmlns:a16="http://schemas.microsoft.com/office/drawing/2014/main" id="{08AC57B0-2334-4119-806C-AF9EBCE93D1E}"/>
                </a:ext>
              </a:extLst>
            </p:cNvPr>
            <p:cNvSpPr/>
            <p:nvPr/>
          </p:nvSpPr>
          <p:spPr>
            <a:xfrm>
              <a:off x="1923348" y="5111906"/>
              <a:ext cx="1229773" cy="1220575"/>
            </a:xfrm>
            <a:prstGeom prst="ellipse">
              <a:avLst/>
            </a:prstGeom>
            <a:solidFill>
              <a:srgbClr val="5059A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600"/>
            </a:p>
          </p:txBody>
        </p:sp>
        <p:sp>
          <p:nvSpPr>
            <p:cNvPr id="13" name="شكل بيضاوي 12">
              <a:extLst>
                <a:ext uri="{FF2B5EF4-FFF2-40B4-BE49-F238E27FC236}">
                  <a16:creationId xmlns:a16="http://schemas.microsoft.com/office/drawing/2014/main" id="{B9CF18AC-0173-4FF5-AFE3-2AB5DEBB239B}"/>
                </a:ext>
              </a:extLst>
            </p:cNvPr>
            <p:cNvSpPr/>
            <p:nvPr/>
          </p:nvSpPr>
          <p:spPr>
            <a:xfrm>
              <a:off x="779696" y="4449297"/>
              <a:ext cx="1229773" cy="1220575"/>
            </a:xfrm>
            <a:prstGeom prst="ellipse">
              <a:avLst/>
            </a:prstGeom>
            <a:solidFill>
              <a:srgbClr val="09909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600"/>
            </a:p>
          </p:txBody>
        </p:sp>
        <p:sp>
          <p:nvSpPr>
            <p:cNvPr id="15" name="شكل بيضاوي 14">
              <a:extLst>
                <a:ext uri="{FF2B5EF4-FFF2-40B4-BE49-F238E27FC236}">
                  <a16:creationId xmlns:a16="http://schemas.microsoft.com/office/drawing/2014/main" id="{E1EA04FD-A6FB-4E29-85A5-C9B108AA9D76}"/>
                </a:ext>
              </a:extLst>
            </p:cNvPr>
            <p:cNvSpPr/>
            <p:nvPr/>
          </p:nvSpPr>
          <p:spPr>
            <a:xfrm>
              <a:off x="779696" y="3150103"/>
              <a:ext cx="1229773" cy="1220575"/>
            </a:xfrm>
            <a:prstGeom prst="ellipse">
              <a:avLst/>
            </a:prstGeom>
            <a:solidFill>
              <a:srgbClr val="4F7BAC"/>
            </a:solidFill>
            <a:ln>
              <a:solidFill>
                <a:srgbClr val="4F7BA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600"/>
            </a:p>
          </p:txBody>
        </p:sp>
        <p:sp>
          <p:nvSpPr>
            <p:cNvPr id="17" name="شكل بيضاوي 16">
              <a:extLst>
                <a:ext uri="{FF2B5EF4-FFF2-40B4-BE49-F238E27FC236}">
                  <a16:creationId xmlns:a16="http://schemas.microsoft.com/office/drawing/2014/main" id="{9E31FCC0-FC2B-4B0A-B19C-B59832569397}"/>
                </a:ext>
              </a:extLst>
            </p:cNvPr>
            <p:cNvSpPr/>
            <p:nvPr/>
          </p:nvSpPr>
          <p:spPr>
            <a:xfrm>
              <a:off x="1933648" y="2418143"/>
              <a:ext cx="1229773" cy="1220575"/>
            </a:xfrm>
            <a:prstGeom prst="ellipse">
              <a:avLst/>
            </a:prstGeom>
            <a:solidFill>
              <a:srgbClr val="7DE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dirty="0">
                <a:solidFill>
                  <a:schemeClr val="accent6">
                    <a:lumMod val="50000"/>
                  </a:schemeClr>
                </a:solidFill>
              </a:endParaRPr>
            </a:p>
          </p:txBody>
        </p:sp>
        <p:sp>
          <p:nvSpPr>
            <p:cNvPr id="5" name="سداسي 4">
              <a:extLst>
                <a:ext uri="{FF2B5EF4-FFF2-40B4-BE49-F238E27FC236}">
                  <a16:creationId xmlns:a16="http://schemas.microsoft.com/office/drawing/2014/main" id="{EACE17CC-B035-4761-B45C-743F5CDE912B}"/>
                </a:ext>
              </a:extLst>
            </p:cNvPr>
            <p:cNvSpPr/>
            <p:nvPr/>
          </p:nvSpPr>
          <p:spPr>
            <a:xfrm rot="5400000">
              <a:off x="1252176" y="3262793"/>
              <a:ext cx="2572118" cy="2196786"/>
            </a:xfrm>
            <a:prstGeom prst="hexagon">
              <a:avLst>
                <a:gd name="adj" fmla="val 27730"/>
                <a:gd name="vf" fmla="val 115470"/>
              </a:avLst>
            </a:prstGeom>
            <a:solidFill>
              <a:schemeClr val="bg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600"/>
            </a:p>
          </p:txBody>
        </p:sp>
        <p:sp>
          <p:nvSpPr>
            <p:cNvPr id="19" name="مخطط انسيابي: معالجة متعاقبة 18">
              <a:extLst>
                <a:ext uri="{FF2B5EF4-FFF2-40B4-BE49-F238E27FC236}">
                  <a16:creationId xmlns:a16="http://schemas.microsoft.com/office/drawing/2014/main" id="{25B1FC00-C944-4168-8203-A54DB922F54D}"/>
                </a:ext>
              </a:extLst>
            </p:cNvPr>
            <p:cNvSpPr/>
            <p:nvPr/>
          </p:nvSpPr>
          <p:spPr>
            <a:xfrm>
              <a:off x="1551475" y="2699028"/>
              <a:ext cx="2085154" cy="340299"/>
            </a:xfrm>
            <a:prstGeom prst="flowChartAlternateProcess">
              <a:avLst/>
            </a:prstGeom>
            <a:solidFill>
              <a:srgbClr val="7DE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accent6">
                      <a:lumMod val="50000"/>
                    </a:schemeClr>
                  </a:solidFill>
                </a:rPr>
                <a:t>الإيمان بالله تعالى</a:t>
              </a:r>
            </a:p>
          </p:txBody>
        </p:sp>
        <p:sp>
          <p:nvSpPr>
            <p:cNvPr id="20" name="مخطط انسيابي: معالجة متعاقبة 19">
              <a:extLst>
                <a:ext uri="{FF2B5EF4-FFF2-40B4-BE49-F238E27FC236}">
                  <a16:creationId xmlns:a16="http://schemas.microsoft.com/office/drawing/2014/main" id="{C925E446-98F5-4C98-8626-73F3674C6668}"/>
                </a:ext>
              </a:extLst>
            </p:cNvPr>
            <p:cNvSpPr/>
            <p:nvPr/>
          </p:nvSpPr>
          <p:spPr>
            <a:xfrm>
              <a:off x="3671742" y="3585049"/>
              <a:ext cx="1549496" cy="404337"/>
            </a:xfrm>
            <a:prstGeom prst="flowChartAlternateProcess">
              <a:avLst/>
            </a:prstGeom>
            <a:solidFill>
              <a:srgbClr val="01CC9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400" b="1" dirty="0">
                  <a:solidFill>
                    <a:schemeClr val="accent6">
                      <a:lumMod val="50000"/>
                    </a:schemeClr>
                  </a:solidFill>
                </a:rPr>
                <a:t>الإيمان بالملائكة</a:t>
              </a:r>
            </a:p>
          </p:txBody>
        </p:sp>
        <p:sp>
          <p:nvSpPr>
            <p:cNvPr id="22" name="مخطط انسيابي: معالجة متعاقبة 21">
              <a:extLst>
                <a:ext uri="{FF2B5EF4-FFF2-40B4-BE49-F238E27FC236}">
                  <a16:creationId xmlns:a16="http://schemas.microsoft.com/office/drawing/2014/main" id="{65283884-6A76-4E39-B0CD-7295A1CE6EE5}"/>
                </a:ext>
              </a:extLst>
            </p:cNvPr>
            <p:cNvSpPr/>
            <p:nvPr/>
          </p:nvSpPr>
          <p:spPr>
            <a:xfrm>
              <a:off x="3600468" y="4996822"/>
              <a:ext cx="1432888" cy="340299"/>
            </a:xfrm>
            <a:prstGeom prst="flowChartAlternateProcess">
              <a:avLst/>
            </a:prstGeom>
            <a:solidFill>
              <a:srgbClr val="14A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400" b="1" dirty="0">
                  <a:solidFill>
                    <a:srgbClr val="002060"/>
                  </a:solidFill>
                </a:rPr>
                <a:t>الإيمان بالكتب</a:t>
              </a:r>
            </a:p>
          </p:txBody>
        </p:sp>
        <p:sp>
          <p:nvSpPr>
            <p:cNvPr id="26" name="مخطط انسيابي: معالجة متعاقبة 25">
              <a:extLst>
                <a:ext uri="{FF2B5EF4-FFF2-40B4-BE49-F238E27FC236}">
                  <a16:creationId xmlns:a16="http://schemas.microsoft.com/office/drawing/2014/main" id="{0D1AAF2F-5F02-4D30-88ED-AC584FBAA4FE}"/>
                </a:ext>
              </a:extLst>
            </p:cNvPr>
            <p:cNvSpPr/>
            <p:nvPr/>
          </p:nvSpPr>
          <p:spPr>
            <a:xfrm>
              <a:off x="1704360" y="5788991"/>
              <a:ext cx="1688347" cy="340299"/>
            </a:xfrm>
            <a:prstGeom prst="flowChartAlternateProcess">
              <a:avLst/>
            </a:prstGeom>
            <a:solidFill>
              <a:srgbClr val="5059A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bg1"/>
                  </a:solidFill>
                </a:rPr>
                <a:t>الإيمان بالرسل</a:t>
              </a:r>
            </a:p>
          </p:txBody>
        </p:sp>
        <p:sp>
          <p:nvSpPr>
            <p:cNvPr id="28" name="مخطط انسيابي: معالجة متعاقبة 27">
              <a:extLst>
                <a:ext uri="{FF2B5EF4-FFF2-40B4-BE49-F238E27FC236}">
                  <a16:creationId xmlns:a16="http://schemas.microsoft.com/office/drawing/2014/main" id="{B891FFB7-DF45-4F50-BA97-984905619FDB}"/>
                </a:ext>
              </a:extLst>
            </p:cNvPr>
            <p:cNvSpPr/>
            <p:nvPr/>
          </p:nvSpPr>
          <p:spPr>
            <a:xfrm>
              <a:off x="-109577" y="4826673"/>
              <a:ext cx="1547643" cy="340299"/>
            </a:xfrm>
            <a:prstGeom prst="flowChartAlternateProcess">
              <a:avLst/>
            </a:prstGeom>
            <a:solidFill>
              <a:srgbClr val="09909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ar-SA" sz="2000" b="1" dirty="0">
                  <a:solidFill>
                    <a:schemeClr val="bg1"/>
                  </a:solidFill>
                </a:rPr>
                <a:t>الإيمان باليوم الآخر</a:t>
              </a:r>
            </a:p>
          </p:txBody>
        </p:sp>
        <p:sp>
          <p:nvSpPr>
            <p:cNvPr id="30" name="مخطط انسيابي: معالجة متعاقبة 29">
              <a:extLst>
                <a:ext uri="{FF2B5EF4-FFF2-40B4-BE49-F238E27FC236}">
                  <a16:creationId xmlns:a16="http://schemas.microsoft.com/office/drawing/2014/main" id="{C9B85F7C-8406-414D-9C8F-66EB0E1A471D}"/>
                </a:ext>
              </a:extLst>
            </p:cNvPr>
            <p:cNvSpPr/>
            <p:nvPr/>
          </p:nvSpPr>
          <p:spPr>
            <a:xfrm>
              <a:off x="-29015" y="3559886"/>
              <a:ext cx="1420442" cy="417966"/>
            </a:xfrm>
            <a:prstGeom prst="flowChartAlternateProcess">
              <a:avLst/>
            </a:prstGeom>
            <a:solidFill>
              <a:srgbClr val="4F7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ar-SA" sz="2400" b="1" dirty="0">
                  <a:solidFill>
                    <a:schemeClr val="bg1"/>
                  </a:solidFill>
                </a:rPr>
                <a:t>الإيمان بالقدر</a:t>
              </a:r>
            </a:p>
          </p:txBody>
        </p:sp>
      </p:grpSp>
      <p:pic>
        <p:nvPicPr>
          <p:cNvPr id="52" name="صورة 51">
            <a:extLst>
              <a:ext uri="{FF2B5EF4-FFF2-40B4-BE49-F238E27FC236}">
                <a16:creationId xmlns:a16="http://schemas.microsoft.com/office/drawing/2014/main" id="{BD78ED80-9FB4-4D83-A745-41AD1B2B90CA}"/>
              </a:ext>
            </a:extLst>
          </p:cNvPr>
          <p:cNvPicPr>
            <a:picLocks noChangeAspect="1"/>
          </p:cNvPicPr>
          <p:nvPr/>
        </p:nvPicPr>
        <p:blipFill>
          <a:blip r:embed="rId4"/>
          <a:stretch>
            <a:fillRect/>
          </a:stretch>
        </p:blipFill>
        <p:spPr>
          <a:xfrm>
            <a:off x="1547434" y="1721159"/>
            <a:ext cx="3322608" cy="4078577"/>
          </a:xfrm>
          <a:prstGeom prst="rect">
            <a:avLst/>
          </a:prstGeom>
        </p:spPr>
      </p:pic>
    </p:spTree>
    <p:extLst>
      <p:ext uri="{BB962C8B-B14F-4D97-AF65-F5344CB8AC3E}">
        <p14:creationId xmlns:p14="http://schemas.microsoft.com/office/powerpoint/2010/main" val="41675129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1000"/>
                                        <p:tgtEl>
                                          <p:spTgt spid="5122"/>
                                        </p:tgtEl>
                                      </p:cBhvr>
                                    </p:animEffect>
                                    <p:anim calcmode="lin" valueType="num">
                                      <p:cBhvr>
                                        <p:cTn id="13" dur="1000" fill="hold"/>
                                        <p:tgtEl>
                                          <p:spTgt spid="5122"/>
                                        </p:tgtEl>
                                        <p:attrNameLst>
                                          <p:attrName>ppt_x</p:attrName>
                                        </p:attrNameLst>
                                      </p:cBhvr>
                                      <p:tavLst>
                                        <p:tav tm="0">
                                          <p:val>
                                            <p:strVal val="#ppt_x"/>
                                          </p:val>
                                        </p:tav>
                                        <p:tav tm="100000">
                                          <p:val>
                                            <p:strVal val="#ppt_x"/>
                                          </p:val>
                                        </p:tav>
                                      </p:tavLst>
                                    </p:anim>
                                    <p:anim calcmode="lin" valueType="num">
                                      <p:cBhvr>
                                        <p:cTn id="14" dur="1000" fill="hold"/>
                                        <p:tgtEl>
                                          <p:spTgt spid="512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1000"/>
                                        <p:tgtEl>
                                          <p:spTgt spid="32"/>
                                        </p:tgtEl>
                                      </p:cBhvr>
                                    </p:animEffect>
                                    <p:anim calcmode="lin" valueType="num">
                                      <p:cBhvr>
                                        <p:cTn id="18" dur="1000" fill="hold"/>
                                        <p:tgtEl>
                                          <p:spTgt spid="32"/>
                                        </p:tgtEl>
                                        <p:attrNameLst>
                                          <p:attrName>ppt_x</p:attrName>
                                        </p:attrNameLst>
                                      </p:cBhvr>
                                      <p:tavLst>
                                        <p:tav tm="0">
                                          <p:val>
                                            <p:strVal val="#ppt_x"/>
                                          </p:val>
                                        </p:tav>
                                        <p:tav tm="100000">
                                          <p:val>
                                            <p:strVal val="#ppt_x"/>
                                          </p:val>
                                        </p:tav>
                                      </p:tavLst>
                                    </p:anim>
                                    <p:anim calcmode="lin" valueType="num">
                                      <p:cBhvr>
                                        <p:cTn id="19" dur="1000" fill="hold"/>
                                        <p:tgtEl>
                                          <p:spTgt spid="3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1000"/>
                                        <p:tgtEl>
                                          <p:spTgt spid="52"/>
                                        </p:tgtEl>
                                      </p:cBhvr>
                                    </p:animEffect>
                                    <p:anim calcmode="lin" valueType="num">
                                      <p:cBhvr>
                                        <p:cTn id="23" dur="1000" fill="hold"/>
                                        <p:tgtEl>
                                          <p:spTgt spid="52"/>
                                        </p:tgtEl>
                                        <p:attrNameLst>
                                          <p:attrName>ppt_x</p:attrName>
                                        </p:attrNameLst>
                                      </p:cBhvr>
                                      <p:tavLst>
                                        <p:tav tm="0">
                                          <p:val>
                                            <p:strVal val="#ppt_x"/>
                                          </p:val>
                                        </p:tav>
                                        <p:tav tm="100000">
                                          <p:val>
                                            <p:strVal val="#ppt_x"/>
                                          </p:val>
                                        </p:tav>
                                      </p:tavLst>
                                    </p:anim>
                                    <p:anim calcmode="lin" valueType="num">
                                      <p:cBhvr>
                                        <p:cTn id="24"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968DBE0B-CDD1-4E3A-AC59-13AE54CBA6C5}"/>
              </a:ext>
            </a:extLst>
          </p:cNvPr>
          <p:cNvPicPr>
            <a:picLocks noChangeAspect="1"/>
          </p:cNvPicPr>
          <p:nvPr/>
        </p:nvPicPr>
        <p:blipFill rotWithShape="1">
          <a:blip r:embed="rId2">
            <a:extLst>
              <a:ext uri="{28A0092B-C50C-407E-A947-70E740481C1C}">
                <a14:useLocalDpi xmlns:a14="http://schemas.microsoft.com/office/drawing/2010/main" val="0"/>
              </a:ext>
            </a:extLst>
          </a:blip>
          <a:srcRect l="20406" t="55610" r="8788" b="19944"/>
          <a:stretch/>
        </p:blipFill>
        <p:spPr>
          <a:xfrm>
            <a:off x="4409186" y="479997"/>
            <a:ext cx="5685183" cy="2136742"/>
          </a:xfrm>
          <a:prstGeom prst="rect">
            <a:avLst/>
          </a:prstGeom>
        </p:spPr>
      </p:pic>
      <p:sp>
        <p:nvSpPr>
          <p:cNvPr id="5" name="مستطيل ذو زوايا قطرية مستديرة 2">
            <a:extLst>
              <a:ext uri="{FF2B5EF4-FFF2-40B4-BE49-F238E27FC236}">
                <a16:creationId xmlns:a16="http://schemas.microsoft.com/office/drawing/2014/main" id="{A535CF94-D8A2-45F1-BFFF-0FF5B46F1E33}"/>
              </a:ext>
            </a:extLst>
          </p:cNvPr>
          <p:cNvSpPr/>
          <p:nvPr/>
        </p:nvSpPr>
        <p:spPr>
          <a:xfrm>
            <a:off x="2433609" y="2553078"/>
            <a:ext cx="8022915" cy="992028"/>
          </a:xfrm>
          <a:prstGeom prst="round2Diag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rgbClr val="002060"/>
                </a:solidFill>
                <a:latin typeface="Traditional Arabic" panose="02020603050405020304" pitchFamily="18" charset="-78"/>
              </a:rPr>
              <a:t>أوضح المراد باليوم الآخر، ومعنى الإيمان به. </a:t>
            </a:r>
          </a:p>
        </p:txBody>
      </p:sp>
      <p:pic>
        <p:nvPicPr>
          <p:cNvPr id="9" name="صورة 8">
            <a:extLst>
              <a:ext uri="{FF2B5EF4-FFF2-40B4-BE49-F238E27FC236}">
                <a16:creationId xmlns:a16="http://schemas.microsoft.com/office/drawing/2014/main" id="{15D1B95D-41BB-4370-AF02-B87F477125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2448" y="148185"/>
            <a:ext cx="2279243" cy="2252533"/>
          </a:xfrm>
          <a:prstGeom prst="rect">
            <a:avLst/>
          </a:prstGeom>
        </p:spPr>
      </p:pic>
      <p:sp>
        <p:nvSpPr>
          <p:cNvPr id="10" name="مستطيل 9">
            <a:extLst>
              <a:ext uri="{FF2B5EF4-FFF2-40B4-BE49-F238E27FC236}">
                <a16:creationId xmlns:a16="http://schemas.microsoft.com/office/drawing/2014/main" id="{4A01AAA9-55E6-44B9-8513-BE43A2750A7F}"/>
              </a:ext>
            </a:extLst>
          </p:cNvPr>
          <p:cNvSpPr/>
          <p:nvPr/>
        </p:nvSpPr>
        <p:spPr>
          <a:xfrm>
            <a:off x="5402683" y="1181153"/>
            <a:ext cx="2896947" cy="830997"/>
          </a:xfrm>
          <a:prstGeom prst="rect">
            <a:avLst/>
          </a:prstGeom>
          <a:noFill/>
        </p:spPr>
        <p:txBody>
          <a:bodyPr wrap="none" lIns="91440" tIns="45720" rIns="91440" bIns="45720">
            <a:spAutoFit/>
          </a:bodyPr>
          <a:lstStyle/>
          <a:p>
            <a:pPr algn="ctr"/>
            <a:r>
              <a:rPr lang="ar-SA" sz="4800" b="1" cap="none" spc="0"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rPr>
              <a:t>أهداف الدرس</a:t>
            </a:r>
          </a:p>
        </p:txBody>
      </p:sp>
      <p:pic>
        <p:nvPicPr>
          <p:cNvPr id="18" name="رسم 17" descr="نقطة الهدف">
            <a:extLst>
              <a:ext uri="{FF2B5EF4-FFF2-40B4-BE49-F238E27FC236}">
                <a16:creationId xmlns:a16="http://schemas.microsoft.com/office/drawing/2014/main" id="{71850FC1-6BF3-40F9-A3E3-3A7C21C9BEA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98425" y="3545106"/>
            <a:ext cx="2893282" cy="2893282"/>
          </a:xfrm>
          <a:prstGeom prst="rect">
            <a:avLst/>
          </a:prstGeom>
        </p:spPr>
      </p:pic>
      <p:pic>
        <p:nvPicPr>
          <p:cNvPr id="21" name="Picture 2" descr="مكتبة سكرابز العرب: اجمل سكرابز الورود للفوتوشوب والتصميم">
            <a:extLst>
              <a:ext uri="{FF2B5EF4-FFF2-40B4-BE49-F238E27FC236}">
                <a16:creationId xmlns:a16="http://schemas.microsoft.com/office/drawing/2014/main" id="{CA84E050-D9EE-49CB-9A02-3A694541DB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6229" y="2064054"/>
            <a:ext cx="6435140" cy="6435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4787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par>
                                <p:cTn id="16" presetID="42"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271C96CC-2508-44A3-8176-4082601756E6}"/>
              </a:ext>
            </a:extLst>
          </p:cNvPr>
          <p:cNvSpPr/>
          <p:nvPr/>
        </p:nvSpPr>
        <p:spPr>
          <a:xfrm>
            <a:off x="-1277992" y="1184022"/>
            <a:ext cx="13125278" cy="954107"/>
          </a:xfrm>
          <a:prstGeom prst="rect">
            <a:avLst/>
          </a:prstGeom>
          <a:noFill/>
        </p:spPr>
        <p:txBody>
          <a:bodyPr wrap="square" lIns="91440" tIns="45720" rIns="91440" bIns="45720">
            <a:spAutoFit/>
          </a:bodyPr>
          <a:lstStyle/>
          <a:p>
            <a:pPr algn="r"/>
            <a:r>
              <a:rPr lang="ar-SA" sz="2800" b="1" cap="none" spc="0" dirty="0">
                <a:ln w="0"/>
                <a:solidFill>
                  <a:srgbClr val="002060"/>
                </a:solidFill>
                <a:effectLst>
                  <a:outerShdw blurRad="38100" dist="19050" dir="2700000" algn="tl" rotWithShape="0">
                    <a:schemeClr val="dk1">
                      <a:alpha val="40000"/>
                    </a:schemeClr>
                  </a:outerShdw>
                </a:effectLst>
              </a:rPr>
              <a:t>عزيزي الطالب المُبدع / عزيزتي الطالبة المُبدعة :</a:t>
            </a:r>
          </a:p>
          <a:p>
            <a:pPr algn="r"/>
            <a:r>
              <a:rPr lang="ar-SA" sz="2800" b="1" dirty="0">
                <a:ln w="0"/>
                <a:solidFill>
                  <a:srgbClr val="002060"/>
                </a:solidFill>
                <a:effectLst>
                  <a:outerShdw blurRad="38100" dist="19050" dir="2700000" algn="tl" rotWithShape="0">
                    <a:schemeClr val="dk1">
                      <a:alpha val="40000"/>
                    </a:schemeClr>
                  </a:outerShdw>
                </a:effectLst>
              </a:rPr>
              <a:t>املئ جدول التعلم بما تعرفين و أهدافك التي توديّن الوصول اليها في الدرس: </a:t>
            </a:r>
          </a:p>
        </p:txBody>
      </p:sp>
      <p:sp>
        <p:nvSpPr>
          <p:cNvPr id="5" name="شريط: منحني ومائل لأعلى 4">
            <a:extLst>
              <a:ext uri="{FF2B5EF4-FFF2-40B4-BE49-F238E27FC236}">
                <a16:creationId xmlns:a16="http://schemas.microsoft.com/office/drawing/2014/main" id="{8E86ECAC-95B7-4EB5-AD94-3904D02A1D9F}"/>
              </a:ext>
            </a:extLst>
          </p:cNvPr>
          <p:cNvSpPr/>
          <p:nvPr/>
        </p:nvSpPr>
        <p:spPr>
          <a:xfrm>
            <a:off x="8816662" y="451912"/>
            <a:ext cx="3030624" cy="649810"/>
          </a:xfrm>
          <a:prstGeom prst="ellipseRibbon2">
            <a:avLst>
              <a:gd name="adj1" fmla="val 504"/>
              <a:gd name="adj2" fmla="val 100000"/>
              <a:gd name="adj3" fmla="val 12500"/>
            </a:avLst>
          </a:prstGeom>
          <a:solidFill>
            <a:srgbClr val="ACE3ED">
              <a:alpha val="50000"/>
            </a:srgb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4400" b="1" dirty="0">
                <a:solidFill>
                  <a:srgbClr val="002060"/>
                </a:solidFill>
              </a:rPr>
              <a:t>الأهداف:</a:t>
            </a:r>
          </a:p>
        </p:txBody>
      </p:sp>
      <p:graphicFrame>
        <p:nvGraphicFramePr>
          <p:cNvPr id="6" name="جدول 5">
            <a:extLst>
              <a:ext uri="{FF2B5EF4-FFF2-40B4-BE49-F238E27FC236}">
                <a16:creationId xmlns:a16="http://schemas.microsoft.com/office/drawing/2014/main" id="{011CDCAA-8B73-4B64-922B-E62238C5EBDA}"/>
              </a:ext>
            </a:extLst>
          </p:cNvPr>
          <p:cNvGraphicFramePr>
            <a:graphicFrameLocks noGrp="1"/>
          </p:cNvGraphicFramePr>
          <p:nvPr/>
        </p:nvGraphicFramePr>
        <p:xfrm>
          <a:off x="2407075" y="2226497"/>
          <a:ext cx="9205257" cy="4154191"/>
        </p:xfrm>
        <a:graphic>
          <a:graphicData uri="http://schemas.openxmlformats.org/drawingml/2006/table">
            <a:tbl>
              <a:tblPr rtl="1" firstRow="1" bandRow="1">
                <a:tableStyleId>{BDBED569-4797-4DF1-A0F4-6AAB3CD982D8}</a:tableStyleId>
              </a:tblPr>
              <a:tblGrid>
                <a:gridCol w="2772433">
                  <a:extLst>
                    <a:ext uri="{9D8B030D-6E8A-4147-A177-3AD203B41FA5}">
                      <a16:colId xmlns:a16="http://schemas.microsoft.com/office/drawing/2014/main" val="476078408"/>
                    </a:ext>
                  </a:extLst>
                </a:gridCol>
                <a:gridCol w="3364405">
                  <a:extLst>
                    <a:ext uri="{9D8B030D-6E8A-4147-A177-3AD203B41FA5}">
                      <a16:colId xmlns:a16="http://schemas.microsoft.com/office/drawing/2014/main" val="1692359869"/>
                    </a:ext>
                  </a:extLst>
                </a:gridCol>
                <a:gridCol w="3068419">
                  <a:extLst>
                    <a:ext uri="{9D8B030D-6E8A-4147-A177-3AD203B41FA5}">
                      <a16:colId xmlns:a16="http://schemas.microsoft.com/office/drawing/2014/main" val="4251932128"/>
                    </a:ext>
                  </a:extLst>
                </a:gridCol>
              </a:tblGrid>
              <a:tr h="1182106">
                <a:tc>
                  <a:txBody>
                    <a:bodyPr/>
                    <a:lstStyle/>
                    <a:p>
                      <a:pPr algn="ctr" rtl="1"/>
                      <a:r>
                        <a:rPr kumimoji="0" lang="ar-SA" sz="3600" b="1" i="0" u="none" strike="noStrike" kern="1200" cap="none" spc="0" normalizeH="0" baseline="0" noProof="0" dirty="0">
                          <a:ln>
                            <a:noFill/>
                          </a:ln>
                          <a:solidFill>
                            <a:schemeClr val="accent1">
                              <a:lumMod val="50000"/>
                            </a:schemeClr>
                          </a:solidFill>
                          <a:effectLst/>
                          <a:uLnTx/>
                          <a:uFillTx/>
                          <a:latin typeface="Calibri" panose="020F0502020204030204"/>
                          <a:ea typeface="Calibri"/>
                          <a:cs typeface="Calibri"/>
                          <a:sym typeface="Calibri"/>
                        </a:rPr>
                        <a:t>ماذا أعرف؟</a:t>
                      </a:r>
                      <a:endParaRPr lang="ar-SA" sz="4800" b="1" dirty="0">
                        <a:solidFill>
                          <a:schemeClr val="accent1">
                            <a:lumMod val="50000"/>
                          </a:schemeClr>
                        </a:solidFill>
                        <a:latin typeface="Traditional Arabic" panose="02020603050405020304" pitchFamily="18" charset="-78"/>
                        <a:cs typeface="Traditional Arabic" panose="02020603050405020304" pitchFamily="18" charset="-78"/>
                      </a:endParaRPr>
                    </a:p>
                  </a:txBody>
                  <a:tcPr anchor="ctr"/>
                </a:tc>
                <a:tc>
                  <a:txBody>
                    <a:bodyPr/>
                    <a:lstStyle/>
                    <a:p>
                      <a:pPr algn="ctr" rtl="1"/>
                      <a:r>
                        <a:rPr kumimoji="0" lang="ar-SA" sz="3600" b="1" i="0" u="none" strike="noStrike" kern="1200" cap="none" spc="0" normalizeH="0" baseline="0" noProof="0" dirty="0">
                          <a:ln>
                            <a:noFill/>
                          </a:ln>
                          <a:solidFill>
                            <a:schemeClr val="accent1">
                              <a:lumMod val="50000"/>
                            </a:schemeClr>
                          </a:solidFill>
                          <a:effectLst/>
                          <a:uLnTx/>
                          <a:uFillTx/>
                          <a:latin typeface="Calibri" panose="020F0502020204030204"/>
                          <a:ea typeface="Calibri"/>
                          <a:cs typeface="Calibri"/>
                          <a:sym typeface="Calibri"/>
                        </a:rPr>
                        <a:t>ماذا أريد أن أعرف؟</a:t>
                      </a:r>
                      <a:endParaRPr lang="ar-SA" sz="4800" b="1" dirty="0">
                        <a:solidFill>
                          <a:schemeClr val="accent1">
                            <a:lumMod val="50000"/>
                          </a:schemeClr>
                        </a:solidFill>
                        <a:latin typeface="Traditional Arabic" panose="02020603050405020304" pitchFamily="18" charset="-78"/>
                        <a:cs typeface="Traditional Arabic" panose="02020603050405020304" pitchFamily="18" charset="-78"/>
                      </a:endParaRPr>
                    </a:p>
                  </a:txBody>
                  <a:tcPr anchor="ctr"/>
                </a:tc>
                <a:tc>
                  <a:txBody>
                    <a:bodyPr/>
                    <a:lstStyle/>
                    <a:p>
                      <a:pPr algn="ctr" rtl="1"/>
                      <a:r>
                        <a:rPr kumimoji="0" lang="ar-SA" sz="3600" b="1" i="0" u="none" strike="noStrike" kern="1200" cap="none" spc="0" normalizeH="0" baseline="0" noProof="0" dirty="0">
                          <a:ln>
                            <a:noFill/>
                          </a:ln>
                          <a:solidFill>
                            <a:schemeClr val="accent1">
                              <a:lumMod val="50000"/>
                            </a:schemeClr>
                          </a:solidFill>
                          <a:effectLst/>
                          <a:uLnTx/>
                          <a:uFillTx/>
                          <a:latin typeface="Calibri" panose="020F0502020204030204"/>
                          <a:ea typeface="Calibri"/>
                          <a:cs typeface="Calibri"/>
                          <a:sym typeface="Calibri"/>
                        </a:rPr>
                        <a:t>ماذا تعلمت؟</a:t>
                      </a:r>
                      <a:endParaRPr lang="ar-SA" sz="4800" b="1" dirty="0">
                        <a:solidFill>
                          <a:schemeClr val="accent1">
                            <a:lumMod val="50000"/>
                          </a:schemeClr>
                        </a:solidFill>
                        <a:latin typeface="Traditional Arabic" panose="02020603050405020304" pitchFamily="18" charset="-78"/>
                        <a:cs typeface="Traditional Arabic" panose="02020603050405020304" pitchFamily="18" charset="-78"/>
                      </a:endParaRPr>
                    </a:p>
                  </a:txBody>
                  <a:tcPr anchor="ctr"/>
                </a:tc>
                <a:extLst>
                  <a:ext uri="{0D108BD9-81ED-4DB2-BD59-A6C34878D82A}">
                    <a16:rowId xmlns:a16="http://schemas.microsoft.com/office/drawing/2014/main" val="90573550"/>
                  </a:ext>
                </a:extLst>
              </a:tr>
              <a:tr h="2972085">
                <a:tc>
                  <a:txBody>
                    <a:bodyPr/>
                    <a:lstStyle/>
                    <a:p>
                      <a:pPr algn="ctr" rtl="1"/>
                      <a:endParaRPr lang="ar-SA" sz="4000" b="1" dirty="0">
                        <a:solidFill>
                          <a:schemeClr val="accent1">
                            <a:lumMod val="50000"/>
                          </a:schemeClr>
                        </a:solidFill>
                        <a:latin typeface="Traditional Arabic" panose="02020603050405020304" pitchFamily="18" charset="-78"/>
                        <a:cs typeface="Traditional Arabic" panose="02020603050405020304" pitchFamily="18" charset="-78"/>
                      </a:endParaRPr>
                    </a:p>
                  </a:txBody>
                  <a:tcPr anchor="ctr"/>
                </a:tc>
                <a:tc>
                  <a:txBody>
                    <a:bodyPr/>
                    <a:lstStyle/>
                    <a:p>
                      <a:pPr algn="ctr" rtl="1"/>
                      <a:endParaRPr lang="ar-SA" sz="4000" b="1" dirty="0">
                        <a:solidFill>
                          <a:schemeClr val="accent1">
                            <a:lumMod val="50000"/>
                          </a:schemeClr>
                        </a:solidFill>
                        <a:latin typeface="Traditional Arabic" panose="02020603050405020304" pitchFamily="18" charset="-78"/>
                        <a:cs typeface="Traditional Arabic" panose="02020603050405020304" pitchFamily="18" charset="-78"/>
                      </a:endParaRPr>
                    </a:p>
                  </a:txBody>
                  <a:tcPr anchor="ctr"/>
                </a:tc>
                <a:tc>
                  <a:txBody>
                    <a:bodyPr/>
                    <a:lstStyle/>
                    <a:p>
                      <a:pPr algn="ctr" rtl="1"/>
                      <a:endParaRPr lang="ar-SA" sz="4000" b="1" dirty="0">
                        <a:solidFill>
                          <a:schemeClr val="accent1">
                            <a:lumMod val="50000"/>
                          </a:schemeClr>
                        </a:solidFill>
                        <a:latin typeface="Traditional Arabic" panose="02020603050405020304" pitchFamily="18" charset="-78"/>
                        <a:cs typeface="Traditional Arabic" panose="02020603050405020304" pitchFamily="18" charset="-78"/>
                      </a:endParaRPr>
                    </a:p>
                  </a:txBody>
                  <a:tcPr anchor="ctr"/>
                </a:tc>
                <a:extLst>
                  <a:ext uri="{0D108BD9-81ED-4DB2-BD59-A6C34878D82A}">
                    <a16:rowId xmlns:a16="http://schemas.microsoft.com/office/drawing/2014/main" val="3861738123"/>
                  </a:ext>
                </a:extLst>
              </a:tr>
            </a:tbl>
          </a:graphicData>
        </a:graphic>
      </p:graphicFrame>
      <p:sp>
        <p:nvSpPr>
          <p:cNvPr id="7" name="مستطيل ذو زوايا قطرية مستديرة 13">
            <a:extLst>
              <a:ext uri="{FF2B5EF4-FFF2-40B4-BE49-F238E27FC236}">
                <a16:creationId xmlns:a16="http://schemas.microsoft.com/office/drawing/2014/main" id="{CF4F4A13-47CA-4A06-8E81-201ED15ED5B9}"/>
              </a:ext>
            </a:extLst>
          </p:cNvPr>
          <p:cNvSpPr/>
          <p:nvPr/>
        </p:nvSpPr>
        <p:spPr>
          <a:xfrm>
            <a:off x="432238" y="6061522"/>
            <a:ext cx="3019246" cy="441650"/>
          </a:xfrm>
          <a:prstGeom prst="round2DiagRect">
            <a:avLst>
              <a:gd name="adj1" fmla="val 16667"/>
              <a:gd name="adj2" fmla="val 50000"/>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3200" b="1" dirty="0">
                <a:latin typeface="Traditional Arabic" panose="02020603050405020304" pitchFamily="18" charset="-78"/>
                <a:cs typeface="Traditional Arabic" panose="02020603050405020304" pitchFamily="18" charset="-78"/>
              </a:rPr>
              <a:t>استراتيجية جدول التعلم</a:t>
            </a:r>
          </a:p>
        </p:txBody>
      </p:sp>
      <p:pic>
        <p:nvPicPr>
          <p:cNvPr id="8" name="صورة 7">
            <a:extLst>
              <a:ext uri="{FF2B5EF4-FFF2-40B4-BE49-F238E27FC236}">
                <a16:creationId xmlns:a16="http://schemas.microsoft.com/office/drawing/2014/main" id="{A489C0AC-89B1-4DE1-9E42-A882662A91E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99394" l="10000" r="90000"/>
                    </a14:imgEffect>
                  </a14:imgLayer>
                </a14:imgProps>
              </a:ext>
              <a:ext uri="{28A0092B-C50C-407E-A947-70E740481C1C}">
                <a14:useLocalDpi xmlns:a14="http://schemas.microsoft.com/office/drawing/2010/main" val="0"/>
              </a:ext>
            </a:extLst>
          </a:blip>
          <a:stretch>
            <a:fillRect/>
          </a:stretch>
        </p:blipFill>
        <p:spPr>
          <a:xfrm>
            <a:off x="-448554" y="3283563"/>
            <a:ext cx="4780830" cy="2390415"/>
          </a:xfrm>
          <a:prstGeom prst="rect">
            <a:avLst/>
          </a:prstGeom>
        </p:spPr>
      </p:pic>
      <p:pic>
        <p:nvPicPr>
          <p:cNvPr id="9" name="صورة 8">
            <a:extLst>
              <a:ext uri="{FF2B5EF4-FFF2-40B4-BE49-F238E27FC236}">
                <a16:creationId xmlns:a16="http://schemas.microsoft.com/office/drawing/2014/main" id="{E6D3E501-BC68-4B4D-8092-4416FB530D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9725" y="5374893"/>
            <a:ext cx="956937" cy="945723"/>
          </a:xfrm>
          <a:prstGeom prst="rect">
            <a:avLst/>
          </a:prstGeom>
        </p:spPr>
      </p:pic>
    </p:spTree>
    <p:extLst>
      <p:ext uri="{BB962C8B-B14F-4D97-AF65-F5344CB8AC3E}">
        <p14:creationId xmlns:p14="http://schemas.microsoft.com/office/powerpoint/2010/main" val="18824636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A5AC8746-617E-4C67-A6A6-3B3FFC0EB060}"/>
              </a:ext>
            </a:extLst>
          </p:cNvPr>
          <p:cNvPicPr>
            <a:picLocks noChangeAspect="1"/>
          </p:cNvPicPr>
          <p:nvPr/>
        </p:nvPicPr>
        <p:blipFill rotWithShape="1">
          <a:blip r:embed="rId2">
            <a:duotone>
              <a:schemeClr val="accent5">
                <a:shade val="45000"/>
                <a:satMod val="135000"/>
              </a:schemeClr>
              <a:prstClr val="white"/>
            </a:duotone>
            <a:extLst>
              <a:ext uri="{BEBA8EAE-BF5A-486C-A8C5-ECC9F3942E4B}">
                <a14:imgProps xmlns:a14="http://schemas.microsoft.com/office/drawing/2010/main">
                  <a14:imgLayer r:embed="rId3">
                    <a14:imgEffect>
                      <a14:backgroundRemoval t="2292" b="21042" l="3625" r="30708">
                        <a14:foregroundMark x1="30708" y1="14208" x2="30708" y2="14208"/>
                        <a14:foregroundMark x1="30708" y1="14208" x2="30708" y2="14208"/>
                      </a14:backgroundRemoval>
                    </a14:imgEffect>
                  </a14:imgLayer>
                </a14:imgProps>
              </a:ext>
              <a:ext uri="{28A0092B-C50C-407E-A947-70E740481C1C}">
                <a14:useLocalDpi xmlns:a14="http://schemas.microsoft.com/office/drawing/2010/main" val="0"/>
              </a:ext>
            </a:extLst>
          </a:blip>
          <a:srcRect l="409" t="-234" r="67076" b="76609"/>
          <a:stretch/>
        </p:blipFill>
        <p:spPr>
          <a:xfrm>
            <a:off x="5220215" y="366048"/>
            <a:ext cx="7274536" cy="5285815"/>
          </a:xfrm>
          <a:prstGeom prst="rect">
            <a:avLst/>
          </a:prstGeom>
        </p:spPr>
      </p:pic>
      <p:sp>
        <p:nvSpPr>
          <p:cNvPr id="4" name="مستطيل 3">
            <a:extLst>
              <a:ext uri="{FF2B5EF4-FFF2-40B4-BE49-F238E27FC236}">
                <a16:creationId xmlns:a16="http://schemas.microsoft.com/office/drawing/2014/main" id="{B03A9D79-725A-4BB3-92A2-684A3E56ED14}"/>
              </a:ext>
            </a:extLst>
          </p:cNvPr>
          <p:cNvSpPr/>
          <p:nvPr/>
        </p:nvSpPr>
        <p:spPr>
          <a:xfrm>
            <a:off x="6307760" y="2096515"/>
            <a:ext cx="5421085" cy="1938992"/>
          </a:xfrm>
          <a:prstGeom prst="rect">
            <a:avLst/>
          </a:prstGeom>
          <a:noFill/>
        </p:spPr>
        <p:txBody>
          <a:bodyPr wrap="square" lIns="91440" tIns="45720" rIns="91440" bIns="45720">
            <a:spAutoFit/>
          </a:bodyPr>
          <a:lstStyle/>
          <a:p>
            <a:pPr algn="ctr"/>
            <a:r>
              <a:rPr lang="ar-SA" sz="4000" b="1" dirty="0">
                <a:ln w="0"/>
              </a:rPr>
              <a:t>ذُكر اليوم الآخر في القرآن الكريم بأسماء مختلفة، </a:t>
            </a:r>
            <a:r>
              <a:rPr lang="ar-SA" sz="4000" b="1" cap="none" spc="0" dirty="0">
                <a:ln w="0"/>
              </a:rPr>
              <a:t>عدد/ي بع</a:t>
            </a:r>
            <a:r>
              <a:rPr lang="ar-SA" sz="4000" b="1" dirty="0">
                <a:ln w="0"/>
              </a:rPr>
              <a:t>ضًا من أسماء اليوم الآخر؟</a:t>
            </a:r>
            <a:endParaRPr lang="ar-SA" sz="4000" b="1" cap="none" spc="0" dirty="0">
              <a:ln w="0"/>
            </a:endParaRPr>
          </a:p>
        </p:txBody>
      </p:sp>
      <p:graphicFrame>
        <p:nvGraphicFramePr>
          <p:cNvPr id="7" name="رسم تخطيطي 6">
            <a:extLst>
              <a:ext uri="{FF2B5EF4-FFF2-40B4-BE49-F238E27FC236}">
                <a16:creationId xmlns:a16="http://schemas.microsoft.com/office/drawing/2014/main" id="{8893E34C-F497-42E6-A81E-0F0D0C805469}"/>
              </a:ext>
            </a:extLst>
          </p:cNvPr>
          <p:cNvGraphicFramePr/>
          <p:nvPr>
            <p:extLst>
              <p:ext uri="{D42A27DB-BD31-4B8C-83A1-F6EECF244321}">
                <p14:modId xmlns:p14="http://schemas.microsoft.com/office/powerpoint/2010/main" val="3164091347"/>
              </p:ext>
            </p:extLst>
          </p:nvPr>
        </p:nvGraphicFramePr>
        <p:xfrm>
          <a:off x="-943429" y="1524000"/>
          <a:ext cx="8128000" cy="46659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شريط: منحني ومائل لأعلى 7">
            <a:extLst>
              <a:ext uri="{FF2B5EF4-FFF2-40B4-BE49-F238E27FC236}">
                <a16:creationId xmlns:a16="http://schemas.microsoft.com/office/drawing/2014/main" id="{BD479E74-FBF9-4B6F-800B-2C5A60987B68}"/>
              </a:ext>
            </a:extLst>
          </p:cNvPr>
          <p:cNvSpPr/>
          <p:nvPr/>
        </p:nvSpPr>
        <p:spPr>
          <a:xfrm>
            <a:off x="3947885" y="239032"/>
            <a:ext cx="5421085" cy="668009"/>
          </a:xfrm>
          <a:prstGeom prst="ellipseRibbon2">
            <a:avLst>
              <a:gd name="adj1" fmla="val 0"/>
              <a:gd name="adj2" fmla="val 50000"/>
              <a:gd name="adj3" fmla="val 12500"/>
            </a:avLst>
          </a:prstGeom>
          <a:solidFill>
            <a:srgbClr val="E5F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b="1" dirty="0">
                <a:solidFill>
                  <a:srgbClr val="002060"/>
                </a:solidFill>
              </a:rPr>
              <a:t>اليوم الآخر</a:t>
            </a:r>
          </a:p>
        </p:txBody>
      </p:sp>
      <p:pic>
        <p:nvPicPr>
          <p:cNvPr id="10" name="صورة 9">
            <a:extLst>
              <a:ext uri="{FF2B5EF4-FFF2-40B4-BE49-F238E27FC236}">
                <a16:creationId xmlns:a16="http://schemas.microsoft.com/office/drawing/2014/main" id="{B9D66445-B019-4853-9B67-E46B213CA1E2}"/>
              </a:ext>
            </a:extLst>
          </p:cNvPr>
          <p:cNvPicPr>
            <a:picLocks noChangeAspect="1"/>
          </p:cNvPicPr>
          <p:nvPr/>
        </p:nvPicPr>
        <p:blipFill rotWithShape="1">
          <a:blip r:embed="rId2">
            <a:duotone>
              <a:schemeClr val="accent5">
                <a:shade val="45000"/>
                <a:satMod val="135000"/>
              </a:schemeClr>
              <a:prstClr val="white"/>
            </a:duotone>
            <a:extLst>
              <a:ext uri="{BEBA8EAE-BF5A-486C-A8C5-ECC9F3942E4B}">
                <a14:imgProps xmlns:a14="http://schemas.microsoft.com/office/drawing/2010/main">
                  <a14:imgLayer r:embed="rId3">
                    <a14:imgEffect>
                      <a14:backgroundRemoval t="2292" b="21042" l="3625" r="30708">
                        <a14:foregroundMark x1="30708" y1="14208" x2="30708" y2="14208"/>
                        <a14:foregroundMark x1="30708" y1="14208" x2="30708" y2="14208"/>
                      </a14:backgroundRemoval>
                    </a14:imgEffect>
                  </a14:imgLayer>
                </a14:imgProps>
              </a:ext>
              <a:ext uri="{28A0092B-C50C-407E-A947-70E740481C1C}">
                <a14:useLocalDpi xmlns:a14="http://schemas.microsoft.com/office/drawing/2010/main" val="0"/>
              </a:ext>
            </a:extLst>
          </a:blip>
          <a:srcRect l="409" t="-234" r="67076" b="76609"/>
          <a:stretch/>
        </p:blipFill>
        <p:spPr>
          <a:xfrm>
            <a:off x="5629235" y="3494514"/>
            <a:ext cx="5063139" cy="3678972"/>
          </a:xfrm>
          <a:prstGeom prst="rect">
            <a:avLst/>
          </a:prstGeom>
        </p:spPr>
      </p:pic>
      <p:sp>
        <p:nvSpPr>
          <p:cNvPr id="12" name="مستطيل 11">
            <a:extLst>
              <a:ext uri="{FF2B5EF4-FFF2-40B4-BE49-F238E27FC236}">
                <a16:creationId xmlns:a16="http://schemas.microsoft.com/office/drawing/2014/main" id="{86A08C8A-7A2E-4B0D-9F2B-86ABD4907795}"/>
              </a:ext>
            </a:extLst>
          </p:cNvPr>
          <p:cNvSpPr/>
          <p:nvPr/>
        </p:nvSpPr>
        <p:spPr>
          <a:xfrm>
            <a:off x="5629235" y="4847647"/>
            <a:ext cx="5421085" cy="1077218"/>
          </a:xfrm>
          <a:prstGeom prst="rect">
            <a:avLst/>
          </a:prstGeom>
          <a:noFill/>
        </p:spPr>
        <p:txBody>
          <a:bodyPr wrap="square" lIns="91440" tIns="45720" rIns="91440" bIns="45720">
            <a:spAutoFit/>
          </a:bodyPr>
          <a:lstStyle/>
          <a:p>
            <a:pPr algn="ctr"/>
            <a:r>
              <a:rPr lang="ar-SA" sz="3200" b="1" cap="none" spc="0" dirty="0">
                <a:ln w="0"/>
              </a:rPr>
              <a:t>اذكر/ي سبب التسمية ،</a:t>
            </a:r>
          </a:p>
          <a:p>
            <a:pPr algn="ctr"/>
            <a:r>
              <a:rPr lang="ar-SA" sz="3200" b="1" dirty="0">
                <a:ln w="0"/>
              </a:rPr>
              <a:t>مع ذكر الآية التي ذُكر فيها:</a:t>
            </a:r>
            <a:endParaRPr lang="ar-SA" sz="3200" b="1" cap="none" spc="0" dirty="0">
              <a:ln w="0"/>
            </a:endParaRPr>
          </a:p>
        </p:txBody>
      </p:sp>
    </p:spTree>
    <p:extLst>
      <p:ext uri="{BB962C8B-B14F-4D97-AF65-F5344CB8AC3E}">
        <p14:creationId xmlns:p14="http://schemas.microsoft.com/office/powerpoint/2010/main" val="33263941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7" grpId="0">
        <p:bldAsOne/>
      </p:bldGraphic>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وسيلة الشرح: سهم لأسفل 4">
            <a:extLst>
              <a:ext uri="{FF2B5EF4-FFF2-40B4-BE49-F238E27FC236}">
                <a16:creationId xmlns:a16="http://schemas.microsoft.com/office/drawing/2014/main" id="{54858A86-8F5D-4D77-BA6D-ED51F7C5B67B}"/>
              </a:ext>
            </a:extLst>
          </p:cNvPr>
          <p:cNvSpPr/>
          <p:nvPr/>
        </p:nvSpPr>
        <p:spPr>
          <a:xfrm>
            <a:off x="2235201" y="1059262"/>
            <a:ext cx="8171543" cy="923189"/>
          </a:xfrm>
          <a:prstGeom prst="downArrowCallout">
            <a:avLst/>
          </a:prstGeom>
          <a:solidFill>
            <a:srgbClr val="FFFF99"/>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b="1" dirty="0">
                <a:solidFill>
                  <a:srgbClr val="0070C0"/>
                </a:solidFill>
              </a:rPr>
              <a:t>ماذا يعني أن تكون مؤمنًا باليوم الآخر ؟</a:t>
            </a:r>
          </a:p>
        </p:txBody>
      </p:sp>
      <p:sp>
        <p:nvSpPr>
          <p:cNvPr id="7" name="شريط: منحني ومائل لأعلى 6">
            <a:extLst>
              <a:ext uri="{FF2B5EF4-FFF2-40B4-BE49-F238E27FC236}">
                <a16:creationId xmlns:a16="http://schemas.microsoft.com/office/drawing/2014/main" id="{1FAE8E4F-D0E2-4464-B84B-0181F56E3964}"/>
              </a:ext>
            </a:extLst>
          </p:cNvPr>
          <p:cNvSpPr/>
          <p:nvPr/>
        </p:nvSpPr>
        <p:spPr>
          <a:xfrm>
            <a:off x="2177144" y="166461"/>
            <a:ext cx="8469084" cy="668009"/>
          </a:xfrm>
          <a:prstGeom prst="ellipseRibbon2">
            <a:avLst>
              <a:gd name="adj1" fmla="val 0"/>
              <a:gd name="adj2" fmla="val 50000"/>
              <a:gd name="adj3" fmla="val 12500"/>
            </a:avLst>
          </a:prstGeom>
          <a:solidFill>
            <a:srgbClr val="E5F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a:solidFill>
                  <a:srgbClr val="002060"/>
                </a:solidFill>
              </a:rPr>
              <a:t>معنى الإيمان بـ اليوم الآخر</a:t>
            </a:r>
          </a:p>
        </p:txBody>
      </p:sp>
      <p:sp>
        <p:nvSpPr>
          <p:cNvPr id="11" name="مربع نص 10">
            <a:extLst>
              <a:ext uri="{FF2B5EF4-FFF2-40B4-BE49-F238E27FC236}">
                <a16:creationId xmlns:a16="http://schemas.microsoft.com/office/drawing/2014/main" id="{BA4625C4-D409-4E73-960D-582A9D2239FE}"/>
              </a:ext>
            </a:extLst>
          </p:cNvPr>
          <p:cNvSpPr txBox="1"/>
          <p:nvPr/>
        </p:nvSpPr>
        <p:spPr>
          <a:xfrm>
            <a:off x="729235" y="5661423"/>
            <a:ext cx="6096000" cy="64633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ar-SA" sz="3600" b="1" i="0" dirty="0">
                <a:solidFill>
                  <a:srgbClr val="000000"/>
                </a:solidFill>
                <a:effectLst/>
                <a:latin typeface="Tahoma" panose="020B0604030504040204" pitchFamily="34" charset="0"/>
              </a:rPr>
              <a:t>﴿ </a:t>
            </a:r>
            <a:r>
              <a:rPr lang="ar-SA" sz="3600" b="1" i="0" dirty="0">
                <a:solidFill>
                  <a:srgbClr val="008000"/>
                </a:solidFill>
                <a:effectLst/>
                <a:latin typeface="Segoe UI Historic" panose="020B0502040204020203" pitchFamily="34" charset="0"/>
              </a:rPr>
              <a:t>وَتَزَوَّدُوا فَإِنَّ خَيْرَ الزَّادِ التَّقْوَى</a:t>
            </a:r>
            <a:r>
              <a:rPr lang="ar-SA" sz="3600" b="1" i="0" dirty="0">
                <a:solidFill>
                  <a:srgbClr val="000000"/>
                </a:solidFill>
                <a:effectLst/>
                <a:latin typeface="Tahoma" panose="020B0604030504040204" pitchFamily="34" charset="0"/>
              </a:rPr>
              <a:t> ﴾</a:t>
            </a:r>
            <a:endParaRPr lang="ar-SA" sz="3600" b="1" dirty="0"/>
          </a:p>
        </p:txBody>
      </p:sp>
      <p:sp>
        <p:nvSpPr>
          <p:cNvPr id="12" name="مستطيل 11">
            <a:extLst>
              <a:ext uri="{FF2B5EF4-FFF2-40B4-BE49-F238E27FC236}">
                <a16:creationId xmlns:a16="http://schemas.microsoft.com/office/drawing/2014/main" id="{9BFFE56A-4080-4911-A1AF-FF51F0CA8B0E}"/>
              </a:ext>
            </a:extLst>
          </p:cNvPr>
          <p:cNvSpPr/>
          <p:nvPr/>
        </p:nvSpPr>
        <p:spPr>
          <a:xfrm>
            <a:off x="2122714" y="1958897"/>
            <a:ext cx="8577943" cy="2554545"/>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ar-SA" sz="4000" b="1" dirty="0">
                <a:ln w="0"/>
                <a:effectLst>
                  <a:outerShdw blurRad="38100" dist="19050" dir="2700000" algn="tl" rotWithShape="0">
                    <a:schemeClr val="dk1">
                      <a:alpha val="40000"/>
                    </a:schemeClr>
                  </a:outerShdw>
                </a:effectLst>
              </a:rPr>
              <a:t>التصديق الجازم بإتيانه لا محالة، والعمل والاستعداد له، بحيث يُوقن المسلم بأنه سيأتي ذلك اليوم الذي يبعث الله فيه العباد من قبورهم للحساب والجزاء ويقضي بينهم ففريق في الجنة وفريق في السعير.</a:t>
            </a:r>
            <a:endParaRPr lang="ar-SA" sz="4000" b="1" cap="none" spc="0" dirty="0">
              <a:ln w="0"/>
              <a:effectLst>
                <a:outerShdw blurRad="38100" dist="19050" dir="2700000" algn="tl" rotWithShape="0">
                  <a:schemeClr val="dk1">
                    <a:alpha val="40000"/>
                  </a:schemeClr>
                </a:outerShdw>
              </a:effectLst>
            </a:endParaRPr>
          </a:p>
        </p:txBody>
      </p:sp>
      <p:pic>
        <p:nvPicPr>
          <p:cNvPr id="14" name="صورة 13">
            <a:extLst>
              <a:ext uri="{FF2B5EF4-FFF2-40B4-BE49-F238E27FC236}">
                <a16:creationId xmlns:a16="http://schemas.microsoft.com/office/drawing/2014/main" id="{24D87C21-21F5-4BE7-991F-E94D45CE8559}"/>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2292" b="21042" l="3625" r="30708">
                        <a14:foregroundMark x1="30708" y1="14208" x2="30708" y2="14208"/>
                        <a14:foregroundMark x1="30708" y1="14208" x2="30708" y2="14208"/>
                      </a14:backgroundRemoval>
                    </a14:imgEffect>
                  </a14:imgLayer>
                </a14:imgProps>
              </a:ext>
              <a:ext uri="{28A0092B-C50C-407E-A947-70E740481C1C}">
                <a14:useLocalDpi xmlns:a14="http://schemas.microsoft.com/office/drawing/2010/main" val="0"/>
              </a:ext>
            </a:extLst>
          </a:blip>
          <a:srcRect l="409" t="-234" r="67076" b="76609"/>
          <a:stretch/>
        </p:blipFill>
        <p:spPr>
          <a:xfrm>
            <a:off x="6180404" y="3543805"/>
            <a:ext cx="5063139" cy="3678972"/>
          </a:xfrm>
          <a:prstGeom prst="rect">
            <a:avLst/>
          </a:prstGeom>
        </p:spPr>
      </p:pic>
      <p:sp>
        <p:nvSpPr>
          <p:cNvPr id="16" name="مستطيل 15">
            <a:extLst>
              <a:ext uri="{FF2B5EF4-FFF2-40B4-BE49-F238E27FC236}">
                <a16:creationId xmlns:a16="http://schemas.microsoft.com/office/drawing/2014/main" id="{5540B341-23F4-43C5-9EE4-3A64430DA1F6}"/>
              </a:ext>
            </a:extLst>
          </p:cNvPr>
          <p:cNvSpPr/>
          <p:nvPr/>
        </p:nvSpPr>
        <p:spPr>
          <a:xfrm>
            <a:off x="6825235" y="4751357"/>
            <a:ext cx="4267732" cy="1323439"/>
          </a:xfrm>
          <a:prstGeom prst="rect">
            <a:avLst/>
          </a:prstGeom>
          <a:noFill/>
        </p:spPr>
        <p:txBody>
          <a:bodyPr wrap="square" lIns="91440" tIns="45720" rIns="91440" bIns="45720">
            <a:spAutoFit/>
          </a:bodyPr>
          <a:lstStyle/>
          <a:p>
            <a:pPr algn="ctr"/>
            <a:r>
              <a:rPr lang="ar-SA" sz="4000" b="1" dirty="0">
                <a:ln w="0"/>
                <a:solidFill>
                  <a:srgbClr val="002060"/>
                </a:solidFill>
                <a:effectLst>
                  <a:outerShdw blurRad="38100" dist="19050" dir="2700000" algn="tl" rotWithShape="0">
                    <a:schemeClr val="dk1">
                      <a:alpha val="40000"/>
                    </a:schemeClr>
                  </a:outerShdw>
                </a:effectLst>
              </a:rPr>
              <a:t>كيف يكون العمل والاستعداد لهذا اليوم!</a:t>
            </a:r>
            <a:endParaRPr lang="ar-SA" sz="4000" b="1" cap="none" spc="0" dirty="0">
              <a:ln w="0"/>
              <a:solidFill>
                <a:srgbClr val="00206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797081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تناقض الايات القرانية فيما بينها">
            <a:extLst>
              <a:ext uri="{FF2B5EF4-FFF2-40B4-BE49-F238E27FC236}">
                <a16:creationId xmlns:a16="http://schemas.microsoft.com/office/drawing/2014/main" id="{3AA4E7AA-25B5-4C4F-B0D4-20067A3BF4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088" y="4305300"/>
            <a:ext cx="3694764" cy="2503294"/>
          </a:xfrm>
          <a:prstGeom prst="rect">
            <a:avLst/>
          </a:prstGeom>
          <a:noFill/>
          <a:extLst>
            <a:ext uri="{909E8E84-426E-40DD-AFC4-6F175D3DCCD1}">
              <a14:hiddenFill xmlns:a14="http://schemas.microsoft.com/office/drawing/2010/main">
                <a:solidFill>
                  <a:srgbClr val="FFFFFF"/>
                </a:solidFill>
              </a14:hiddenFill>
            </a:ext>
          </a:extLst>
        </p:spPr>
      </p:pic>
      <p:sp>
        <p:nvSpPr>
          <p:cNvPr id="5" name="شريط: منحني ومائل لأعلى 4">
            <a:extLst>
              <a:ext uri="{FF2B5EF4-FFF2-40B4-BE49-F238E27FC236}">
                <a16:creationId xmlns:a16="http://schemas.microsoft.com/office/drawing/2014/main" id="{A294DDEB-13C2-40E3-BE16-64F6EAE37963}"/>
              </a:ext>
            </a:extLst>
          </p:cNvPr>
          <p:cNvSpPr/>
          <p:nvPr/>
        </p:nvSpPr>
        <p:spPr>
          <a:xfrm>
            <a:off x="2177144" y="166461"/>
            <a:ext cx="8469084" cy="668009"/>
          </a:xfrm>
          <a:prstGeom prst="ellipseRibbon2">
            <a:avLst>
              <a:gd name="adj1" fmla="val 0"/>
              <a:gd name="adj2" fmla="val 50000"/>
              <a:gd name="adj3" fmla="val 12500"/>
            </a:avLst>
          </a:prstGeom>
          <a:solidFill>
            <a:srgbClr val="E5F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a:solidFill>
                  <a:srgbClr val="002060"/>
                </a:solidFill>
              </a:rPr>
              <a:t>معنى الإيمان بـ اليوم الآخر</a:t>
            </a:r>
          </a:p>
        </p:txBody>
      </p:sp>
      <p:sp>
        <p:nvSpPr>
          <p:cNvPr id="3" name="شكل حر: شكل 2">
            <a:extLst>
              <a:ext uri="{FF2B5EF4-FFF2-40B4-BE49-F238E27FC236}">
                <a16:creationId xmlns:a16="http://schemas.microsoft.com/office/drawing/2014/main" id="{56D4589E-075B-48EF-91A3-7791C590A33F}"/>
              </a:ext>
            </a:extLst>
          </p:cNvPr>
          <p:cNvSpPr/>
          <p:nvPr/>
        </p:nvSpPr>
        <p:spPr>
          <a:xfrm>
            <a:off x="909405" y="2408181"/>
            <a:ext cx="4875999" cy="499290"/>
          </a:xfrm>
          <a:custGeom>
            <a:avLst/>
            <a:gdLst>
              <a:gd name="connsiteX0" fmla="*/ 0 w 4875999"/>
              <a:gd name="connsiteY0" fmla="*/ 49929 h 499290"/>
              <a:gd name="connsiteX1" fmla="*/ 49929 w 4875999"/>
              <a:gd name="connsiteY1" fmla="*/ 0 h 499290"/>
              <a:gd name="connsiteX2" fmla="*/ 4826070 w 4875999"/>
              <a:gd name="connsiteY2" fmla="*/ 0 h 499290"/>
              <a:gd name="connsiteX3" fmla="*/ 4875999 w 4875999"/>
              <a:gd name="connsiteY3" fmla="*/ 49929 h 499290"/>
              <a:gd name="connsiteX4" fmla="*/ 4875999 w 4875999"/>
              <a:gd name="connsiteY4" fmla="*/ 449361 h 499290"/>
              <a:gd name="connsiteX5" fmla="*/ 4826070 w 4875999"/>
              <a:gd name="connsiteY5" fmla="*/ 499290 h 499290"/>
              <a:gd name="connsiteX6" fmla="*/ 49929 w 4875999"/>
              <a:gd name="connsiteY6" fmla="*/ 499290 h 499290"/>
              <a:gd name="connsiteX7" fmla="*/ 0 w 4875999"/>
              <a:gd name="connsiteY7" fmla="*/ 449361 h 499290"/>
              <a:gd name="connsiteX8" fmla="*/ 0 w 4875999"/>
              <a:gd name="connsiteY8" fmla="*/ 49929 h 4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5999" h="499290">
                <a:moveTo>
                  <a:pt x="0" y="49929"/>
                </a:moveTo>
                <a:cubicBezTo>
                  <a:pt x="0" y="22354"/>
                  <a:pt x="22354" y="0"/>
                  <a:pt x="49929" y="0"/>
                </a:cubicBezTo>
                <a:lnTo>
                  <a:pt x="4826070" y="0"/>
                </a:lnTo>
                <a:cubicBezTo>
                  <a:pt x="4853645" y="0"/>
                  <a:pt x="4875999" y="22354"/>
                  <a:pt x="4875999" y="49929"/>
                </a:cubicBezTo>
                <a:lnTo>
                  <a:pt x="4875999" y="449361"/>
                </a:lnTo>
                <a:cubicBezTo>
                  <a:pt x="4875999" y="476936"/>
                  <a:pt x="4853645" y="499290"/>
                  <a:pt x="4826070" y="499290"/>
                </a:cubicBezTo>
                <a:lnTo>
                  <a:pt x="49929" y="499290"/>
                </a:lnTo>
                <a:cubicBezTo>
                  <a:pt x="22354" y="499290"/>
                  <a:pt x="0" y="476936"/>
                  <a:pt x="0" y="449361"/>
                </a:cubicBezTo>
                <a:lnTo>
                  <a:pt x="0" y="49929"/>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51454" tIns="51454" rIns="51454" bIns="51454" numCol="1" spcCol="1270" anchor="ctr" anchorCtr="0">
            <a:noAutofit/>
          </a:bodyPr>
          <a:lstStyle/>
          <a:p>
            <a:pPr marL="0" lvl="0" indent="0" algn="ctr" defTabSz="1289050" rtl="1">
              <a:lnSpc>
                <a:spcPct val="90000"/>
              </a:lnSpc>
              <a:spcBef>
                <a:spcPct val="0"/>
              </a:spcBef>
              <a:spcAft>
                <a:spcPct val="35000"/>
              </a:spcAft>
              <a:buNone/>
            </a:pPr>
            <a:r>
              <a:rPr lang="ar-SA" sz="2900" b="1" kern="1200" dirty="0"/>
              <a:t>السنة</a:t>
            </a:r>
          </a:p>
        </p:txBody>
      </p:sp>
      <p:sp>
        <p:nvSpPr>
          <p:cNvPr id="4" name="سهم: لليمين 3">
            <a:extLst>
              <a:ext uri="{FF2B5EF4-FFF2-40B4-BE49-F238E27FC236}">
                <a16:creationId xmlns:a16="http://schemas.microsoft.com/office/drawing/2014/main" id="{BE28654B-D6C0-4284-B0A4-E7A02879C807}"/>
              </a:ext>
            </a:extLst>
          </p:cNvPr>
          <p:cNvSpPr/>
          <p:nvPr/>
        </p:nvSpPr>
        <p:spPr>
          <a:xfrm rot="5400000">
            <a:off x="3240742" y="3014133"/>
            <a:ext cx="213324" cy="213324"/>
          </a:xfrm>
          <a:prstGeom prst="rightArrow">
            <a:avLst>
              <a:gd name="adj1" fmla="val 66700"/>
              <a:gd name="adj2" fmla="val 50000"/>
            </a:avLst>
          </a:prstGeom>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2" name="شكل حر: شكل 11">
            <a:extLst>
              <a:ext uri="{FF2B5EF4-FFF2-40B4-BE49-F238E27FC236}">
                <a16:creationId xmlns:a16="http://schemas.microsoft.com/office/drawing/2014/main" id="{A825B8EF-68C0-4AE6-B9CD-2CBBC103BBAA}"/>
              </a:ext>
            </a:extLst>
          </p:cNvPr>
          <p:cNvSpPr/>
          <p:nvPr/>
        </p:nvSpPr>
        <p:spPr>
          <a:xfrm>
            <a:off x="909405" y="3334121"/>
            <a:ext cx="4875999" cy="2527291"/>
          </a:xfrm>
          <a:custGeom>
            <a:avLst/>
            <a:gdLst>
              <a:gd name="connsiteX0" fmla="*/ 0 w 4875999"/>
              <a:gd name="connsiteY0" fmla="*/ 252729 h 2527291"/>
              <a:gd name="connsiteX1" fmla="*/ 252729 w 4875999"/>
              <a:gd name="connsiteY1" fmla="*/ 0 h 2527291"/>
              <a:gd name="connsiteX2" fmla="*/ 4623270 w 4875999"/>
              <a:gd name="connsiteY2" fmla="*/ 0 h 2527291"/>
              <a:gd name="connsiteX3" fmla="*/ 4875999 w 4875999"/>
              <a:gd name="connsiteY3" fmla="*/ 252729 h 2527291"/>
              <a:gd name="connsiteX4" fmla="*/ 4875999 w 4875999"/>
              <a:gd name="connsiteY4" fmla="*/ 2274562 h 2527291"/>
              <a:gd name="connsiteX5" fmla="*/ 4623270 w 4875999"/>
              <a:gd name="connsiteY5" fmla="*/ 2527291 h 2527291"/>
              <a:gd name="connsiteX6" fmla="*/ 252729 w 4875999"/>
              <a:gd name="connsiteY6" fmla="*/ 2527291 h 2527291"/>
              <a:gd name="connsiteX7" fmla="*/ 0 w 4875999"/>
              <a:gd name="connsiteY7" fmla="*/ 2274562 h 2527291"/>
              <a:gd name="connsiteX8" fmla="*/ 0 w 4875999"/>
              <a:gd name="connsiteY8" fmla="*/ 252729 h 252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5999" h="2527291">
                <a:moveTo>
                  <a:pt x="0" y="252729"/>
                </a:moveTo>
                <a:cubicBezTo>
                  <a:pt x="0" y="113151"/>
                  <a:pt x="113151" y="0"/>
                  <a:pt x="252729" y="0"/>
                </a:cubicBezTo>
                <a:lnTo>
                  <a:pt x="4623270" y="0"/>
                </a:lnTo>
                <a:cubicBezTo>
                  <a:pt x="4762848" y="0"/>
                  <a:pt x="4875999" y="113151"/>
                  <a:pt x="4875999" y="252729"/>
                </a:cubicBezTo>
                <a:lnTo>
                  <a:pt x="4875999" y="2274562"/>
                </a:lnTo>
                <a:cubicBezTo>
                  <a:pt x="4875999" y="2414140"/>
                  <a:pt x="4762848" y="2527291"/>
                  <a:pt x="4623270" y="2527291"/>
                </a:cubicBezTo>
                <a:lnTo>
                  <a:pt x="252729" y="2527291"/>
                </a:lnTo>
                <a:cubicBezTo>
                  <a:pt x="113151" y="2527291"/>
                  <a:pt x="0" y="2414140"/>
                  <a:pt x="0" y="2274562"/>
                </a:cubicBezTo>
                <a:lnTo>
                  <a:pt x="0" y="252729"/>
                </a:lnTo>
                <a:close/>
              </a:path>
            </a:pathLst>
          </a:cu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10852" tIns="110852" rIns="110852" bIns="110852" numCol="1" spcCol="1270" anchor="ctr" anchorCtr="0">
            <a:noAutofit/>
          </a:bodyPr>
          <a:lstStyle/>
          <a:p>
            <a:pPr marL="0" lvl="0" indent="0" algn="ctr" defTabSz="1289050" rtl="1">
              <a:lnSpc>
                <a:spcPct val="90000"/>
              </a:lnSpc>
              <a:spcBef>
                <a:spcPct val="0"/>
              </a:spcBef>
              <a:spcAft>
                <a:spcPct val="35000"/>
              </a:spcAft>
              <a:buNone/>
            </a:pPr>
            <a:r>
              <a:rPr lang="ar-SA" sz="2900" b="1" i="0" kern="1200" dirty="0">
                <a:solidFill>
                  <a:schemeClr val="tx1"/>
                </a:solidFill>
              </a:rPr>
              <a:t>عندما جاء جبريل ليعلم الناس أمور دينهم ، سأل النبي صلى الله عليه وسلم عن معنى الإيمان ، فقال: { الإيمان أن تؤمن بالله وملائكته و كتبه ورسله و اليوم الآخر و القدر كله خيره و شره ، قال صدقت }</a:t>
            </a:r>
            <a:endParaRPr lang="ar-SA" sz="2900" b="1" kern="1200" dirty="0">
              <a:solidFill>
                <a:schemeClr val="tx1"/>
              </a:solidFill>
            </a:endParaRPr>
          </a:p>
        </p:txBody>
      </p:sp>
      <p:sp>
        <p:nvSpPr>
          <p:cNvPr id="14" name="شكل حر: شكل 13">
            <a:extLst>
              <a:ext uri="{FF2B5EF4-FFF2-40B4-BE49-F238E27FC236}">
                <a16:creationId xmlns:a16="http://schemas.microsoft.com/office/drawing/2014/main" id="{B90101F9-0FD1-442C-8E97-D6FEA612462C}"/>
              </a:ext>
            </a:extLst>
          </p:cNvPr>
          <p:cNvSpPr/>
          <p:nvPr/>
        </p:nvSpPr>
        <p:spPr>
          <a:xfrm>
            <a:off x="6468044" y="2408181"/>
            <a:ext cx="4875999" cy="499290"/>
          </a:xfrm>
          <a:custGeom>
            <a:avLst/>
            <a:gdLst>
              <a:gd name="connsiteX0" fmla="*/ 0 w 4875999"/>
              <a:gd name="connsiteY0" fmla="*/ 49929 h 499290"/>
              <a:gd name="connsiteX1" fmla="*/ 49929 w 4875999"/>
              <a:gd name="connsiteY1" fmla="*/ 0 h 499290"/>
              <a:gd name="connsiteX2" fmla="*/ 4826070 w 4875999"/>
              <a:gd name="connsiteY2" fmla="*/ 0 h 499290"/>
              <a:gd name="connsiteX3" fmla="*/ 4875999 w 4875999"/>
              <a:gd name="connsiteY3" fmla="*/ 49929 h 499290"/>
              <a:gd name="connsiteX4" fmla="*/ 4875999 w 4875999"/>
              <a:gd name="connsiteY4" fmla="*/ 449361 h 499290"/>
              <a:gd name="connsiteX5" fmla="*/ 4826070 w 4875999"/>
              <a:gd name="connsiteY5" fmla="*/ 499290 h 499290"/>
              <a:gd name="connsiteX6" fmla="*/ 49929 w 4875999"/>
              <a:gd name="connsiteY6" fmla="*/ 499290 h 499290"/>
              <a:gd name="connsiteX7" fmla="*/ 0 w 4875999"/>
              <a:gd name="connsiteY7" fmla="*/ 449361 h 499290"/>
              <a:gd name="connsiteX8" fmla="*/ 0 w 4875999"/>
              <a:gd name="connsiteY8" fmla="*/ 49929 h 4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5999" h="499290">
                <a:moveTo>
                  <a:pt x="0" y="49929"/>
                </a:moveTo>
                <a:cubicBezTo>
                  <a:pt x="0" y="22354"/>
                  <a:pt x="22354" y="0"/>
                  <a:pt x="49929" y="0"/>
                </a:cubicBezTo>
                <a:lnTo>
                  <a:pt x="4826070" y="0"/>
                </a:lnTo>
                <a:cubicBezTo>
                  <a:pt x="4853645" y="0"/>
                  <a:pt x="4875999" y="22354"/>
                  <a:pt x="4875999" y="49929"/>
                </a:cubicBezTo>
                <a:lnTo>
                  <a:pt x="4875999" y="449361"/>
                </a:lnTo>
                <a:cubicBezTo>
                  <a:pt x="4875999" y="476936"/>
                  <a:pt x="4853645" y="499290"/>
                  <a:pt x="4826070" y="499290"/>
                </a:cubicBezTo>
                <a:lnTo>
                  <a:pt x="49929" y="499290"/>
                </a:lnTo>
                <a:cubicBezTo>
                  <a:pt x="22354" y="499290"/>
                  <a:pt x="0" y="476936"/>
                  <a:pt x="0" y="449361"/>
                </a:cubicBezTo>
                <a:lnTo>
                  <a:pt x="0" y="49929"/>
                </a:lnTo>
                <a:close/>
              </a:path>
            </a:pathLst>
          </a:custGeom>
        </p:spPr>
        <p:style>
          <a:lnRef idx="2">
            <a:schemeClr val="lt1">
              <a:hueOff val="0"/>
              <a:satOff val="0"/>
              <a:lumOff val="0"/>
              <a:alphaOff val="0"/>
            </a:schemeClr>
          </a:lnRef>
          <a:fillRef idx="1">
            <a:schemeClr val="accent5">
              <a:hueOff val="-6758543"/>
              <a:satOff val="-17419"/>
              <a:lumOff val="-11765"/>
              <a:alphaOff val="0"/>
            </a:schemeClr>
          </a:fillRef>
          <a:effectRef idx="0">
            <a:schemeClr val="accent5">
              <a:hueOff val="-6758543"/>
              <a:satOff val="-17419"/>
              <a:lumOff val="-11765"/>
              <a:alphaOff val="0"/>
            </a:schemeClr>
          </a:effectRef>
          <a:fontRef idx="minor">
            <a:schemeClr val="lt1"/>
          </a:fontRef>
        </p:style>
        <p:txBody>
          <a:bodyPr spcFirstLastPara="0" vert="horz" wrap="square" lIns="51454" tIns="51454" rIns="51454" bIns="51454" numCol="1" spcCol="1270" anchor="ctr" anchorCtr="0">
            <a:noAutofit/>
          </a:bodyPr>
          <a:lstStyle/>
          <a:p>
            <a:pPr marL="0" lvl="0" indent="0" algn="ctr" defTabSz="1289050" rtl="1">
              <a:lnSpc>
                <a:spcPct val="90000"/>
              </a:lnSpc>
              <a:spcBef>
                <a:spcPct val="0"/>
              </a:spcBef>
              <a:spcAft>
                <a:spcPct val="35000"/>
              </a:spcAft>
              <a:buNone/>
            </a:pPr>
            <a:r>
              <a:rPr lang="ar-SA" sz="2900" b="1" kern="1200" dirty="0"/>
              <a:t>القرآن الكريم</a:t>
            </a:r>
          </a:p>
        </p:txBody>
      </p:sp>
      <p:sp>
        <p:nvSpPr>
          <p:cNvPr id="15" name="سهم: لليمين 14">
            <a:extLst>
              <a:ext uri="{FF2B5EF4-FFF2-40B4-BE49-F238E27FC236}">
                <a16:creationId xmlns:a16="http://schemas.microsoft.com/office/drawing/2014/main" id="{BAD50FED-1ABB-458B-BE9E-BBE6645DEABE}"/>
              </a:ext>
            </a:extLst>
          </p:cNvPr>
          <p:cNvSpPr/>
          <p:nvPr/>
        </p:nvSpPr>
        <p:spPr>
          <a:xfrm rot="5400000">
            <a:off x="8799382" y="3014133"/>
            <a:ext cx="213324" cy="213324"/>
          </a:xfrm>
          <a:prstGeom prst="rightArrow">
            <a:avLst>
              <a:gd name="adj1" fmla="val 66700"/>
              <a:gd name="adj2" fmla="val 50000"/>
            </a:avLst>
          </a:prstGeom>
        </p:spPr>
        <p:style>
          <a:lnRef idx="0">
            <a:schemeClr val="lt1">
              <a:hueOff val="0"/>
              <a:satOff val="0"/>
              <a:lumOff val="0"/>
              <a:alphaOff val="0"/>
            </a:schemeClr>
          </a:lnRef>
          <a:fillRef idx="1">
            <a:schemeClr val="accent5">
              <a:hueOff val="-6758543"/>
              <a:satOff val="-17419"/>
              <a:lumOff val="-11765"/>
              <a:alphaOff val="0"/>
            </a:schemeClr>
          </a:fillRef>
          <a:effectRef idx="0">
            <a:schemeClr val="accent5">
              <a:hueOff val="-6758543"/>
              <a:satOff val="-17419"/>
              <a:lumOff val="-11765"/>
              <a:alphaOff val="0"/>
            </a:schemeClr>
          </a:effectRef>
          <a:fontRef idx="minor">
            <a:schemeClr val="lt1"/>
          </a:fontRef>
        </p:style>
      </p:sp>
      <p:sp>
        <p:nvSpPr>
          <p:cNvPr id="16" name="شكل حر: شكل 15">
            <a:extLst>
              <a:ext uri="{FF2B5EF4-FFF2-40B4-BE49-F238E27FC236}">
                <a16:creationId xmlns:a16="http://schemas.microsoft.com/office/drawing/2014/main" id="{6BDF5F26-BC59-4979-A6CD-BB89FD466BEB}"/>
              </a:ext>
            </a:extLst>
          </p:cNvPr>
          <p:cNvSpPr/>
          <p:nvPr/>
        </p:nvSpPr>
        <p:spPr>
          <a:xfrm>
            <a:off x="6468044" y="3334121"/>
            <a:ext cx="4875999" cy="2527291"/>
          </a:xfrm>
          <a:custGeom>
            <a:avLst/>
            <a:gdLst>
              <a:gd name="connsiteX0" fmla="*/ 0 w 4875999"/>
              <a:gd name="connsiteY0" fmla="*/ 252729 h 2527291"/>
              <a:gd name="connsiteX1" fmla="*/ 252729 w 4875999"/>
              <a:gd name="connsiteY1" fmla="*/ 0 h 2527291"/>
              <a:gd name="connsiteX2" fmla="*/ 4623270 w 4875999"/>
              <a:gd name="connsiteY2" fmla="*/ 0 h 2527291"/>
              <a:gd name="connsiteX3" fmla="*/ 4875999 w 4875999"/>
              <a:gd name="connsiteY3" fmla="*/ 252729 h 2527291"/>
              <a:gd name="connsiteX4" fmla="*/ 4875999 w 4875999"/>
              <a:gd name="connsiteY4" fmla="*/ 2274562 h 2527291"/>
              <a:gd name="connsiteX5" fmla="*/ 4623270 w 4875999"/>
              <a:gd name="connsiteY5" fmla="*/ 2527291 h 2527291"/>
              <a:gd name="connsiteX6" fmla="*/ 252729 w 4875999"/>
              <a:gd name="connsiteY6" fmla="*/ 2527291 h 2527291"/>
              <a:gd name="connsiteX7" fmla="*/ 0 w 4875999"/>
              <a:gd name="connsiteY7" fmla="*/ 2274562 h 2527291"/>
              <a:gd name="connsiteX8" fmla="*/ 0 w 4875999"/>
              <a:gd name="connsiteY8" fmla="*/ 252729 h 252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5999" h="2527291">
                <a:moveTo>
                  <a:pt x="0" y="252729"/>
                </a:moveTo>
                <a:cubicBezTo>
                  <a:pt x="0" y="113151"/>
                  <a:pt x="113151" y="0"/>
                  <a:pt x="252729" y="0"/>
                </a:cubicBezTo>
                <a:lnTo>
                  <a:pt x="4623270" y="0"/>
                </a:lnTo>
                <a:cubicBezTo>
                  <a:pt x="4762848" y="0"/>
                  <a:pt x="4875999" y="113151"/>
                  <a:pt x="4875999" y="252729"/>
                </a:cubicBezTo>
                <a:lnTo>
                  <a:pt x="4875999" y="2274562"/>
                </a:lnTo>
                <a:cubicBezTo>
                  <a:pt x="4875999" y="2414140"/>
                  <a:pt x="4762848" y="2527291"/>
                  <a:pt x="4623270" y="2527291"/>
                </a:cubicBezTo>
                <a:lnTo>
                  <a:pt x="252729" y="2527291"/>
                </a:lnTo>
                <a:cubicBezTo>
                  <a:pt x="113151" y="2527291"/>
                  <a:pt x="0" y="2414140"/>
                  <a:pt x="0" y="2274562"/>
                </a:cubicBezTo>
                <a:lnTo>
                  <a:pt x="0" y="252729"/>
                </a:lnTo>
                <a:close/>
              </a:path>
            </a:pathLst>
          </a:custGeom>
        </p:spPr>
        <p:style>
          <a:lnRef idx="2">
            <a:schemeClr val="accent5">
              <a:tint val="40000"/>
              <a:alpha val="90000"/>
              <a:hueOff val="-6739762"/>
              <a:satOff val="-22832"/>
              <a:lumOff val="-2928"/>
              <a:alphaOff val="0"/>
            </a:schemeClr>
          </a:lnRef>
          <a:fillRef idx="1">
            <a:schemeClr val="accent5">
              <a:tint val="40000"/>
              <a:alpha val="90000"/>
              <a:hueOff val="-6739762"/>
              <a:satOff val="-22832"/>
              <a:lumOff val="-2928"/>
              <a:alphaOff val="0"/>
            </a:schemeClr>
          </a:fillRef>
          <a:effectRef idx="0">
            <a:schemeClr val="accent5">
              <a:tint val="40000"/>
              <a:alpha val="90000"/>
              <a:hueOff val="-6739762"/>
              <a:satOff val="-22832"/>
              <a:lumOff val="-2928"/>
              <a:alphaOff val="0"/>
            </a:schemeClr>
          </a:effectRef>
          <a:fontRef idx="minor">
            <a:schemeClr val="dk1">
              <a:hueOff val="0"/>
              <a:satOff val="0"/>
              <a:lumOff val="0"/>
              <a:alphaOff val="0"/>
            </a:schemeClr>
          </a:fontRef>
        </p:style>
        <p:txBody>
          <a:bodyPr spcFirstLastPara="0" vert="horz" wrap="square" lIns="109582" tIns="109582" rIns="109582" bIns="109582" numCol="1" spcCol="1270" anchor="ctr" anchorCtr="0">
            <a:noAutofit/>
          </a:bodyPr>
          <a:lstStyle/>
          <a:p>
            <a:pPr marL="0" lvl="0" indent="0" algn="ctr" defTabSz="1244600" rtl="1">
              <a:lnSpc>
                <a:spcPct val="90000"/>
              </a:lnSpc>
              <a:spcBef>
                <a:spcPct val="0"/>
              </a:spcBef>
              <a:spcAft>
                <a:spcPct val="35000"/>
              </a:spcAft>
              <a:buNone/>
            </a:pPr>
            <a:r>
              <a:rPr lang="ar-SA" sz="2800" b="1" i="0" kern="1200" dirty="0">
                <a:solidFill>
                  <a:schemeClr val="tx1"/>
                </a:solidFill>
              </a:rPr>
              <a:t>{۞ لَّيْسَ الْبِرَّ أَن تُوَلُّوا وُجُوهَكُمْ قِبَلَ الْمَشْرِقِ وَالْمَغْرِبِ </a:t>
            </a:r>
            <a:r>
              <a:rPr lang="ar-SA" sz="2800" b="1" i="0" kern="1200" dirty="0" err="1">
                <a:solidFill>
                  <a:schemeClr val="tx1"/>
                </a:solidFill>
              </a:rPr>
              <a:t>وَلَٰكِنَّ</a:t>
            </a:r>
            <a:r>
              <a:rPr lang="ar-SA" sz="2800" b="1" i="0" kern="1200" dirty="0">
                <a:solidFill>
                  <a:schemeClr val="tx1"/>
                </a:solidFill>
              </a:rPr>
              <a:t> الْبِرَّ مَنْ آمَنَ بِاللَّهِ وَالْيَوْمِ الْآخِرِ وَالْمَلَائِكَةِ وَالْكِتَابِ وَالنَّبِيِّينَ}</a:t>
            </a:r>
            <a:endParaRPr lang="ar-SA" sz="2800" b="1" kern="1200" dirty="0">
              <a:solidFill>
                <a:schemeClr val="tx1"/>
              </a:solidFill>
            </a:endParaRPr>
          </a:p>
        </p:txBody>
      </p:sp>
      <p:sp>
        <p:nvSpPr>
          <p:cNvPr id="7" name="مستطيل: زوايا مستديرة 6">
            <a:extLst>
              <a:ext uri="{FF2B5EF4-FFF2-40B4-BE49-F238E27FC236}">
                <a16:creationId xmlns:a16="http://schemas.microsoft.com/office/drawing/2014/main" id="{E463C7EF-4FD3-4087-84F4-51517D6085FF}"/>
              </a:ext>
            </a:extLst>
          </p:cNvPr>
          <p:cNvSpPr/>
          <p:nvPr/>
        </p:nvSpPr>
        <p:spPr>
          <a:xfrm>
            <a:off x="505882" y="1230839"/>
            <a:ext cx="10236303" cy="905140"/>
          </a:xfrm>
          <a:prstGeom prst="roundRect">
            <a:avLst/>
          </a:prstGeom>
          <a:solidFill>
            <a:srgbClr val="FFFF99"/>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cap="none" spc="0" dirty="0">
                <a:ln w="0"/>
                <a:solidFill>
                  <a:schemeClr val="tx1"/>
                </a:solidFill>
                <a:effectLst>
                  <a:outerShdw blurRad="38100" dist="19050" dir="2700000" algn="tl" rotWithShape="0">
                    <a:schemeClr val="dk1">
                      <a:alpha val="40000"/>
                    </a:schemeClr>
                  </a:outerShdw>
                </a:effectLst>
              </a:rPr>
              <a:t>عزيزي الطالب المُبدع/ عزيزتي الطالبة المُبدعة:</a:t>
            </a:r>
          </a:p>
          <a:p>
            <a:pPr algn="ctr"/>
            <a:r>
              <a:rPr lang="ar-SA" sz="2800" b="1" dirty="0">
                <a:ln w="0"/>
                <a:solidFill>
                  <a:schemeClr val="tx1"/>
                </a:solidFill>
                <a:effectLst>
                  <a:outerShdw blurRad="38100" dist="19050" dir="2700000" algn="tl" rotWithShape="0">
                    <a:schemeClr val="dk1">
                      <a:alpha val="40000"/>
                    </a:schemeClr>
                  </a:outerShdw>
                </a:effectLst>
              </a:rPr>
              <a:t>استدل/ي من القرآن الكريم والسنة على أن الإيمان باليوم الآخر أحد أركان الإيمان:</a:t>
            </a:r>
            <a:endParaRPr lang="ar-SA" sz="2800" b="1" cap="none" spc="0" dirty="0">
              <a:ln w="0"/>
              <a:solidFill>
                <a:schemeClr val="tx1"/>
              </a:solidFill>
              <a:effectLst>
                <a:outerShdw blurRad="38100" dist="19050" dir="2700000" algn="tl" rotWithShape="0">
                  <a:schemeClr val="dk1">
                    <a:alpha val="40000"/>
                  </a:schemeClr>
                </a:outerShdw>
              </a:effectLst>
            </a:endParaRPr>
          </a:p>
        </p:txBody>
      </p:sp>
      <p:grpSp>
        <p:nvGrpSpPr>
          <p:cNvPr id="8" name="مجموعة 7">
            <a:extLst>
              <a:ext uri="{FF2B5EF4-FFF2-40B4-BE49-F238E27FC236}">
                <a16:creationId xmlns:a16="http://schemas.microsoft.com/office/drawing/2014/main" id="{758249F6-B6CE-46D0-BE4A-E618477ECDD8}"/>
              </a:ext>
            </a:extLst>
          </p:cNvPr>
          <p:cNvGrpSpPr/>
          <p:nvPr/>
        </p:nvGrpSpPr>
        <p:grpSpPr>
          <a:xfrm>
            <a:off x="10329192" y="699192"/>
            <a:ext cx="1732720" cy="1719840"/>
            <a:chOff x="7719393" y="334556"/>
            <a:chExt cx="2726635" cy="2726635"/>
          </a:xfrm>
        </p:grpSpPr>
        <p:pic>
          <p:nvPicPr>
            <p:cNvPr id="9" name="Picture 8" descr="Thinking PNG, Person Thinking, Emoji Thinking, Boy, Cartoon Images Free  Download - Free Transparent PNG Logos">
              <a:extLst>
                <a:ext uri="{FF2B5EF4-FFF2-40B4-BE49-F238E27FC236}">
                  <a16:creationId xmlns:a16="http://schemas.microsoft.com/office/drawing/2014/main" id="{752D49B7-4FA3-42F1-B09D-EA08540062C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9393" y="334556"/>
              <a:ext cx="2726635" cy="2726635"/>
            </a:xfrm>
            <a:prstGeom prst="rect">
              <a:avLst/>
            </a:prstGeom>
            <a:noFill/>
            <a:extLst>
              <a:ext uri="{909E8E84-426E-40DD-AFC4-6F175D3DCCD1}">
                <a14:hiddenFill xmlns:a14="http://schemas.microsoft.com/office/drawing/2010/main">
                  <a:solidFill>
                    <a:srgbClr val="FFFFFF"/>
                  </a:solidFill>
                </a14:hiddenFill>
              </a:ext>
            </a:extLst>
          </p:spPr>
        </p:pic>
        <p:sp>
          <p:nvSpPr>
            <p:cNvPr id="10" name="شكل بيضاوي 2">
              <a:extLst>
                <a:ext uri="{FF2B5EF4-FFF2-40B4-BE49-F238E27FC236}">
                  <a16:creationId xmlns:a16="http://schemas.microsoft.com/office/drawing/2014/main" id="{C2BB2FBA-0015-4245-A9CF-3A77B19FBE0D}"/>
                </a:ext>
              </a:extLst>
            </p:cNvPr>
            <p:cNvSpPr/>
            <p:nvPr/>
          </p:nvSpPr>
          <p:spPr>
            <a:xfrm>
              <a:off x="8494644" y="1363246"/>
              <a:ext cx="728869" cy="651135"/>
            </a:xfrm>
            <a:custGeom>
              <a:avLst/>
              <a:gdLst>
                <a:gd name="connsiteX0" fmla="*/ 0 w 596347"/>
                <a:gd name="connsiteY0" fmla="*/ 324678 h 649356"/>
                <a:gd name="connsiteX1" fmla="*/ 298174 w 596347"/>
                <a:gd name="connsiteY1" fmla="*/ 0 h 649356"/>
                <a:gd name="connsiteX2" fmla="*/ 596348 w 596347"/>
                <a:gd name="connsiteY2" fmla="*/ 324678 h 649356"/>
                <a:gd name="connsiteX3" fmla="*/ 298174 w 596347"/>
                <a:gd name="connsiteY3" fmla="*/ 649356 h 649356"/>
                <a:gd name="connsiteX4" fmla="*/ 0 w 596347"/>
                <a:gd name="connsiteY4" fmla="*/ 324678 h 649356"/>
                <a:gd name="connsiteX0" fmla="*/ 0 w 649356"/>
                <a:gd name="connsiteY0" fmla="*/ 330570 h 657215"/>
                <a:gd name="connsiteX1" fmla="*/ 298174 w 649356"/>
                <a:gd name="connsiteY1" fmla="*/ 5892 h 657215"/>
                <a:gd name="connsiteX2" fmla="*/ 649356 w 649356"/>
                <a:gd name="connsiteY2" fmla="*/ 198048 h 657215"/>
                <a:gd name="connsiteX3" fmla="*/ 298174 w 649356"/>
                <a:gd name="connsiteY3" fmla="*/ 655248 h 657215"/>
                <a:gd name="connsiteX4" fmla="*/ 0 w 649356"/>
                <a:gd name="connsiteY4" fmla="*/ 330570 h 657215"/>
                <a:gd name="connsiteX0" fmla="*/ 0 w 728869"/>
                <a:gd name="connsiteY0" fmla="*/ 167380 h 651135"/>
                <a:gd name="connsiteX1" fmla="*/ 377687 w 728869"/>
                <a:gd name="connsiteY1" fmla="*/ 1728 h 651135"/>
                <a:gd name="connsiteX2" fmla="*/ 728869 w 728869"/>
                <a:gd name="connsiteY2" fmla="*/ 193884 h 651135"/>
                <a:gd name="connsiteX3" fmla="*/ 377687 w 728869"/>
                <a:gd name="connsiteY3" fmla="*/ 651084 h 651135"/>
                <a:gd name="connsiteX4" fmla="*/ 0 w 728869"/>
                <a:gd name="connsiteY4" fmla="*/ 167380 h 651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869" h="651135">
                  <a:moveTo>
                    <a:pt x="0" y="167380"/>
                  </a:moveTo>
                  <a:cubicBezTo>
                    <a:pt x="0" y="-11935"/>
                    <a:pt x="256209" y="-2689"/>
                    <a:pt x="377687" y="1728"/>
                  </a:cubicBezTo>
                  <a:cubicBezTo>
                    <a:pt x="499165" y="6145"/>
                    <a:pt x="728869" y="14569"/>
                    <a:pt x="728869" y="193884"/>
                  </a:cubicBezTo>
                  <a:cubicBezTo>
                    <a:pt x="728869" y="373199"/>
                    <a:pt x="499165" y="655501"/>
                    <a:pt x="377687" y="651084"/>
                  </a:cubicBezTo>
                  <a:cubicBezTo>
                    <a:pt x="256209" y="646667"/>
                    <a:pt x="0" y="346695"/>
                    <a:pt x="0" y="167380"/>
                  </a:cubicBezTo>
                  <a:close/>
                </a:path>
              </a:pathLst>
            </a:custGeom>
            <a:solidFill>
              <a:srgbClr val="F2B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rgbClr val="F2B489"/>
                </a:solidFill>
              </a:endParaRPr>
            </a:p>
          </p:txBody>
        </p:sp>
      </p:grpSp>
      <p:sp>
        <p:nvSpPr>
          <p:cNvPr id="13" name="مستطيل: زوايا قطرية مستديرة 12">
            <a:extLst>
              <a:ext uri="{FF2B5EF4-FFF2-40B4-BE49-F238E27FC236}">
                <a16:creationId xmlns:a16="http://schemas.microsoft.com/office/drawing/2014/main" id="{0EED9D42-D84E-4A96-A5DF-19CA3ADE2B88}"/>
              </a:ext>
            </a:extLst>
          </p:cNvPr>
          <p:cNvSpPr/>
          <p:nvPr/>
        </p:nvSpPr>
        <p:spPr>
          <a:xfrm>
            <a:off x="10281863" y="112573"/>
            <a:ext cx="1910137" cy="552505"/>
          </a:xfrm>
          <a:prstGeom prst="round2DiagRect">
            <a:avLst>
              <a:gd name="adj1" fmla="val 0"/>
              <a:gd name="adj2" fmla="val 0"/>
            </a:avLst>
          </a:prstGeom>
          <a:solidFill>
            <a:srgbClr val="D9E6D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accent1">
                    <a:lumMod val="50000"/>
                  </a:schemeClr>
                </a:solidFill>
              </a:rPr>
              <a:t>نشاط صـ 69</a:t>
            </a:r>
          </a:p>
        </p:txBody>
      </p:sp>
    </p:spTree>
    <p:extLst>
      <p:ext uri="{BB962C8B-B14F-4D97-AF65-F5344CB8AC3E}">
        <p14:creationId xmlns:p14="http://schemas.microsoft.com/office/powerpoint/2010/main" val="29347150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4" grpId="0" animBg="1"/>
      <p:bldP spid="1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مجموعة 11">
            <a:extLst>
              <a:ext uri="{FF2B5EF4-FFF2-40B4-BE49-F238E27FC236}">
                <a16:creationId xmlns:a16="http://schemas.microsoft.com/office/drawing/2014/main" id="{FEA9D2E8-4D8B-444C-8ABC-8C6C0DED3066}"/>
              </a:ext>
            </a:extLst>
          </p:cNvPr>
          <p:cNvGrpSpPr/>
          <p:nvPr/>
        </p:nvGrpSpPr>
        <p:grpSpPr>
          <a:xfrm>
            <a:off x="8674922" y="1734179"/>
            <a:ext cx="3435990" cy="4386972"/>
            <a:chOff x="422234" y="2985596"/>
            <a:chExt cx="3435990" cy="2320697"/>
          </a:xfrm>
        </p:grpSpPr>
        <p:sp>
          <p:nvSpPr>
            <p:cNvPr id="14" name="شكل بيضاوي 13">
              <a:extLst>
                <a:ext uri="{FF2B5EF4-FFF2-40B4-BE49-F238E27FC236}">
                  <a16:creationId xmlns:a16="http://schemas.microsoft.com/office/drawing/2014/main" id="{9749EDF7-1DC7-4C55-AF7F-DB1C8D06C7F5}"/>
                </a:ext>
              </a:extLst>
            </p:cNvPr>
            <p:cNvSpPr/>
            <p:nvPr/>
          </p:nvSpPr>
          <p:spPr>
            <a:xfrm>
              <a:off x="1444697" y="2985596"/>
              <a:ext cx="1391065" cy="1252370"/>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3" name="مستطيل 12">
              <a:extLst>
                <a:ext uri="{FF2B5EF4-FFF2-40B4-BE49-F238E27FC236}">
                  <a16:creationId xmlns:a16="http://schemas.microsoft.com/office/drawing/2014/main" id="{88EC4F7B-02D2-4A99-BB38-C35E5D01B896}"/>
                </a:ext>
              </a:extLst>
            </p:cNvPr>
            <p:cNvSpPr/>
            <p:nvPr/>
          </p:nvSpPr>
          <p:spPr>
            <a:xfrm>
              <a:off x="422234" y="3441089"/>
              <a:ext cx="3435990" cy="1865204"/>
            </a:xfrm>
            <a:prstGeom prst="rect">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i="0" dirty="0">
                  <a:solidFill>
                    <a:schemeClr val="accent6">
                      <a:lumMod val="75000"/>
                    </a:schemeClr>
                  </a:solidFill>
                  <a:effectLst/>
                  <a:latin typeface="Traditional Arabic" panose="02020603050405020304" pitchFamily="18" charset="-78"/>
                  <a:cs typeface="Traditional Arabic" panose="02020603050405020304" pitchFamily="18" charset="-78"/>
                </a:rPr>
                <a:t>قال تعالى: {إِنَّ الَّذِينَ آمَنُوا وَالَّذِينَ هَادُوا </a:t>
              </a:r>
              <a:r>
                <a:rPr lang="ar-SA" sz="2800" b="1" i="0" dirty="0" err="1">
                  <a:solidFill>
                    <a:schemeClr val="accent6">
                      <a:lumMod val="75000"/>
                    </a:schemeClr>
                  </a:solidFill>
                  <a:effectLst/>
                  <a:latin typeface="Traditional Arabic" panose="02020603050405020304" pitchFamily="18" charset="-78"/>
                  <a:cs typeface="Traditional Arabic" panose="02020603050405020304" pitchFamily="18" charset="-78"/>
                </a:rPr>
                <a:t>وَالنَّصَارَىٰ</a:t>
              </a:r>
              <a:r>
                <a:rPr lang="ar-SA" sz="2800" b="1" i="0" dirty="0">
                  <a:solidFill>
                    <a:schemeClr val="accent6">
                      <a:lumMod val="75000"/>
                    </a:schemeClr>
                  </a:solidFill>
                  <a:effectLst/>
                  <a:latin typeface="Traditional Arabic" panose="02020603050405020304" pitchFamily="18" charset="-78"/>
                  <a:cs typeface="Traditional Arabic" panose="02020603050405020304" pitchFamily="18" charset="-78"/>
                </a:rPr>
                <a:t> وَالصَّابِئِينَ مَنْ آمَنَ بِاللَّهِ وَالْيَوْمِ الْآخِرِ وَعَمِلَ صَالِحًا فَلَهُمْ أَجْرُهُمْ عِندَ رَبِّهِمْ وَلَا خَوْفٌ عَلَيْهِمْ وَلَا هُمْ يَحْزَنُونَ}</a:t>
              </a:r>
              <a:endParaRPr lang="ar-SA" sz="2800" dirty="0">
                <a:solidFill>
                  <a:schemeClr val="accent6">
                    <a:lumMod val="75000"/>
                  </a:schemeClr>
                </a:solidFill>
              </a:endParaRPr>
            </a:p>
          </p:txBody>
        </p:sp>
      </p:grpSp>
      <p:sp>
        <p:nvSpPr>
          <p:cNvPr id="7" name="شريط: منحني ومائل لأعلى 6">
            <a:extLst>
              <a:ext uri="{FF2B5EF4-FFF2-40B4-BE49-F238E27FC236}">
                <a16:creationId xmlns:a16="http://schemas.microsoft.com/office/drawing/2014/main" id="{828F57F8-94E1-4F38-A794-A34B77B5F75A}"/>
              </a:ext>
            </a:extLst>
          </p:cNvPr>
          <p:cNvSpPr/>
          <p:nvPr/>
        </p:nvSpPr>
        <p:spPr>
          <a:xfrm>
            <a:off x="2177144" y="166461"/>
            <a:ext cx="8469084" cy="668009"/>
          </a:xfrm>
          <a:prstGeom prst="ellipseRibbon2">
            <a:avLst>
              <a:gd name="adj1" fmla="val 0"/>
              <a:gd name="adj2" fmla="val 50000"/>
              <a:gd name="adj3" fmla="val 12500"/>
            </a:avLst>
          </a:prstGeom>
          <a:solidFill>
            <a:srgbClr val="E5F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a:solidFill>
                  <a:srgbClr val="002060"/>
                </a:solidFill>
              </a:rPr>
              <a:t>معنى الإيمان بـ اليوم الآخر</a:t>
            </a:r>
          </a:p>
        </p:txBody>
      </p:sp>
      <p:sp>
        <p:nvSpPr>
          <p:cNvPr id="5" name="مربع نص 4">
            <a:extLst>
              <a:ext uri="{FF2B5EF4-FFF2-40B4-BE49-F238E27FC236}">
                <a16:creationId xmlns:a16="http://schemas.microsoft.com/office/drawing/2014/main" id="{D9DA313C-2A68-4242-B6BE-BCB5136E34ED}"/>
              </a:ext>
            </a:extLst>
          </p:cNvPr>
          <p:cNvSpPr txBox="1"/>
          <p:nvPr/>
        </p:nvSpPr>
        <p:spPr>
          <a:xfrm>
            <a:off x="2563210" y="949349"/>
            <a:ext cx="9628790" cy="1077218"/>
          </a:xfrm>
          <a:prstGeom prst="rect">
            <a:avLst/>
          </a:prstGeom>
          <a:solidFill>
            <a:srgbClr val="FFFF99"/>
          </a:solidFill>
        </p:spPr>
        <p:txBody>
          <a:bodyPr wrap="square">
            <a:spAutoFit/>
          </a:bodyPr>
          <a:lstStyle/>
          <a:p>
            <a:pPr algn="ctr"/>
            <a:r>
              <a:rPr lang="ar-SA" sz="3200" b="1" i="0" u="none" strike="noStrike" baseline="0" dirty="0">
                <a:latin typeface="AlBayan"/>
              </a:rPr>
              <a:t>بالرجوع لتفسير ابن كثير أُبيّن ما وجه الاستدلال من الآية الآتية</a:t>
            </a:r>
          </a:p>
          <a:p>
            <a:pPr algn="ctr"/>
            <a:r>
              <a:rPr lang="ar-SA" sz="3200" b="1" i="0" u="none" strike="noStrike" baseline="0" dirty="0">
                <a:latin typeface="AlBayan"/>
              </a:rPr>
              <a:t>على أن الإيمان باليوم الآخر أحد الأصول المتفق عليها بين الشرائع؟</a:t>
            </a:r>
          </a:p>
        </p:txBody>
      </p:sp>
      <p:sp>
        <p:nvSpPr>
          <p:cNvPr id="11" name="مستطيل: زوايا قطرية مستديرة 10">
            <a:extLst>
              <a:ext uri="{FF2B5EF4-FFF2-40B4-BE49-F238E27FC236}">
                <a16:creationId xmlns:a16="http://schemas.microsoft.com/office/drawing/2014/main" id="{F188DA11-FD71-481F-91FE-43EB4593EE7B}"/>
              </a:ext>
            </a:extLst>
          </p:cNvPr>
          <p:cNvSpPr/>
          <p:nvPr/>
        </p:nvSpPr>
        <p:spPr>
          <a:xfrm>
            <a:off x="10281863" y="112573"/>
            <a:ext cx="1910137" cy="552505"/>
          </a:xfrm>
          <a:prstGeom prst="round2DiagRect">
            <a:avLst>
              <a:gd name="adj1" fmla="val 0"/>
              <a:gd name="adj2" fmla="val 0"/>
            </a:avLst>
          </a:prstGeom>
          <a:solidFill>
            <a:srgbClr val="D9E6D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accent1">
                    <a:lumMod val="50000"/>
                  </a:schemeClr>
                </a:solidFill>
              </a:rPr>
              <a:t>نشاط صـ 69</a:t>
            </a:r>
          </a:p>
        </p:txBody>
      </p:sp>
      <p:pic>
        <p:nvPicPr>
          <p:cNvPr id="15" name="Picture 2" descr="الثنائيات في القرآن الكريم.. الإنس والجن أنموذجا | موقع الولاية">
            <a:extLst>
              <a:ext uri="{FF2B5EF4-FFF2-40B4-BE49-F238E27FC236}">
                <a16:creationId xmlns:a16="http://schemas.microsoft.com/office/drawing/2014/main" id="{1C7C8957-AC79-429F-8222-FF10D7ECE63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70605" y1="23615" x2="70605" y2="23615"/>
                        <a14:foregroundMark x1="65945" y1="24344" x2="79395" y2="24344"/>
                        <a14:foregroundMark x1="55002" y1="26402" x2="48926" y2="27114"/>
                        <a14:foregroundMark x1="65597" y1="25160" x2="58990" y2="25935"/>
                        <a14:foregroundMark x1="72559" y1="24344" x2="65904" y2="25124"/>
                        <a14:foregroundMark x1="43164" y1="19388" x2="40723" y2="15160"/>
                        <a14:foregroundMark x1="42383" y1="17347" x2="52734" y2="26385"/>
                        <a14:foregroundMark x1="52734" y1="26385" x2="54199" y2="26385"/>
                        <a14:foregroundMark x1="50977" y1="23032" x2="46582" y2="18950"/>
                        <a14:foregroundMark x1="46582" y1="18950" x2="46289" y2="18805"/>
                        <a14:backgroundMark x1="58105" y1="81487" x2="58105" y2="81487"/>
                        <a14:backgroundMark x1="55957" y1="83090" x2="50586" y2="78134"/>
                        <a14:backgroundMark x1="64648" y1="23615" x2="64648" y2="23615"/>
                        <a14:backgroundMark x1="63965" y1="23032" x2="66504" y2="23032"/>
                        <a14:backgroundMark x1="54492" y1="27843" x2="55664" y2="27259"/>
                        <a14:backgroundMark x1="56348" y1="25656" x2="59277" y2="25219"/>
                      </a14:backgroundRemoval>
                    </a14:imgEffect>
                  </a14:imgLayer>
                </a14:imgProps>
              </a:ext>
              <a:ext uri="{28A0092B-C50C-407E-A947-70E740481C1C}">
                <a14:useLocalDpi xmlns:a14="http://schemas.microsoft.com/office/drawing/2010/main" val="0"/>
              </a:ext>
            </a:extLst>
          </a:blip>
          <a:srcRect/>
          <a:stretch>
            <a:fillRect/>
          </a:stretch>
        </p:blipFill>
        <p:spPr bwMode="auto">
          <a:xfrm>
            <a:off x="9688535" y="2200464"/>
            <a:ext cx="1391065" cy="931905"/>
          </a:xfrm>
          <a:prstGeom prst="rect">
            <a:avLst/>
          </a:prstGeom>
          <a:noFill/>
          <a:extLst>
            <a:ext uri="{909E8E84-426E-40DD-AFC4-6F175D3DCCD1}">
              <a14:hiddenFill xmlns:a14="http://schemas.microsoft.com/office/drawing/2010/main">
                <a:solidFill>
                  <a:srgbClr val="FFFFFF"/>
                </a:solidFill>
              </a14:hiddenFill>
            </a:ext>
          </a:extLst>
        </p:spPr>
      </p:pic>
      <p:sp>
        <p:nvSpPr>
          <p:cNvPr id="20" name="سهم: خماسي 19">
            <a:extLst>
              <a:ext uri="{FF2B5EF4-FFF2-40B4-BE49-F238E27FC236}">
                <a16:creationId xmlns:a16="http://schemas.microsoft.com/office/drawing/2014/main" id="{DDE4C022-7C2E-43FB-84FD-B95F2976D5BD}"/>
              </a:ext>
            </a:extLst>
          </p:cNvPr>
          <p:cNvSpPr/>
          <p:nvPr/>
        </p:nvSpPr>
        <p:spPr>
          <a:xfrm flipH="1">
            <a:off x="196987" y="3056895"/>
            <a:ext cx="8469085" cy="2554545"/>
          </a:xfrm>
          <a:prstGeom prst="homePlate">
            <a:avLst>
              <a:gd name="adj" fmla="val 18976"/>
            </a:avLst>
          </a:prstGeom>
          <a:solidFill>
            <a:schemeClr val="accent5">
              <a:lumMod val="40000"/>
              <a:lumOff val="60000"/>
            </a:schemeClr>
          </a:solidFill>
        </p:spPr>
        <p:txBody>
          <a:bodyPr wrap="square" lIns="91440" tIns="45720" rIns="91440" bIns="45720">
            <a:spAutoFit/>
          </a:bodyPr>
          <a:lstStyle/>
          <a:p>
            <a:pPr algn="ctr"/>
            <a:r>
              <a:rPr lang="ar-SA" sz="4000" b="1" cap="none" spc="0" dirty="0">
                <a:ln w="0"/>
                <a:solidFill>
                  <a:schemeClr val="accent1">
                    <a:lumMod val="50000"/>
                  </a:schemeClr>
                </a:solidFill>
                <a:effectLst>
                  <a:outerShdw blurRad="38100" dist="19050" dir="2700000" algn="tl" rotWithShape="0">
                    <a:schemeClr val="dk1">
                      <a:alpha val="40000"/>
                    </a:schemeClr>
                  </a:outerShdw>
                </a:effectLst>
              </a:rPr>
              <a:t>أن المؤمنين من هذه الأمة والأمم السابقة قبل بعثة النبي عليه الصلاة والسلام لما حققوا الإيمان بالله واليوم الآخر استحقوا الأجر والثواب وذهاب الخوف والحزن </a:t>
            </a:r>
            <a:r>
              <a:rPr lang="ar-SA" sz="4000" b="1" dirty="0">
                <a:ln w="0"/>
                <a:solidFill>
                  <a:schemeClr val="accent1">
                    <a:lumMod val="50000"/>
                  </a:schemeClr>
                </a:solidFill>
                <a:effectLst>
                  <a:outerShdw blurRad="38100" dist="19050" dir="2700000" algn="tl" rotWithShape="0">
                    <a:schemeClr val="dk1">
                      <a:alpha val="40000"/>
                    </a:schemeClr>
                  </a:outerShdw>
                </a:effectLst>
              </a:rPr>
              <a:t>عنهم.</a:t>
            </a:r>
            <a:endParaRPr lang="ar-SA" sz="4000" b="1" cap="none" spc="0" dirty="0">
              <a:ln w="0"/>
              <a:solidFill>
                <a:schemeClr val="accent1">
                  <a:lumMod val="50000"/>
                </a:schemeClr>
              </a:solidFill>
              <a:effectLst>
                <a:outerShdw blurRad="38100" dist="19050" dir="2700000" algn="tl" rotWithShape="0">
                  <a:schemeClr val="dk1">
                    <a:alpha val="40000"/>
                  </a:schemeClr>
                </a:outerShdw>
              </a:effectLst>
            </a:endParaRPr>
          </a:p>
        </p:txBody>
      </p:sp>
      <p:pic>
        <p:nvPicPr>
          <p:cNvPr id="1026" name="Picture 2" descr="كتاب التفسير ابن كثير – Праграмы ў Google Play">
            <a:extLst>
              <a:ext uri="{FF2B5EF4-FFF2-40B4-BE49-F238E27FC236}">
                <a16:creationId xmlns:a16="http://schemas.microsoft.com/office/drawing/2014/main" id="{6212133F-F952-4563-A87D-611B9105F0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943" y="5611440"/>
            <a:ext cx="1139134" cy="1139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558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right)">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331</TotalTime>
  <Words>951</Words>
  <Application>Microsoft Office PowerPoint</Application>
  <PresentationFormat>شاشة عريضة</PresentationFormat>
  <Paragraphs>124</Paragraphs>
  <Slides>18</Slides>
  <Notes>0</Notes>
  <HiddenSlides>0</HiddenSlides>
  <MMClips>0</MMClips>
  <ScaleCrop>false</ScaleCrop>
  <HeadingPairs>
    <vt:vector size="6" baseType="variant">
      <vt:variant>
        <vt:lpstr>الخطوط المستخدمة</vt:lpstr>
      </vt:variant>
      <vt:variant>
        <vt:i4>8</vt:i4>
      </vt:variant>
      <vt:variant>
        <vt:lpstr>نسق</vt:lpstr>
      </vt:variant>
      <vt:variant>
        <vt:i4>1</vt:i4>
      </vt:variant>
      <vt:variant>
        <vt:lpstr>عناوين الشرائح</vt:lpstr>
      </vt:variant>
      <vt:variant>
        <vt:i4>18</vt:i4>
      </vt:variant>
    </vt:vector>
  </HeadingPairs>
  <TitlesOfParts>
    <vt:vector size="27" baseType="lpstr">
      <vt:lpstr>AlBayan</vt:lpstr>
      <vt:lpstr>Arial</vt:lpstr>
      <vt:lpstr>Calibri</vt:lpstr>
      <vt:lpstr>Calibri Light</vt:lpstr>
      <vt:lpstr>Segoe UI Historic</vt:lpstr>
      <vt:lpstr>Tahoma</vt:lpstr>
      <vt:lpstr>Tajawal</vt:lpstr>
      <vt:lpstr>Traditional Arabic</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 ρгe̠‎тту ĸɑdooϳ ·̵</dc:creator>
  <cp:lastModifiedBy>‏​​♋٭ ρгe̠‎тту ĸɑdooϳ ·̵</cp:lastModifiedBy>
  <cp:revision>23</cp:revision>
  <dcterms:created xsi:type="dcterms:W3CDTF">2020-09-29T15:50:17Z</dcterms:created>
  <dcterms:modified xsi:type="dcterms:W3CDTF">2020-09-30T03:42:05Z</dcterms:modified>
</cp:coreProperties>
</file>