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6"/>
  </p:notesMasterIdLst>
  <p:sldIdLst>
    <p:sldId id="256" r:id="rId2"/>
    <p:sldId id="269" r:id="rId3"/>
    <p:sldId id="367" r:id="rId4"/>
    <p:sldId id="377" r:id="rId5"/>
    <p:sldId id="369" r:id="rId6"/>
    <p:sldId id="307" r:id="rId7"/>
    <p:sldId id="378" r:id="rId8"/>
    <p:sldId id="258" r:id="rId9"/>
    <p:sldId id="379" r:id="rId10"/>
    <p:sldId id="310" r:id="rId11"/>
    <p:sldId id="380" r:id="rId12"/>
    <p:sldId id="370" r:id="rId13"/>
    <p:sldId id="376" r:id="rId14"/>
    <p:sldId id="381" r:id="rId15"/>
    <p:sldId id="383" r:id="rId16"/>
    <p:sldId id="384" r:id="rId17"/>
    <p:sldId id="382" r:id="rId18"/>
    <p:sldId id="372" r:id="rId19"/>
    <p:sldId id="286" r:id="rId20"/>
    <p:sldId id="386" r:id="rId21"/>
    <p:sldId id="387" r:id="rId22"/>
    <p:sldId id="385" r:id="rId23"/>
    <p:sldId id="287" r:id="rId24"/>
    <p:sldId id="365" r:id="rId25"/>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675C"/>
    <a:srgbClr val="FFFF99"/>
    <a:srgbClr val="FFFF3D"/>
    <a:srgbClr val="67C9DD"/>
    <a:srgbClr val="9E6900"/>
    <a:srgbClr val="FFD47C"/>
    <a:srgbClr val="F0F0F0"/>
    <a:srgbClr val="B87600"/>
    <a:srgbClr val="FFD890"/>
    <a:srgbClr val="A0D3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27" autoAdjust="0"/>
    <p:restoredTop sz="93933" autoAdjust="0"/>
  </p:normalViewPr>
  <p:slideViewPr>
    <p:cSldViewPr snapToGrid="0">
      <p:cViewPr varScale="1">
        <p:scale>
          <a:sx n="64" d="100"/>
          <a:sy n="64" d="100"/>
        </p:scale>
        <p:origin x="90"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E3DD1-092E-4C2E-830E-AAA82A89E50C}" type="doc">
      <dgm:prSet loTypeId="urn:microsoft.com/office/officeart/2005/8/layout/process2" loCatId="process" qsTypeId="urn:microsoft.com/office/officeart/2005/8/quickstyle/simple3" qsCatId="simple" csTypeId="urn:microsoft.com/office/officeart/2005/8/colors/colorful4" csCatId="colorful" phldr="1"/>
      <dgm:spPr/>
    </dgm:pt>
    <dgm:pt modelId="{1A999569-9F56-4694-AFBB-45A517107EF6}">
      <dgm:prSet phldrT="[نص]"/>
      <dgm:spPr/>
      <dgm:t>
        <a:bodyPr/>
        <a:lstStyle/>
        <a:p>
          <a:pPr rtl="1"/>
          <a:r>
            <a:rPr lang="ar-SA" b="1" dirty="0">
              <a:solidFill>
                <a:srgbClr val="B47800"/>
              </a:solidFill>
            </a:rPr>
            <a:t>ظهور الفتن</a:t>
          </a:r>
        </a:p>
      </dgm:t>
    </dgm:pt>
    <dgm:pt modelId="{05E66205-0FE0-434B-8A47-66386737C3A8}" type="parTrans" cxnId="{F112666F-C530-4FEC-AAB4-EE6C9B864A30}">
      <dgm:prSet/>
      <dgm:spPr/>
      <dgm:t>
        <a:bodyPr/>
        <a:lstStyle/>
        <a:p>
          <a:pPr rtl="1"/>
          <a:endParaRPr lang="ar-SA" b="1">
            <a:solidFill>
              <a:srgbClr val="B47800"/>
            </a:solidFill>
          </a:endParaRPr>
        </a:p>
      </dgm:t>
    </dgm:pt>
    <dgm:pt modelId="{94F640DB-8374-45E3-A5AD-5616D9FA6119}" type="sibTrans" cxnId="{F112666F-C530-4FEC-AAB4-EE6C9B864A30}">
      <dgm:prSet/>
      <dgm:spPr/>
      <dgm:t>
        <a:bodyPr/>
        <a:lstStyle/>
        <a:p>
          <a:pPr rtl="1"/>
          <a:endParaRPr lang="ar-SA" b="1">
            <a:solidFill>
              <a:srgbClr val="B47800"/>
            </a:solidFill>
          </a:endParaRPr>
        </a:p>
      </dgm:t>
    </dgm:pt>
    <dgm:pt modelId="{2732411B-51B4-45D5-B71A-7E3370D7F7C1}">
      <dgm:prSet phldrT="[نص]"/>
      <dgm:spPr/>
      <dgm:t>
        <a:bodyPr/>
        <a:lstStyle/>
        <a:p>
          <a:pPr rtl="1"/>
          <a:r>
            <a:rPr lang="ar-SA" b="1" dirty="0">
              <a:solidFill>
                <a:srgbClr val="285790"/>
              </a:solidFill>
            </a:rPr>
            <a:t>ولادة الأمة ربتها</a:t>
          </a:r>
        </a:p>
      </dgm:t>
    </dgm:pt>
    <dgm:pt modelId="{41EB4F1C-DEAB-458F-9DB0-6AFEF0CD2E04}" type="parTrans" cxnId="{B7B9C8AD-E477-484A-8926-F98308BE1919}">
      <dgm:prSet/>
      <dgm:spPr/>
      <dgm:t>
        <a:bodyPr/>
        <a:lstStyle/>
        <a:p>
          <a:pPr rtl="1"/>
          <a:endParaRPr lang="ar-SA" b="1">
            <a:solidFill>
              <a:srgbClr val="B47800"/>
            </a:solidFill>
          </a:endParaRPr>
        </a:p>
      </dgm:t>
    </dgm:pt>
    <dgm:pt modelId="{28D1A040-9C38-4989-B45B-DF33690F1C89}" type="sibTrans" cxnId="{B7B9C8AD-E477-484A-8926-F98308BE1919}">
      <dgm:prSet/>
      <dgm:spPr/>
      <dgm:t>
        <a:bodyPr/>
        <a:lstStyle/>
        <a:p>
          <a:pPr rtl="1"/>
          <a:endParaRPr lang="ar-SA" b="1">
            <a:solidFill>
              <a:srgbClr val="B47800"/>
            </a:solidFill>
          </a:endParaRPr>
        </a:p>
      </dgm:t>
    </dgm:pt>
    <dgm:pt modelId="{2AC4804B-68DF-435F-ABC6-131C0561439F}">
      <dgm:prSet phldrT="[نص]"/>
      <dgm:spPr/>
      <dgm:t>
        <a:bodyPr/>
        <a:lstStyle/>
        <a:p>
          <a:pPr rtl="1"/>
          <a:r>
            <a:rPr lang="ar-SA" b="1" dirty="0">
              <a:solidFill>
                <a:srgbClr val="15B721"/>
              </a:solidFill>
            </a:rPr>
            <a:t>ظهور نار الحجاز</a:t>
          </a:r>
        </a:p>
      </dgm:t>
    </dgm:pt>
    <dgm:pt modelId="{F1586811-AA0A-461F-9361-0BD85E986BDE}" type="parTrans" cxnId="{4057658E-7DF5-42D2-8989-1B0922287325}">
      <dgm:prSet/>
      <dgm:spPr/>
      <dgm:t>
        <a:bodyPr/>
        <a:lstStyle/>
        <a:p>
          <a:pPr rtl="1"/>
          <a:endParaRPr lang="ar-SA" b="1">
            <a:solidFill>
              <a:srgbClr val="B47800"/>
            </a:solidFill>
          </a:endParaRPr>
        </a:p>
      </dgm:t>
    </dgm:pt>
    <dgm:pt modelId="{CE90C62C-E62E-46C1-A4A6-E5476FA41C0B}" type="sibTrans" cxnId="{4057658E-7DF5-42D2-8989-1B0922287325}">
      <dgm:prSet/>
      <dgm:spPr/>
      <dgm:t>
        <a:bodyPr/>
        <a:lstStyle/>
        <a:p>
          <a:pPr rtl="1"/>
          <a:endParaRPr lang="ar-SA" b="1">
            <a:solidFill>
              <a:srgbClr val="B47800"/>
            </a:solidFill>
          </a:endParaRPr>
        </a:p>
      </dgm:t>
    </dgm:pt>
    <dgm:pt modelId="{9612ACC4-CF16-46D3-861D-FCE444E4B59C}" type="pres">
      <dgm:prSet presAssocID="{55CE3DD1-092E-4C2E-830E-AAA82A89E50C}" presName="linearFlow" presStyleCnt="0">
        <dgm:presLayoutVars>
          <dgm:resizeHandles val="exact"/>
        </dgm:presLayoutVars>
      </dgm:prSet>
      <dgm:spPr/>
    </dgm:pt>
    <dgm:pt modelId="{0FBA3B9F-B6CC-419D-AB6B-56879DF077A5}" type="pres">
      <dgm:prSet presAssocID="{1A999569-9F56-4694-AFBB-45A517107EF6}" presName="node" presStyleLbl="node1" presStyleIdx="0" presStyleCnt="3" custLinFactNeighborX="-543">
        <dgm:presLayoutVars>
          <dgm:bulletEnabled val="1"/>
        </dgm:presLayoutVars>
      </dgm:prSet>
      <dgm:spPr/>
    </dgm:pt>
    <dgm:pt modelId="{B54B0C0C-8BFC-4B5A-8C3D-A45C50F2A6C1}" type="pres">
      <dgm:prSet presAssocID="{94F640DB-8374-45E3-A5AD-5616D9FA6119}" presName="sibTrans" presStyleLbl="sibTrans2D1" presStyleIdx="0" presStyleCnt="2"/>
      <dgm:spPr/>
    </dgm:pt>
    <dgm:pt modelId="{AAAF62C4-2A73-40E0-A383-37952E088B58}" type="pres">
      <dgm:prSet presAssocID="{94F640DB-8374-45E3-A5AD-5616D9FA6119}" presName="connectorText" presStyleLbl="sibTrans2D1" presStyleIdx="0" presStyleCnt="2"/>
      <dgm:spPr/>
    </dgm:pt>
    <dgm:pt modelId="{6AFA9AD2-7813-424F-B9F7-6652AB3632D4}" type="pres">
      <dgm:prSet presAssocID="{2AC4804B-68DF-435F-ABC6-131C0561439F}" presName="node" presStyleLbl="node1" presStyleIdx="1" presStyleCnt="3">
        <dgm:presLayoutVars>
          <dgm:bulletEnabled val="1"/>
        </dgm:presLayoutVars>
      </dgm:prSet>
      <dgm:spPr/>
    </dgm:pt>
    <dgm:pt modelId="{8DB0E6BA-1E71-4168-AEAA-8A77A42DB02C}" type="pres">
      <dgm:prSet presAssocID="{CE90C62C-E62E-46C1-A4A6-E5476FA41C0B}" presName="sibTrans" presStyleLbl="sibTrans2D1" presStyleIdx="1" presStyleCnt="2"/>
      <dgm:spPr/>
    </dgm:pt>
    <dgm:pt modelId="{A9CCB18E-270D-4F0A-BDEB-5B86182077F6}" type="pres">
      <dgm:prSet presAssocID="{CE90C62C-E62E-46C1-A4A6-E5476FA41C0B}" presName="connectorText" presStyleLbl="sibTrans2D1" presStyleIdx="1" presStyleCnt="2"/>
      <dgm:spPr/>
    </dgm:pt>
    <dgm:pt modelId="{35773E86-2CBD-4F80-BFA8-41F8B47E393F}" type="pres">
      <dgm:prSet presAssocID="{2732411B-51B4-45D5-B71A-7E3370D7F7C1}" presName="node" presStyleLbl="node1" presStyleIdx="2" presStyleCnt="3">
        <dgm:presLayoutVars>
          <dgm:bulletEnabled val="1"/>
        </dgm:presLayoutVars>
      </dgm:prSet>
      <dgm:spPr/>
    </dgm:pt>
  </dgm:ptLst>
  <dgm:cxnLst>
    <dgm:cxn modelId="{AF35C109-AD78-4BFF-B881-93126E88B60D}" type="presOf" srcId="{2732411B-51B4-45D5-B71A-7E3370D7F7C1}" destId="{35773E86-2CBD-4F80-BFA8-41F8B47E393F}" srcOrd="0" destOrd="0" presId="urn:microsoft.com/office/officeart/2005/8/layout/process2"/>
    <dgm:cxn modelId="{D2740416-B655-4877-A45E-33794D56FB8F}" type="presOf" srcId="{94F640DB-8374-45E3-A5AD-5616D9FA6119}" destId="{AAAF62C4-2A73-40E0-A383-37952E088B58}" srcOrd="1" destOrd="0" presId="urn:microsoft.com/office/officeart/2005/8/layout/process2"/>
    <dgm:cxn modelId="{B7030C1A-C86F-45D3-A23F-2D3E5C935F80}" type="presOf" srcId="{CE90C62C-E62E-46C1-A4A6-E5476FA41C0B}" destId="{A9CCB18E-270D-4F0A-BDEB-5B86182077F6}" srcOrd="1" destOrd="0" presId="urn:microsoft.com/office/officeart/2005/8/layout/process2"/>
    <dgm:cxn modelId="{CC1EA71F-3C03-43F4-8921-236545B021A5}" type="presOf" srcId="{1A999569-9F56-4694-AFBB-45A517107EF6}" destId="{0FBA3B9F-B6CC-419D-AB6B-56879DF077A5}" srcOrd="0" destOrd="0" presId="urn:microsoft.com/office/officeart/2005/8/layout/process2"/>
    <dgm:cxn modelId="{7D07DD5B-9FFB-4AE5-BCC8-7CA90DA44012}" type="presOf" srcId="{55CE3DD1-092E-4C2E-830E-AAA82A89E50C}" destId="{9612ACC4-CF16-46D3-861D-FCE444E4B59C}" srcOrd="0" destOrd="0" presId="urn:microsoft.com/office/officeart/2005/8/layout/process2"/>
    <dgm:cxn modelId="{F112666F-C530-4FEC-AAB4-EE6C9B864A30}" srcId="{55CE3DD1-092E-4C2E-830E-AAA82A89E50C}" destId="{1A999569-9F56-4694-AFBB-45A517107EF6}" srcOrd="0" destOrd="0" parTransId="{05E66205-0FE0-434B-8A47-66386737C3A8}" sibTransId="{94F640DB-8374-45E3-A5AD-5616D9FA6119}"/>
    <dgm:cxn modelId="{4057658E-7DF5-42D2-8989-1B0922287325}" srcId="{55CE3DD1-092E-4C2E-830E-AAA82A89E50C}" destId="{2AC4804B-68DF-435F-ABC6-131C0561439F}" srcOrd="1" destOrd="0" parTransId="{F1586811-AA0A-461F-9361-0BD85E986BDE}" sibTransId="{CE90C62C-E62E-46C1-A4A6-E5476FA41C0B}"/>
    <dgm:cxn modelId="{7F038AA9-78DC-44EF-A24F-F2808A7A3F20}" type="presOf" srcId="{94F640DB-8374-45E3-A5AD-5616D9FA6119}" destId="{B54B0C0C-8BFC-4B5A-8C3D-A45C50F2A6C1}" srcOrd="0" destOrd="0" presId="urn:microsoft.com/office/officeart/2005/8/layout/process2"/>
    <dgm:cxn modelId="{B7B9C8AD-E477-484A-8926-F98308BE1919}" srcId="{55CE3DD1-092E-4C2E-830E-AAA82A89E50C}" destId="{2732411B-51B4-45D5-B71A-7E3370D7F7C1}" srcOrd="2" destOrd="0" parTransId="{41EB4F1C-DEAB-458F-9DB0-6AFEF0CD2E04}" sibTransId="{28D1A040-9C38-4989-B45B-DF33690F1C89}"/>
    <dgm:cxn modelId="{D66C36B9-0202-4C15-9F84-7ED4BABBDDD8}" type="presOf" srcId="{CE90C62C-E62E-46C1-A4A6-E5476FA41C0B}" destId="{8DB0E6BA-1E71-4168-AEAA-8A77A42DB02C}" srcOrd="0" destOrd="0" presId="urn:microsoft.com/office/officeart/2005/8/layout/process2"/>
    <dgm:cxn modelId="{B687A0E1-279A-4881-98A4-72B36097DC15}" type="presOf" srcId="{2AC4804B-68DF-435F-ABC6-131C0561439F}" destId="{6AFA9AD2-7813-424F-B9F7-6652AB3632D4}" srcOrd="0" destOrd="0" presId="urn:microsoft.com/office/officeart/2005/8/layout/process2"/>
    <dgm:cxn modelId="{E4FAC39C-5C3A-4FB1-A664-472C0FDC6D46}" type="presParOf" srcId="{9612ACC4-CF16-46D3-861D-FCE444E4B59C}" destId="{0FBA3B9F-B6CC-419D-AB6B-56879DF077A5}" srcOrd="0" destOrd="0" presId="urn:microsoft.com/office/officeart/2005/8/layout/process2"/>
    <dgm:cxn modelId="{6305BBDE-86A8-483F-8CC5-963178791F4E}" type="presParOf" srcId="{9612ACC4-CF16-46D3-861D-FCE444E4B59C}" destId="{B54B0C0C-8BFC-4B5A-8C3D-A45C50F2A6C1}" srcOrd="1" destOrd="0" presId="urn:microsoft.com/office/officeart/2005/8/layout/process2"/>
    <dgm:cxn modelId="{1101709F-1CB7-4D2D-BCB9-BDE2A9A2F326}" type="presParOf" srcId="{B54B0C0C-8BFC-4B5A-8C3D-A45C50F2A6C1}" destId="{AAAF62C4-2A73-40E0-A383-37952E088B58}" srcOrd="0" destOrd="0" presId="urn:microsoft.com/office/officeart/2005/8/layout/process2"/>
    <dgm:cxn modelId="{35AF7A42-2C45-4630-89ED-BCA92495E604}" type="presParOf" srcId="{9612ACC4-CF16-46D3-861D-FCE444E4B59C}" destId="{6AFA9AD2-7813-424F-B9F7-6652AB3632D4}" srcOrd="2" destOrd="0" presId="urn:microsoft.com/office/officeart/2005/8/layout/process2"/>
    <dgm:cxn modelId="{38B07BDC-3F62-40B3-8B4A-50EB281D0C35}" type="presParOf" srcId="{9612ACC4-CF16-46D3-861D-FCE444E4B59C}" destId="{8DB0E6BA-1E71-4168-AEAA-8A77A42DB02C}" srcOrd="3" destOrd="0" presId="urn:microsoft.com/office/officeart/2005/8/layout/process2"/>
    <dgm:cxn modelId="{BA7A227D-CFAE-4805-BF2D-05BFD3CF643D}" type="presParOf" srcId="{8DB0E6BA-1E71-4168-AEAA-8A77A42DB02C}" destId="{A9CCB18E-270D-4F0A-BDEB-5B86182077F6}" srcOrd="0" destOrd="0" presId="urn:microsoft.com/office/officeart/2005/8/layout/process2"/>
    <dgm:cxn modelId="{9E002D82-4B38-48D6-997C-0A793FE6F6DA}" type="presParOf" srcId="{9612ACC4-CF16-46D3-861D-FCE444E4B59C}" destId="{35773E86-2CBD-4F80-BFA8-41F8B47E393F}"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1C597D-20C7-479C-9328-252C533B3775}" type="doc">
      <dgm:prSet loTypeId="urn:microsoft.com/office/officeart/2005/8/layout/arrow6" loCatId="relationship" qsTypeId="urn:microsoft.com/office/officeart/2005/8/quickstyle/simple1" qsCatId="simple" csTypeId="urn:microsoft.com/office/officeart/2005/8/colors/accent3_4" csCatId="accent3" phldr="1"/>
      <dgm:spPr/>
      <dgm:t>
        <a:bodyPr/>
        <a:lstStyle/>
        <a:p>
          <a:pPr rtl="1"/>
          <a:endParaRPr lang="ar-SA"/>
        </a:p>
      </dgm:t>
    </dgm:pt>
    <dgm:pt modelId="{A81C48D8-84D1-4E7D-9CDE-A480E33F83BE}">
      <dgm:prSet phldrT="[نص]" custT="1"/>
      <dgm:spPr/>
      <dgm:t>
        <a:bodyPr/>
        <a:lstStyle/>
        <a:p>
          <a:pPr rtl="1"/>
          <a:r>
            <a:rPr lang="ar-SA" sz="3200" b="1"/>
            <a:t>أمارات تدل على حصولها:</a:t>
          </a:r>
          <a:endParaRPr lang="ar-SA" sz="3200" b="1" dirty="0"/>
        </a:p>
      </dgm:t>
    </dgm:pt>
    <dgm:pt modelId="{6FAE4F96-FAE7-4954-8D93-1AC097499539}" type="parTrans" cxnId="{0322A9C3-C767-4662-A8C0-CD83848F3F38}">
      <dgm:prSet/>
      <dgm:spPr/>
      <dgm:t>
        <a:bodyPr/>
        <a:lstStyle/>
        <a:p>
          <a:pPr rtl="1"/>
          <a:endParaRPr lang="ar-SA" sz="2400" b="1">
            <a:solidFill>
              <a:schemeClr val="bg1"/>
            </a:solidFill>
          </a:endParaRPr>
        </a:p>
      </dgm:t>
    </dgm:pt>
    <dgm:pt modelId="{7D57E2E1-DDCF-4F77-BBF8-ADE151051EF4}" type="sibTrans" cxnId="{0322A9C3-C767-4662-A8C0-CD83848F3F38}">
      <dgm:prSet/>
      <dgm:spPr/>
      <dgm:t>
        <a:bodyPr/>
        <a:lstStyle/>
        <a:p>
          <a:pPr rtl="1"/>
          <a:endParaRPr lang="ar-SA" sz="2400" b="1">
            <a:solidFill>
              <a:schemeClr val="bg1"/>
            </a:solidFill>
          </a:endParaRPr>
        </a:p>
      </dgm:t>
    </dgm:pt>
    <dgm:pt modelId="{771347C2-ACDB-4832-A59E-022760F7FB29}">
      <dgm:prSet phldrT="[نص]" custT="1"/>
      <dgm:spPr/>
      <dgm:t>
        <a:bodyPr/>
        <a:lstStyle/>
        <a:p>
          <a:pPr rtl="1"/>
          <a:r>
            <a:rPr lang="ar-SA" sz="3200" b="1" dirty="0"/>
            <a:t>أمارات تدل على قربها:</a:t>
          </a:r>
        </a:p>
      </dgm:t>
    </dgm:pt>
    <dgm:pt modelId="{98F0FF88-9E13-4C4E-977E-C123BF5C1317}" type="parTrans" cxnId="{C3B7E13C-94B9-4950-87E5-7415D6DBD442}">
      <dgm:prSet/>
      <dgm:spPr/>
      <dgm:t>
        <a:bodyPr/>
        <a:lstStyle/>
        <a:p>
          <a:pPr rtl="1"/>
          <a:endParaRPr lang="ar-SA" sz="2400" b="1">
            <a:solidFill>
              <a:schemeClr val="bg1"/>
            </a:solidFill>
          </a:endParaRPr>
        </a:p>
      </dgm:t>
    </dgm:pt>
    <dgm:pt modelId="{545E24A1-6F10-49A5-BDA3-4326FAEA002B}" type="sibTrans" cxnId="{C3B7E13C-94B9-4950-87E5-7415D6DBD442}">
      <dgm:prSet/>
      <dgm:spPr/>
      <dgm:t>
        <a:bodyPr/>
        <a:lstStyle/>
        <a:p>
          <a:pPr rtl="1"/>
          <a:endParaRPr lang="ar-SA" sz="2400" b="1">
            <a:solidFill>
              <a:schemeClr val="bg1"/>
            </a:solidFill>
          </a:endParaRPr>
        </a:p>
      </dgm:t>
    </dgm:pt>
    <dgm:pt modelId="{65F69288-9E58-467E-A743-3763F4122E16}" type="pres">
      <dgm:prSet presAssocID="{F21C597D-20C7-479C-9328-252C533B3775}" presName="compositeShape" presStyleCnt="0">
        <dgm:presLayoutVars>
          <dgm:chMax val="2"/>
          <dgm:dir/>
          <dgm:resizeHandles val="exact"/>
        </dgm:presLayoutVars>
      </dgm:prSet>
      <dgm:spPr/>
    </dgm:pt>
    <dgm:pt modelId="{407CFEB6-45E3-44E2-8E0B-76FC1C932595}" type="pres">
      <dgm:prSet presAssocID="{F21C597D-20C7-479C-9328-252C533B3775}" presName="ribbon" presStyleLbl="node1" presStyleIdx="0" presStyleCnt="1"/>
      <dgm:spPr/>
    </dgm:pt>
    <dgm:pt modelId="{A9E4FCA1-7E5D-4900-AF3E-9C8CC84B6BB0}" type="pres">
      <dgm:prSet presAssocID="{F21C597D-20C7-479C-9328-252C533B3775}" presName="leftArrowText" presStyleLbl="node1" presStyleIdx="0" presStyleCnt="1" custScaleX="114630" custLinFactNeighborX="-5404">
        <dgm:presLayoutVars>
          <dgm:chMax val="0"/>
          <dgm:bulletEnabled val="1"/>
        </dgm:presLayoutVars>
      </dgm:prSet>
      <dgm:spPr/>
    </dgm:pt>
    <dgm:pt modelId="{D23D41DA-863D-47D9-A31A-D75D9A68BAF6}" type="pres">
      <dgm:prSet presAssocID="{F21C597D-20C7-479C-9328-252C533B3775}" presName="rightArrowText" presStyleLbl="node1" presStyleIdx="0" presStyleCnt="1">
        <dgm:presLayoutVars>
          <dgm:chMax val="0"/>
          <dgm:bulletEnabled val="1"/>
        </dgm:presLayoutVars>
      </dgm:prSet>
      <dgm:spPr/>
    </dgm:pt>
  </dgm:ptLst>
  <dgm:cxnLst>
    <dgm:cxn modelId="{46895023-3432-4AB1-A26A-DEF923A4C216}" type="presOf" srcId="{771347C2-ACDB-4832-A59E-022760F7FB29}" destId="{D23D41DA-863D-47D9-A31A-D75D9A68BAF6}" srcOrd="0" destOrd="0" presId="urn:microsoft.com/office/officeart/2005/8/layout/arrow6"/>
    <dgm:cxn modelId="{C3B7E13C-94B9-4950-87E5-7415D6DBD442}" srcId="{F21C597D-20C7-479C-9328-252C533B3775}" destId="{771347C2-ACDB-4832-A59E-022760F7FB29}" srcOrd="1" destOrd="0" parTransId="{98F0FF88-9E13-4C4E-977E-C123BF5C1317}" sibTransId="{545E24A1-6F10-49A5-BDA3-4326FAEA002B}"/>
    <dgm:cxn modelId="{197B43A6-D222-4F20-909D-284ED3BC3C93}" type="presOf" srcId="{F21C597D-20C7-479C-9328-252C533B3775}" destId="{65F69288-9E58-467E-A743-3763F4122E16}" srcOrd="0" destOrd="0" presId="urn:microsoft.com/office/officeart/2005/8/layout/arrow6"/>
    <dgm:cxn modelId="{0322A9C3-C767-4662-A8C0-CD83848F3F38}" srcId="{F21C597D-20C7-479C-9328-252C533B3775}" destId="{A81C48D8-84D1-4E7D-9CDE-A480E33F83BE}" srcOrd="0" destOrd="0" parTransId="{6FAE4F96-FAE7-4954-8D93-1AC097499539}" sibTransId="{7D57E2E1-DDCF-4F77-BBF8-ADE151051EF4}"/>
    <dgm:cxn modelId="{F5C375FC-E543-4A2E-82F1-3FF40A50FDFC}" type="presOf" srcId="{A81C48D8-84D1-4E7D-9CDE-A480E33F83BE}" destId="{A9E4FCA1-7E5D-4900-AF3E-9C8CC84B6BB0}" srcOrd="0" destOrd="0" presId="urn:microsoft.com/office/officeart/2005/8/layout/arrow6"/>
    <dgm:cxn modelId="{E9EC5CFB-17D3-4C14-8D41-52686E6C31E8}" type="presParOf" srcId="{65F69288-9E58-467E-A743-3763F4122E16}" destId="{407CFEB6-45E3-44E2-8E0B-76FC1C932595}" srcOrd="0" destOrd="0" presId="urn:microsoft.com/office/officeart/2005/8/layout/arrow6"/>
    <dgm:cxn modelId="{067B4C0B-34F5-44F5-8A30-52630CA9DDDD}" type="presParOf" srcId="{65F69288-9E58-467E-A743-3763F4122E16}" destId="{A9E4FCA1-7E5D-4900-AF3E-9C8CC84B6BB0}" srcOrd="1" destOrd="0" presId="urn:microsoft.com/office/officeart/2005/8/layout/arrow6"/>
    <dgm:cxn modelId="{A10AD494-F2B1-43CE-AE50-A096950DBEF8}" type="presParOf" srcId="{65F69288-9E58-467E-A743-3763F4122E16}" destId="{D23D41DA-863D-47D9-A31A-D75D9A68BAF6}"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83B09E-C6A1-4EB9-8F53-3B825130427B}" type="doc">
      <dgm:prSet loTypeId="urn:microsoft.com/office/officeart/2005/8/layout/process5" loCatId="process" qsTypeId="urn:microsoft.com/office/officeart/2005/8/quickstyle/simple3" qsCatId="simple" csTypeId="urn:microsoft.com/office/officeart/2005/8/colors/colorful4" csCatId="colorful" phldr="1"/>
      <dgm:spPr/>
      <dgm:t>
        <a:bodyPr/>
        <a:lstStyle/>
        <a:p>
          <a:pPr rtl="1"/>
          <a:endParaRPr lang="ar-SA"/>
        </a:p>
      </dgm:t>
    </dgm:pt>
    <dgm:pt modelId="{10AAED3C-0F94-4CEC-9728-F2F1AB0D2EB3}">
      <dgm:prSet phldrT="[نص]" custT="1"/>
      <dgm:spPr/>
      <dgm:t>
        <a:bodyPr/>
        <a:lstStyle/>
        <a:p>
          <a:pPr rtl="1"/>
          <a:r>
            <a:rPr lang="ar-SA" sz="3600" b="1" dirty="0">
              <a:cs typeface="Calibri"/>
              <a:sym typeface="Calibri"/>
            </a:rPr>
            <a:t>ورد في الدجال أكثر من مئة حديث ، برأيك لماذا ؟</a:t>
          </a:r>
          <a:endParaRPr lang="ar-SA" sz="3600" dirty="0"/>
        </a:p>
      </dgm:t>
    </dgm:pt>
    <dgm:pt modelId="{61805C13-79EB-4F51-9D21-99CC89A1FAB5}" type="parTrans" cxnId="{5D45522E-CEEA-4EA3-91DD-D51FC2F4F26C}">
      <dgm:prSet/>
      <dgm:spPr/>
      <dgm:t>
        <a:bodyPr/>
        <a:lstStyle/>
        <a:p>
          <a:pPr rtl="1"/>
          <a:endParaRPr lang="ar-SA" sz="4000"/>
        </a:p>
      </dgm:t>
    </dgm:pt>
    <dgm:pt modelId="{2723A9B0-6D3F-4B41-90CF-A3BF8F809251}" type="sibTrans" cxnId="{5D45522E-CEEA-4EA3-91DD-D51FC2F4F26C}">
      <dgm:prSet custT="1"/>
      <dgm:spPr/>
      <dgm:t>
        <a:bodyPr/>
        <a:lstStyle/>
        <a:p>
          <a:pPr rtl="1"/>
          <a:endParaRPr lang="ar-SA" sz="4000"/>
        </a:p>
      </dgm:t>
    </dgm:pt>
    <dgm:pt modelId="{B0AD6E71-3B0B-4709-8777-B9B914658D37}">
      <dgm:prSet custT="1"/>
      <dgm:spPr/>
      <dgm:t>
        <a:bodyPr/>
        <a:lstStyle/>
        <a:p>
          <a:pPr rtl="1"/>
          <a:r>
            <a:rPr lang="ar-SA" sz="3600" b="1" dirty="0">
              <a:cs typeface="Calibri"/>
              <a:sym typeface="Calibri"/>
            </a:rPr>
            <a:t>تعريف الناس بحقيقته وتحذيرهم من شره حتى إذا خرج عرفه المؤمنون الصادقون.</a:t>
          </a:r>
          <a:endParaRPr lang="ar-SA" sz="3600" b="1" dirty="0"/>
        </a:p>
      </dgm:t>
    </dgm:pt>
    <dgm:pt modelId="{83B3ABF0-C2A6-490C-93D5-565744C63DE5}" type="parTrans" cxnId="{E8895BF4-7546-4CDF-A2F9-9260BA07DFA0}">
      <dgm:prSet/>
      <dgm:spPr/>
      <dgm:t>
        <a:bodyPr/>
        <a:lstStyle/>
        <a:p>
          <a:pPr rtl="1"/>
          <a:endParaRPr lang="ar-SA" sz="4000"/>
        </a:p>
      </dgm:t>
    </dgm:pt>
    <dgm:pt modelId="{43C5DE6E-9382-4C08-92B5-962603710832}" type="sibTrans" cxnId="{E8895BF4-7546-4CDF-A2F9-9260BA07DFA0}">
      <dgm:prSet/>
      <dgm:spPr/>
      <dgm:t>
        <a:bodyPr/>
        <a:lstStyle/>
        <a:p>
          <a:pPr rtl="1"/>
          <a:endParaRPr lang="ar-SA" sz="4000"/>
        </a:p>
      </dgm:t>
    </dgm:pt>
    <dgm:pt modelId="{AA2A3E17-5391-4DA5-AD68-92E01C88CDC3}" type="pres">
      <dgm:prSet presAssocID="{3A83B09E-C6A1-4EB9-8F53-3B825130427B}" presName="diagram" presStyleCnt="0">
        <dgm:presLayoutVars>
          <dgm:dir val="rev"/>
          <dgm:resizeHandles val="exact"/>
        </dgm:presLayoutVars>
      </dgm:prSet>
      <dgm:spPr/>
    </dgm:pt>
    <dgm:pt modelId="{639AEAD8-D078-433A-97DA-15913FAEEBC8}" type="pres">
      <dgm:prSet presAssocID="{10AAED3C-0F94-4CEC-9728-F2F1AB0D2EB3}" presName="node" presStyleLbl="node1" presStyleIdx="0" presStyleCnt="2" custScaleY="164300" custLinFactNeighborX="-3467" custLinFactNeighborY="693">
        <dgm:presLayoutVars>
          <dgm:bulletEnabled val="1"/>
        </dgm:presLayoutVars>
      </dgm:prSet>
      <dgm:spPr/>
    </dgm:pt>
    <dgm:pt modelId="{2C1C1698-CB89-4E7A-9D0D-F03BEA1A1CC9}" type="pres">
      <dgm:prSet presAssocID="{2723A9B0-6D3F-4B41-90CF-A3BF8F809251}" presName="sibTrans" presStyleLbl="sibTrans2D1" presStyleIdx="0" presStyleCnt="1"/>
      <dgm:spPr/>
    </dgm:pt>
    <dgm:pt modelId="{36309FC6-D73A-4162-A078-F6AA744004D8}" type="pres">
      <dgm:prSet presAssocID="{2723A9B0-6D3F-4B41-90CF-A3BF8F809251}" presName="connectorText" presStyleLbl="sibTrans2D1" presStyleIdx="0" presStyleCnt="1"/>
      <dgm:spPr/>
    </dgm:pt>
    <dgm:pt modelId="{94351908-F0A7-4794-96EA-E76FDC7B9817}" type="pres">
      <dgm:prSet presAssocID="{B0AD6E71-3B0B-4709-8777-B9B914658D37}" presName="node" presStyleLbl="node1" presStyleIdx="1" presStyleCnt="2" custScaleY="164300">
        <dgm:presLayoutVars>
          <dgm:bulletEnabled val="1"/>
        </dgm:presLayoutVars>
      </dgm:prSet>
      <dgm:spPr/>
    </dgm:pt>
  </dgm:ptLst>
  <dgm:cxnLst>
    <dgm:cxn modelId="{5D45522E-CEEA-4EA3-91DD-D51FC2F4F26C}" srcId="{3A83B09E-C6A1-4EB9-8F53-3B825130427B}" destId="{10AAED3C-0F94-4CEC-9728-F2F1AB0D2EB3}" srcOrd="0" destOrd="0" parTransId="{61805C13-79EB-4F51-9D21-99CC89A1FAB5}" sibTransId="{2723A9B0-6D3F-4B41-90CF-A3BF8F809251}"/>
    <dgm:cxn modelId="{F7DC6062-859E-4E86-9B74-69C743D919CD}" type="presOf" srcId="{10AAED3C-0F94-4CEC-9728-F2F1AB0D2EB3}" destId="{639AEAD8-D078-433A-97DA-15913FAEEBC8}" srcOrd="0" destOrd="0" presId="urn:microsoft.com/office/officeart/2005/8/layout/process5"/>
    <dgm:cxn modelId="{3E817975-BBF7-423C-874C-E4124F4BF8BD}" type="presOf" srcId="{3A83B09E-C6A1-4EB9-8F53-3B825130427B}" destId="{AA2A3E17-5391-4DA5-AD68-92E01C88CDC3}" srcOrd="0" destOrd="0" presId="urn:microsoft.com/office/officeart/2005/8/layout/process5"/>
    <dgm:cxn modelId="{0591C057-E3B9-4BCC-B20B-F6E46896BC39}" type="presOf" srcId="{B0AD6E71-3B0B-4709-8777-B9B914658D37}" destId="{94351908-F0A7-4794-96EA-E76FDC7B9817}" srcOrd="0" destOrd="0" presId="urn:microsoft.com/office/officeart/2005/8/layout/process5"/>
    <dgm:cxn modelId="{1E6C7BCC-00C3-4418-99EB-C4128F6A9FD4}" type="presOf" srcId="{2723A9B0-6D3F-4B41-90CF-A3BF8F809251}" destId="{2C1C1698-CB89-4E7A-9D0D-F03BEA1A1CC9}" srcOrd="0" destOrd="0" presId="urn:microsoft.com/office/officeart/2005/8/layout/process5"/>
    <dgm:cxn modelId="{FD80D4ED-AE38-40D4-9865-FF07B0B2695C}" type="presOf" srcId="{2723A9B0-6D3F-4B41-90CF-A3BF8F809251}" destId="{36309FC6-D73A-4162-A078-F6AA744004D8}" srcOrd="1" destOrd="0" presId="urn:microsoft.com/office/officeart/2005/8/layout/process5"/>
    <dgm:cxn modelId="{E8895BF4-7546-4CDF-A2F9-9260BA07DFA0}" srcId="{3A83B09E-C6A1-4EB9-8F53-3B825130427B}" destId="{B0AD6E71-3B0B-4709-8777-B9B914658D37}" srcOrd="1" destOrd="0" parTransId="{83B3ABF0-C2A6-490C-93D5-565744C63DE5}" sibTransId="{43C5DE6E-9382-4C08-92B5-962603710832}"/>
    <dgm:cxn modelId="{36A5DABA-3AF1-4F5A-94C0-7E85D80B3CAA}" type="presParOf" srcId="{AA2A3E17-5391-4DA5-AD68-92E01C88CDC3}" destId="{639AEAD8-D078-433A-97DA-15913FAEEBC8}" srcOrd="0" destOrd="0" presId="urn:microsoft.com/office/officeart/2005/8/layout/process5"/>
    <dgm:cxn modelId="{523A0DD5-03A3-4607-9D22-60ECA89B185B}" type="presParOf" srcId="{AA2A3E17-5391-4DA5-AD68-92E01C88CDC3}" destId="{2C1C1698-CB89-4E7A-9D0D-F03BEA1A1CC9}" srcOrd="1" destOrd="0" presId="urn:microsoft.com/office/officeart/2005/8/layout/process5"/>
    <dgm:cxn modelId="{8D168CB0-B798-4E6A-B32A-A67F1B432C6F}" type="presParOf" srcId="{2C1C1698-CB89-4E7A-9D0D-F03BEA1A1CC9}" destId="{36309FC6-D73A-4162-A078-F6AA744004D8}" srcOrd="0" destOrd="0" presId="urn:microsoft.com/office/officeart/2005/8/layout/process5"/>
    <dgm:cxn modelId="{BF6EBED3-96EA-4A91-97A7-97525140213E}" type="presParOf" srcId="{AA2A3E17-5391-4DA5-AD68-92E01C88CDC3}" destId="{94351908-F0A7-4794-96EA-E76FDC7B9817}"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5811F1-05E4-479D-B4B3-3B40228657C6}" type="doc">
      <dgm:prSet loTypeId="urn:microsoft.com/office/officeart/2005/8/layout/pyramid2" loCatId="pyramid" qsTypeId="urn:microsoft.com/office/officeart/2005/8/quickstyle/simple1" qsCatId="simple" csTypeId="urn:microsoft.com/office/officeart/2005/8/colors/colorful4" csCatId="colorful" phldr="1"/>
      <dgm:spPr/>
    </dgm:pt>
    <dgm:pt modelId="{0B8BDE45-E485-4B48-9BF7-F2855ADD60E8}">
      <dgm:prSet/>
      <dgm:spPr/>
      <dgm:t>
        <a:bodyPr/>
        <a:lstStyle/>
        <a:p>
          <a:pPr rtl="1"/>
          <a:r>
            <a:rPr lang="ar-SA" b="1" dirty="0">
              <a:solidFill>
                <a:srgbClr val="DA5551"/>
              </a:solidFill>
              <a:cs typeface="Calibri"/>
              <a:sym typeface="Calibri"/>
            </a:rPr>
            <a:t>اكتب/ي سؤالًا يدور في ذهنك ترغب في معرفته حول الدرس.</a:t>
          </a:r>
        </a:p>
      </dgm:t>
    </dgm:pt>
    <dgm:pt modelId="{EA253D91-1E18-4699-97FD-51F95E4880D0}" type="parTrans" cxnId="{328EF742-7ECC-4BE1-9C63-BC8216A34CBB}">
      <dgm:prSet/>
      <dgm:spPr/>
      <dgm:t>
        <a:bodyPr/>
        <a:lstStyle/>
        <a:p>
          <a:pPr rtl="1"/>
          <a:endParaRPr lang="ar-SA"/>
        </a:p>
      </dgm:t>
    </dgm:pt>
    <dgm:pt modelId="{BCC36F8A-6503-4BD5-A54F-74E5E0E2D2FC}" type="sibTrans" cxnId="{328EF742-7ECC-4BE1-9C63-BC8216A34CBB}">
      <dgm:prSet/>
      <dgm:spPr/>
      <dgm:t>
        <a:bodyPr/>
        <a:lstStyle/>
        <a:p>
          <a:pPr rtl="1"/>
          <a:endParaRPr lang="ar-SA"/>
        </a:p>
      </dgm:t>
    </dgm:pt>
    <dgm:pt modelId="{5B36EB04-7127-4843-9272-150D47DE4977}">
      <dgm:prSet/>
      <dgm:spPr/>
      <dgm:t>
        <a:bodyPr/>
        <a:lstStyle/>
        <a:p>
          <a:pPr rtl="1"/>
          <a:r>
            <a:rPr lang="ar-SA" b="1" dirty="0">
              <a:solidFill>
                <a:srgbClr val="DA5551"/>
              </a:solidFill>
              <a:cs typeface="Calibri"/>
              <a:sym typeface="Calibri"/>
            </a:rPr>
            <a:t>اكتب/ي شيئين كانا ممتعين بالنسبة لك.</a:t>
          </a:r>
        </a:p>
      </dgm:t>
    </dgm:pt>
    <dgm:pt modelId="{93722DA5-74D1-4C9B-ACB9-0C1BD0C5ABF8}" type="parTrans" cxnId="{A866E0F3-34A7-44B9-BD89-5A449AB50238}">
      <dgm:prSet/>
      <dgm:spPr/>
      <dgm:t>
        <a:bodyPr/>
        <a:lstStyle/>
        <a:p>
          <a:pPr rtl="1"/>
          <a:endParaRPr lang="ar-SA"/>
        </a:p>
      </dgm:t>
    </dgm:pt>
    <dgm:pt modelId="{B8A2241C-677B-448C-B517-E9A9BEF3593D}" type="sibTrans" cxnId="{A866E0F3-34A7-44B9-BD89-5A449AB50238}">
      <dgm:prSet/>
      <dgm:spPr/>
      <dgm:t>
        <a:bodyPr/>
        <a:lstStyle/>
        <a:p>
          <a:pPr rtl="1"/>
          <a:endParaRPr lang="ar-SA"/>
        </a:p>
      </dgm:t>
    </dgm:pt>
    <dgm:pt modelId="{4E29F499-93DD-4FF8-BCDD-99571F93EF87}">
      <dgm:prSet/>
      <dgm:spPr/>
      <dgm:t>
        <a:bodyPr/>
        <a:lstStyle/>
        <a:p>
          <a:pPr rtl="1"/>
          <a:r>
            <a:rPr lang="ar-SA" b="1" dirty="0">
              <a:solidFill>
                <a:srgbClr val="DA5551"/>
              </a:solidFill>
              <a:cs typeface="Calibri"/>
              <a:sym typeface="Calibri"/>
            </a:rPr>
            <a:t>اكتب/ي ثلاثة أشياء تعلمتها/تعلمتيها من درس اليوم</a:t>
          </a:r>
        </a:p>
      </dgm:t>
    </dgm:pt>
    <dgm:pt modelId="{F2C16C06-2E4B-4CF6-B179-ED82A6CD6A90}" type="parTrans" cxnId="{F3EFFAA1-0B0C-4A5E-AFC4-C5A116C342A9}">
      <dgm:prSet/>
      <dgm:spPr/>
      <dgm:t>
        <a:bodyPr/>
        <a:lstStyle/>
        <a:p>
          <a:pPr rtl="1"/>
          <a:endParaRPr lang="ar-SA"/>
        </a:p>
      </dgm:t>
    </dgm:pt>
    <dgm:pt modelId="{BAF3C3DB-6639-4D7C-889A-1BFAF9947812}" type="sibTrans" cxnId="{F3EFFAA1-0B0C-4A5E-AFC4-C5A116C342A9}">
      <dgm:prSet/>
      <dgm:spPr/>
      <dgm:t>
        <a:bodyPr/>
        <a:lstStyle/>
        <a:p>
          <a:pPr rtl="1"/>
          <a:endParaRPr lang="ar-SA"/>
        </a:p>
      </dgm:t>
    </dgm:pt>
    <dgm:pt modelId="{C06A6AB2-11A0-40CD-A4BE-DD7FE638C9F2}" type="pres">
      <dgm:prSet presAssocID="{C75811F1-05E4-479D-B4B3-3B40228657C6}" presName="compositeShape" presStyleCnt="0">
        <dgm:presLayoutVars>
          <dgm:dir/>
          <dgm:resizeHandles/>
        </dgm:presLayoutVars>
      </dgm:prSet>
      <dgm:spPr/>
    </dgm:pt>
    <dgm:pt modelId="{D228B91B-0763-4CF9-838B-8675D0D1E1EB}" type="pres">
      <dgm:prSet presAssocID="{C75811F1-05E4-479D-B4B3-3B40228657C6}" presName="pyramid" presStyleLbl="node1" presStyleIdx="0" presStyleCnt="1"/>
      <dgm:spPr/>
    </dgm:pt>
    <dgm:pt modelId="{45AA8E21-CA66-41FF-843C-70C87B19DFA7}" type="pres">
      <dgm:prSet presAssocID="{C75811F1-05E4-479D-B4B3-3B40228657C6}" presName="theList" presStyleCnt="0"/>
      <dgm:spPr/>
    </dgm:pt>
    <dgm:pt modelId="{8BA04B81-57D5-46E9-B146-3A6172827CC9}" type="pres">
      <dgm:prSet presAssocID="{0B8BDE45-E485-4B48-9BF7-F2855ADD60E8}" presName="aNode" presStyleLbl="fgAcc1" presStyleIdx="0" presStyleCnt="3">
        <dgm:presLayoutVars>
          <dgm:bulletEnabled val="1"/>
        </dgm:presLayoutVars>
      </dgm:prSet>
      <dgm:spPr/>
    </dgm:pt>
    <dgm:pt modelId="{83296D5E-C2D0-421F-AF03-E38EB1F6DC00}" type="pres">
      <dgm:prSet presAssocID="{0B8BDE45-E485-4B48-9BF7-F2855ADD60E8}" presName="aSpace" presStyleCnt="0"/>
      <dgm:spPr/>
    </dgm:pt>
    <dgm:pt modelId="{647DA7FB-1CEA-461D-A388-43E0F065B3DB}" type="pres">
      <dgm:prSet presAssocID="{5B36EB04-7127-4843-9272-150D47DE4977}" presName="aNode" presStyleLbl="fgAcc1" presStyleIdx="1" presStyleCnt="3">
        <dgm:presLayoutVars>
          <dgm:bulletEnabled val="1"/>
        </dgm:presLayoutVars>
      </dgm:prSet>
      <dgm:spPr/>
    </dgm:pt>
    <dgm:pt modelId="{39DFF545-4891-43D5-926D-E8731FD77C48}" type="pres">
      <dgm:prSet presAssocID="{5B36EB04-7127-4843-9272-150D47DE4977}" presName="aSpace" presStyleCnt="0"/>
      <dgm:spPr/>
    </dgm:pt>
    <dgm:pt modelId="{FF778547-F6D8-45C8-8058-5A8F091D19EE}" type="pres">
      <dgm:prSet presAssocID="{4E29F499-93DD-4FF8-BCDD-99571F93EF87}" presName="aNode" presStyleLbl="fgAcc1" presStyleIdx="2" presStyleCnt="3">
        <dgm:presLayoutVars>
          <dgm:bulletEnabled val="1"/>
        </dgm:presLayoutVars>
      </dgm:prSet>
      <dgm:spPr/>
    </dgm:pt>
    <dgm:pt modelId="{7365F60A-B40A-467C-B423-C1ABF0398806}" type="pres">
      <dgm:prSet presAssocID="{4E29F499-93DD-4FF8-BCDD-99571F93EF87}" presName="aSpace" presStyleCnt="0"/>
      <dgm:spPr/>
    </dgm:pt>
  </dgm:ptLst>
  <dgm:cxnLst>
    <dgm:cxn modelId="{328EF742-7ECC-4BE1-9C63-BC8216A34CBB}" srcId="{C75811F1-05E4-479D-B4B3-3B40228657C6}" destId="{0B8BDE45-E485-4B48-9BF7-F2855ADD60E8}" srcOrd="0" destOrd="0" parTransId="{EA253D91-1E18-4699-97FD-51F95E4880D0}" sibTransId="{BCC36F8A-6503-4BD5-A54F-74E5E0E2D2FC}"/>
    <dgm:cxn modelId="{F3EFFAA1-0B0C-4A5E-AFC4-C5A116C342A9}" srcId="{C75811F1-05E4-479D-B4B3-3B40228657C6}" destId="{4E29F499-93DD-4FF8-BCDD-99571F93EF87}" srcOrd="2" destOrd="0" parTransId="{F2C16C06-2E4B-4CF6-B179-ED82A6CD6A90}" sibTransId="{BAF3C3DB-6639-4D7C-889A-1BFAF9947812}"/>
    <dgm:cxn modelId="{714A8FBD-A807-4F45-83EE-2EC740021E45}" type="presOf" srcId="{0B8BDE45-E485-4B48-9BF7-F2855ADD60E8}" destId="{8BA04B81-57D5-46E9-B146-3A6172827CC9}" srcOrd="0" destOrd="0" presId="urn:microsoft.com/office/officeart/2005/8/layout/pyramid2"/>
    <dgm:cxn modelId="{360E7ACF-7E5C-4D00-922A-1CFDAB619206}" type="presOf" srcId="{C75811F1-05E4-479D-B4B3-3B40228657C6}" destId="{C06A6AB2-11A0-40CD-A4BE-DD7FE638C9F2}" srcOrd="0" destOrd="0" presId="urn:microsoft.com/office/officeart/2005/8/layout/pyramid2"/>
    <dgm:cxn modelId="{09434DDD-5E60-4639-B797-A9CDF6ADD742}" type="presOf" srcId="{4E29F499-93DD-4FF8-BCDD-99571F93EF87}" destId="{FF778547-F6D8-45C8-8058-5A8F091D19EE}" srcOrd="0" destOrd="0" presId="urn:microsoft.com/office/officeart/2005/8/layout/pyramid2"/>
    <dgm:cxn modelId="{0383A3EC-B9D7-4023-BD5A-AEE9ED438601}" type="presOf" srcId="{5B36EB04-7127-4843-9272-150D47DE4977}" destId="{647DA7FB-1CEA-461D-A388-43E0F065B3DB}" srcOrd="0" destOrd="0" presId="urn:microsoft.com/office/officeart/2005/8/layout/pyramid2"/>
    <dgm:cxn modelId="{A866E0F3-34A7-44B9-BD89-5A449AB50238}" srcId="{C75811F1-05E4-479D-B4B3-3B40228657C6}" destId="{5B36EB04-7127-4843-9272-150D47DE4977}" srcOrd="1" destOrd="0" parTransId="{93722DA5-74D1-4C9B-ACB9-0C1BD0C5ABF8}" sibTransId="{B8A2241C-677B-448C-B517-E9A9BEF3593D}"/>
    <dgm:cxn modelId="{F9D40205-B349-4ACB-B9A1-39A60C5C1F0A}" type="presParOf" srcId="{C06A6AB2-11A0-40CD-A4BE-DD7FE638C9F2}" destId="{D228B91B-0763-4CF9-838B-8675D0D1E1EB}" srcOrd="0" destOrd="0" presId="urn:microsoft.com/office/officeart/2005/8/layout/pyramid2"/>
    <dgm:cxn modelId="{D4003685-A5F5-494A-8AFD-48ABE94F4D9C}" type="presParOf" srcId="{C06A6AB2-11A0-40CD-A4BE-DD7FE638C9F2}" destId="{45AA8E21-CA66-41FF-843C-70C87B19DFA7}" srcOrd="1" destOrd="0" presId="urn:microsoft.com/office/officeart/2005/8/layout/pyramid2"/>
    <dgm:cxn modelId="{139C5142-FBDE-48FF-A9E7-0DF6154281F7}" type="presParOf" srcId="{45AA8E21-CA66-41FF-843C-70C87B19DFA7}" destId="{8BA04B81-57D5-46E9-B146-3A6172827CC9}" srcOrd="0" destOrd="0" presId="urn:microsoft.com/office/officeart/2005/8/layout/pyramid2"/>
    <dgm:cxn modelId="{984C6D1E-3E70-47A0-B20B-D517F58059F9}" type="presParOf" srcId="{45AA8E21-CA66-41FF-843C-70C87B19DFA7}" destId="{83296D5E-C2D0-421F-AF03-E38EB1F6DC00}" srcOrd="1" destOrd="0" presId="urn:microsoft.com/office/officeart/2005/8/layout/pyramid2"/>
    <dgm:cxn modelId="{7ADA72E8-40BF-4917-8C15-096B2ECE66E9}" type="presParOf" srcId="{45AA8E21-CA66-41FF-843C-70C87B19DFA7}" destId="{647DA7FB-1CEA-461D-A388-43E0F065B3DB}" srcOrd="2" destOrd="0" presId="urn:microsoft.com/office/officeart/2005/8/layout/pyramid2"/>
    <dgm:cxn modelId="{DBCCE821-9FC7-4D9D-91A7-8F6B31C29022}" type="presParOf" srcId="{45AA8E21-CA66-41FF-843C-70C87B19DFA7}" destId="{39DFF545-4891-43D5-926D-E8731FD77C48}" srcOrd="3" destOrd="0" presId="urn:microsoft.com/office/officeart/2005/8/layout/pyramid2"/>
    <dgm:cxn modelId="{727145ED-C662-4E1B-98A5-DA6D9117221F}" type="presParOf" srcId="{45AA8E21-CA66-41FF-843C-70C87B19DFA7}" destId="{FF778547-F6D8-45C8-8058-5A8F091D19EE}" srcOrd="4" destOrd="0" presId="urn:microsoft.com/office/officeart/2005/8/layout/pyramid2"/>
    <dgm:cxn modelId="{5EC8A929-914F-4EFC-8C61-73E16A5C9631}" type="presParOf" srcId="{45AA8E21-CA66-41FF-843C-70C87B19DFA7}" destId="{7365F60A-B40A-467C-B423-C1ABF0398806}"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DA6DF7-5562-4489-9A92-F5BC590F115C}" type="doc">
      <dgm:prSet loTypeId="urn:microsoft.com/office/officeart/2009/3/layout/CircleRelationship" loCatId="relationship" qsTypeId="urn:microsoft.com/office/officeart/2005/8/quickstyle/simple1" qsCatId="simple" csTypeId="urn:microsoft.com/office/officeart/2005/8/colors/colorful4" csCatId="colorful" phldr="1"/>
      <dgm:spPr/>
      <dgm:t>
        <a:bodyPr/>
        <a:lstStyle/>
        <a:p>
          <a:pPr rtl="1"/>
          <a:endParaRPr lang="ar-SA"/>
        </a:p>
      </dgm:t>
    </dgm:pt>
    <dgm:pt modelId="{D72B75A1-5EA0-4E9F-B15E-1CC77145D949}">
      <dgm:prSet phldrT="[نص]" custT="1"/>
      <dgm:spPr/>
      <dgm:t>
        <a:bodyPr/>
        <a:lstStyle/>
        <a:p>
          <a:pPr rtl="1"/>
          <a:r>
            <a:rPr lang="ar-SA" sz="2800" b="1" dirty="0">
              <a:solidFill>
                <a:schemeClr val="bg1"/>
              </a:solidFill>
              <a:cs typeface="Calibri"/>
              <a:sym typeface="Calibri"/>
            </a:rPr>
            <a:t>عزيزي الطالب المُبدع/ عزيزتي الطالبة المبدعة:</a:t>
          </a:r>
        </a:p>
        <a:p>
          <a:pPr rtl="1"/>
          <a:r>
            <a:rPr lang="ar-SA" sz="2800" b="1" dirty="0">
              <a:solidFill>
                <a:schemeClr val="bg1"/>
              </a:solidFill>
              <a:cs typeface="Calibri"/>
              <a:sym typeface="Calibri"/>
            </a:rPr>
            <a:t>ابدّع/ي في صياغة أسئلة ثم قدّم/ي سؤالك</a:t>
          </a:r>
          <a:endParaRPr lang="ar-SA" sz="2800" dirty="0"/>
        </a:p>
      </dgm:t>
    </dgm:pt>
    <dgm:pt modelId="{97E87AA3-9D7C-4B5E-A94E-1A4A181D04C1}" type="parTrans" cxnId="{741D1F9F-05C8-43F5-BCD7-30B05D590063}">
      <dgm:prSet/>
      <dgm:spPr/>
      <dgm:t>
        <a:bodyPr/>
        <a:lstStyle/>
        <a:p>
          <a:pPr rtl="1"/>
          <a:endParaRPr lang="ar-SA"/>
        </a:p>
      </dgm:t>
    </dgm:pt>
    <dgm:pt modelId="{90149488-7540-4058-B63F-39ED83FA733C}" type="sibTrans" cxnId="{741D1F9F-05C8-43F5-BCD7-30B05D590063}">
      <dgm:prSet/>
      <dgm:spPr/>
      <dgm:t>
        <a:bodyPr/>
        <a:lstStyle/>
        <a:p>
          <a:pPr rtl="1"/>
          <a:endParaRPr lang="ar-SA"/>
        </a:p>
      </dgm:t>
    </dgm:pt>
    <dgm:pt modelId="{3638C8AB-7B10-466B-A850-F5F7A726A0D2}">
      <dgm:prSet phldrT="[نص]"/>
      <dgm:spPr/>
      <dgm:t>
        <a:bodyPr/>
        <a:lstStyle/>
        <a:p>
          <a:pPr rtl="1"/>
          <a:r>
            <a:rPr lang="ar-SA" b="1" dirty="0">
              <a:solidFill>
                <a:schemeClr val="bg1"/>
              </a:solidFill>
              <a:cs typeface="Calibri"/>
              <a:sym typeface="Calibri"/>
            </a:rPr>
            <a:t>من معلم الى مجموعة</a:t>
          </a:r>
          <a:endParaRPr lang="ar-SA" dirty="0"/>
        </a:p>
      </dgm:t>
    </dgm:pt>
    <dgm:pt modelId="{C4BFFC83-DB0E-487B-9071-1F5D4E201B36}" type="parTrans" cxnId="{7F210C8A-3B94-4A8A-A2E6-5CCE133B84C8}">
      <dgm:prSet/>
      <dgm:spPr/>
      <dgm:t>
        <a:bodyPr/>
        <a:lstStyle/>
        <a:p>
          <a:pPr rtl="1"/>
          <a:endParaRPr lang="ar-SA"/>
        </a:p>
      </dgm:t>
    </dgm:pt>
    <dgm:pt modelId="{620D76F3-246D-49A2-A038-93CBE0CF1337}" type="sibTrans" cxnId="{7F210C8A-3B94-4A8A-A2E6-5CCE133B84C8}">
      <dgm:prSet/>
      <dgm:spPr/>
      <dgm:t>
        <a:bodyPr/>
        <a:lstStyle/>
        <a:p>
          <a:pPr rtl="1"/>
          <a:endParaRPr lang="ar-SA"/>
        </a:p>
      </dgm:t>
    </dgm:pt>
    <dgm:pt modelId="{CDAAF42C-D4EE-4A3E-AC93-7E836FD02508}">
      <dgm:prSet phldrT="[نص]"/>
      <dgm:spPr/>
      <dgm:t>
        <a:bodyPr/>
        <a:lstStyle/>
        <a:p>
          <a:pPr rtl="1"/>
          <a:r>
            <a:rPr lang="ar-SA" b="1" dirty="0">
              <a:solidFill>
                <a:schemeClr val="bg1"/>
              </a:solidFill>
              <a:cs typeface="Calibri"/>
              <a:sym typeface="Calibri"/>
            </a:rPr>
            <a:t>من طالب الى طالب</a:t>
          </a:r>
          <a:endParaRPr lang="ar-SA" dirty="0"/>
        </a:p>
      </dgm:t>
    </dgm:pt>
    <dgm:pt modelId="{8C0C12E3-7728-4498-A954-D6746B4239D7}" type="parTrans" cxnId="{BF0BCD20-C3A0-416C-A467-6350E098BCE2}">
      <dgm:prSet/>
      <dgm:spPr/>
      <dgm:t>
        <a:bodyPr/>
        <a:lstStyle/>
        <a:p>
          <a:pPr rtl="1"/>
          <a:endParaRPr lang="ar-SA"/>
        </a:p>
      </dgm:t>
    </dgm:pt>
    <dgm:pt modelId="{ED50EA09-F64A-4E78-959E-A1EE1924B293}" type="sibTrans" cxnId="{BF0BCD20-C3A0-416C-A467-6350E098BCE2}">
      <dgm:prSet/>
      <dgm:spPr/>
      <dgm:t>
        <a:bodyPr/>
        <a:lstStyle/>
        <a:p>
          <a:pPr rtl="1"/>
          <a:endParaRPr lang="ar-SA"/>
        </a:p>
      </dgm:t>
    </dgm:pt>
    <dgm:pt modelId="{FCF331C3-BB56-4CCA-8D08-3098D9A40E91}">
      <dgm:prSet/>
      <dgm:spPr/>
      <dgm:t>
        <a:bodyPr/>
        <a:lstStyle/>
        <a:p>
          <a:pPr rtl="1"/>
          <a:r>
            <a:rPr lang="ar-SA" b="1" dirty="0">
              <a:solidFill>
                <a:schemeClr val="bg1"/>
              </a:solidFill>
              <a:cs typeface="Calibri"/>
              <a:sym typeface="Calibri"/>
            </a:rPr>
            <a:t>من مجموعة الى طالب</a:t>
          </a:r>
          <a:endParaRPr lang="ar-SA" dirty="0"/>
        </a:p>
      </dgm:t>
    </dgm:pt>
    <dgm:pt modelId="{7CD21EE2-179F-4D19-85C0-886E8C7EB548}" type="parTrans" cxnId="{DB2B5137-5CE1-4D66-A509-5454E95C9B0C}">
      <dgm:prSet/>
      <dgm:spPr/>
      <dgm:t>
        <a:bodyPr/>
        <a:lstStyle/>
        <a:p>
          <a:pPr rtl="1"/>
          <a:endParaRPr lang="ar-SA"/>
        </a:p>
      </dgm:t>
    </dgm:pt>
    <dgm:pt modelId="{2115F40C-CCC6-4DBC-BDC5-8C10EC2DEF39}" type="sibTrans" cxnId="{DB2B5137-5CE1-4D66-A509-5454E95C9B0C}">
      <dgm:prSet/>
      <dgm:spPr/>
      <dgm:t>
        <a:bodyPr/>
        <a:lstStyle/>
        <a:p>
          <a:pPr rtl="1"/>
          <a:endParaRPr lang="ar-SA"/>
        </a:p>
      </dgm:t>
    </dgm:pt>
    <dgm:pt modelId="{B1AD4CBE-4BA0-4C43-AB15-01D0307A15F6}">
      <dgm:prSet/>
      <dgm:spPr/>
      <dgm:t>
        <a:bodyPr/>
        <a:lstStyle/>
        <a:p>
          <a:pPr rtl="1"/>
          <a:endParaRPr lang="ar-SA"/>
        </a:p>
      </dgm:t>
    </dgm:pt>
    <dgm:pt modelId="{3B3D9541-8004-47FE-B878-DCFB6CDC10D6}" type="parTrans" cxnId="{4E250541-9AEC-46C9-956A-B8F0835163FF}">
      <dgm:prSet/>
      <dgm:spPr/>
      <dgm:t>
        <a:bodyPr/>
        <a:lstStyle/>
        <a:p>
          <a:pPr rtl="1"/>
          <a:endParaRPr lang="ar-SA"/>
        </a:p>
      </dgm:t>
    </dgm:pt>
    <dgm:pt modelId="{036D030B-355C-4272-9EB3-35BC2B70D448}" type="sibTrans" cxnId="{4E250541-9AEC-46C9-956A-B8F0835163FF}">
      <dgm:prSet/>
      <dgm:spPr/>
      <dgm:t>
        <a:bodyPr/>
        <a:lstStyle/>
        <a:p>
          <a:pPr rtl="1"/>
          <a:endParaRPr lang="ar-SA"/>
        </a:p>
      </dgm:t>
    </dgm:pt>
    <dgm:pt modelId="{1515AF3E-F0E3-4241-8084-7C875C804357}">
      <dgm:prSet/>
      <dgm:spPr/>
      <dgm:t>
        <a:bodyPr/>
        <a:lstStyle/>
        <a:p>
          <a:pPr rtl="1"/>
          <a:r>
            <a:rPr lang="ar-SA" b="1" dirty="0">
              <a:solidFill>
                <a:schemeClr val="bg1"/>
              </a:solidFill>
              <a:cs typeface="Calibri"/>
              <a:sym typeface="Calibri"/>
            </a:rPr>
            <a:t>من معلم الى طالب</a:t>
          </a:r>
        </a:p>
      </dgm:t>
    </dgm:pt>
    <dgm:pt modelId="{219C3CC8-2D9E-4D04-9104-105988EBE795}" type="parTrans" cxnId="{7E11ACEE-B2BC-4B27-BDA6-94EB5611E281}">
      <dgm:prSet/>
      <dgm:spPr/>
      <dgm:t>
        <a:bodyPr/>
        <a:lstStyle/>
        <a:p>
          <a:pPr rtl="1"/>
          <a:endParaRPr lang="ar-SA"/>
        </a:p>
      </dgm:t>
    </dgm:pt>
    <dgm:pt modelId="{959E2B51-A6B3-40CC-B93F-18EB15A0A992}" type="sibTrans" cxnId="{7E11ACEE-B2BC-4B27-BDA6-94EB5611E281}">
      <dgm:prSet/>
      <dgm:spPr/>
      <dgm:t>
        <a:bodyPr/>
        <a:lstStyle/>
        <a:p>
          <a:pPr rtl="1"/>
          <a:endParaRPr lang="ar-SA"/>
        </a:p>
      </dgm:t>
    </dgm:pt>
    <dgm:pt modelId="{833FA21B-46F7-40FF-98BD-33C9ACACF5AA}">
      <dgm:prSet/>
      <dgm:spPr/>
      <dgm:t>
        <a:bodyPr/>
        <a:lstStyle/>
        <a:p>
          <a:pPr rtl="1"/>
          <a:r>
            <a:rPr lang="ar-SA" b="1" dirty="0">
              <a:solidFill>
                <a:schemeClr val="bg1"/>
              </a:solidFill>
              <a:cs typeface="Calibri"/>
              <a:sym typeface="Calibri"/>
            </a:rPr>
            <a:t>من طالب الى معلم</a:t>
          </a:r>
        </a:p>
      </dgm:t>
    </dgm:pt>
    <dgm:pt modelId="{94D7E110-8DCB-4C5F-9DAA-FEE77186640F}" type="parTrans" cxnId="{4B232441-049C-408F-ADCF-E8A1CB3F4785}">
      <dgm:prSet/>
      <dgm:spPr/>
      <dgm:t>
        <a:bodyPr/>
        <a:lstStyle/>
        <a:p>
          <a:pPr rtl="1"/>
          <a:endParaRPr lang="ar-SA"/>
        </a:p>
      </dgm:t>
    </dgm:pt>
    <dgm:pt modelId="{2A9F714D-9407-4B5C-933B-92D051E79DAB}" type="sibTrans" cxnId="{4B232441-049C-408F-ADCF-E8A1CB3F4785}">
      <dgm:prSet/>
      <dgm:spPr/>
      <dgm:t>
        <a:bodyPr/>
        <a:lstStyle/>
        <a:p>
          <a:pPr rtl="1"/>
          <a:endParaRPr lang="ar-SA"/>
        </a:p>
      </dgm:t>
    </dgm:pt>
    <dgm:pt modelId="{6869857E-15D5-4F2B-B26E-1879993AA885}">
      <dgm:prSet/>
      <dgm:spPr/>
      <dgm:t>
        <a:bodyPr/>
        <a:lstStyle/>
        <a:p>
          <a:pPr rtl="1"/>
          <a:endParaRPr lang="ar-SA"/>
        </a:p>
      </dgm:t>
    </dgm:pt>
    <dgm:pt modelId="{FDFF009A-32AA-4BD8-AE96-015AA1F3B118}" type="parTrans" cxnId="{858B910A-BA7B-446A-8725-D31BA0992B05}">
      <dgm:prSet/>
      <dgm:spPr/>
      <dgm:t>
        <a:bodyPr/>
        <a:lstStyle/>
        <a:p>
          <a:pPr rtl="1"/>
          <a:endParaRPr lang="ar-SA"/>
        </a:p>
      </dgm:t>
    </dgm:pt>
    <dgm:pt modelId="{A1E8A920-49DA-4133-937A-2E41EACC2570}" type="sibTrans" cxnId="{858B910A-BA7B-446A-8725-D31BA0992B05}">
      <dgm:prSet/>
      <dgm:spPr/>
      <dgm:t>
        <a:bodyPr/>
        <a:lstStyle/>
        <a:p>
          <a:pPr rtl="1"/>
          <a:endParaRPr lang="ar-SA"/>
        </a:p>
      </dgm:t>
    </dgm:pt>
    <dgm:pt modelId="{4C064847-80A3-4918-B4BF-F12EE886267E}">
      <dgm:prSet/>
      <dgm:spPr/>
      <dgm:t>
        <a:bodyPr/>
        <a:lstStyle/>
        <a:p>
          <a:pPr rtl="1"/>
          <a:endParaRPr lang="ar-SA"/>
        </a:p>
      </dgm:t>
    </dgm:pt>
    <dgm:pt modelId="{6B73E624-FE62-4CA7-93CD-2D041F07320D}" type="parTrans" cxnId="{36008342-6084-464D-8835-0424D5A4D316}">
      <dgm:prSet/>
      <dgm:spPr/>
      <dgm:t>
        <a:bodyPr/>
        <a:lstStyle/>
        <a:p>
          <a:pPr rtl="1"/>
          <a:endParaRPr lang="ar-SA"/>
        </a:p>
      </dgm:t>
    </dgm:pt>
    <dgm:pt modelId="{8D8E7CC2-4986-48D0-9FA7-D7750AF4BA8A}" type="sibTrans" cxnId="{36008342-6084-464D-8835-0424D5A4D316}">
      <dgm:prSet/>
      <dgm:spPr/>
      <dgm:t>
        <a:bodyPr/>
        <a:lstStyle/>
        <a:p>
          <a:pPr rtl="1"/>
          <a:endParaRPr lang="ar-SA"/>
        </a:p>
      </dgm:t>
    </dgm:pt>
    <dgm:pt modelId="{53F16493-083E-4150-A741-746C42382176}" type="pres">
      <dgm:prSet presAssocID="{3DDA6DF7-5562-4489-9A92-F5BC590F115C}" presName="Name0" presStyleCnt="0">
        <dgm:presLayoutVars>
          <dgm:chMax val="1"/>
          <dgm:chPref val="1"/>
        </dgm:presLayoutVars>
      </dgm:prSet>
      <dgm:spPr/>
    </dgm:pt>
    <dgm:pt modelId="{74AE747B-70E0-4488-A063-603DD65F56EA}" type="pres">
      <dgm:prSet presAssocID="{D72B75A1-5EA0-4E9F-B15E-1CC77145D949}" presName="Parent" presStyleLbl="node0" presStyleIdx="0" presStyleCnt="1">
        <dgm:presLayoutVars>
          <dgm:chMax val="5"/>
          <dgm:chPref val="5"/>
        </dgm:presLayoutVars>
      </dgm:prSet>
      <dgm:spPr/>
    </dgm:pt>
    <dgm:pt modelId="{FD8EAE32-95F4-4E4F-9BA7-8B1CAB089F86}" type="pres">
      <dgm:prSet presAssocID="{D72B75A1-5EA0-4E9F-B15E-1CC77145D949}" presName="Accent2" presStyleLbl="node1" presStyleIdx="0" presStyleCnt="19"/>
      <dgm:spPr/>
    </dgm:pt>
    <dgm:pt modelId="{80B1EFF1-7DB2-4B2C-8B71-FA54A905C938}" type="pres">
      <dgm:prSet presAssocID="{D72B75A1-5EA0-4E9F-B15E-1CC77145D949}" presName="Accent3" presStyleLbl="node1" presStyleIdx="1" presStyleCnt="19"/>
      <dgm:spPr/>
    </dgm:pt>
    <dgm:pt modelId="{3BB81C94-009A-4D7D-BF5C-B793970DBDD7}" type="pres">
      <dgm:prSet presAssocID="{D72B75A1-5EA0-4E9F-B15E-1CC77145D949}" presName="Accent4" presStyleLbl="node1" presStyleIdx="2" presStyleCnt="19"/>
      <dgm:spPr/>
    </dgm:pt>
    <dgm:pt modelId="{9C9593C5-F1DC-48DD-9AEF-052E94DADC7B}" type="pres">
      <dgm:prSet presAssocID="{D72B75A1-5EA0-4E9F-B15E-1CC77145D949}" presName="Accent5" presStyleLbl="node1" presStyleIdx="3" presStyleCnt="19" custLinFactX="-60582" custLinFactY="-50237" custLinFactNeighborX="-100000" custLinFactNeighborY="-100000"/>
      <dgm:spPr/>
    </dgm:pt>
    <dgm:pt modelId="{3FC70404-6B2F-45CF-9284-C4E34AAFEF67}" type="pres">
      <dgm:prSet presAssocID="{D72B75A1-5EA0-4E9F-B15E-1CC77145D949}" presName="Accent6" presStyleLbl="node1" presStyleIdx="4" presStyleCnt="19"/>
      <dgm:spPr/>
    </dgm:pt>
    <dgm:pt modelId="{E7F49DDF-C3BD-4AC7-86DE-B5EABEFD01FF}" type="pres">
      <dgm:prSet presAssocID="{3638C8AB-7B10-466B-A850-F5F7A726A0D2}" presName="Child1" presStyleLbl="node1" presStyleIdx="5" presStyleCnt="19">
        <dgm:presLayoutVars>
          <dgm:chMax val="0"/>
          <dgm:chPref val="0"/>
        </dgm:presLayoutVars>
      </dgm:prSet>
      <dgm:spPr/>
    </dgm:pt>
    <dgm:pt modelId="{1B432E5F-6A4D-4838-B09B-52186E5C5984}" type="pres">
      <dgm:prSet presAssocID="{3638C8AB-7B10-466B-A850-F5F7A726A0D2}" presName="Accent7" presStyleCnt="0"/>
      <dgm:spPr/>
    </dgm:pt>
    <dgm:pt modelId="{D72AA674-FCD8-4AAC-9DCF-83A2482FF6BB}" type="pres">
      <dgm:prSet presAssocID="{3638C8AB-7B10-466B-A850-F5F7A726A0D2}" presName="AccentHold1" presStyleLbl="node1" presStyleIdx="6" presStyleCnt="19" custLinFactX="-16437" custLinFactY="-8759" custLinFactNeighborX="-100000" custLinFactNeighborY="-100000"/>
      <dgm:spPr/>
    </dgm:pt>
    <dgm:pt modelId="{A56D3D02-E732-4B66-B0A0-4A7756589ECE}" type="pres">
      <dgm:prSet presAssocID="{3638C8AB-7B10-466B-A850-F5F7A726A0D2}" presName="Accent8" presStyleCnt="0"/>
      <dgm:spPr/>
    </dgm:pt>
    <dgm:pt modelId="{5E6748E7-1EBF-41CC-BC60-65F5F6F48F09}" type="pres">
      <dgm:prSet presAssocID="{3638C8AB-7B10-466B-A850-F5F7A726A0D2}" presName="AccentHold2" presStyleLbl="node1" presStyleIdx="7" presStyleCnt="19"/>
      <dgm:spPr/>
    </dgm:pt>
    <dgm:pt modelId="{91E24867-9F63-4041-8EB9-76A7074BAD96}" type="pres">
      <dgm:prSet presAssocID="{CDAAF42C-D4EE-4A3E-AC93-7E836FD02508}" presName="Child2" presStyleLbl="node1" presStyleIdx="8" presStyleCnt="19">
        <dgm:presLayoutVars>
          <dgm:chMax val="0"/>
          <dgm:chPref val="0"/>
        </dgm:presLayoutVars>
      </dgm:prSet>
      <dgm:spPr/>
    </dgm:pt>
    <dgm:pt modelId="{917550DA-B760-4CBB-983B-F5A95FE94AEE}" type="pres">
      <dgm:prSet presAssocID="{CDAAF42C-D4EE-4A3E-AC93-7E836FD02508}" presName="Accent9" presStyleCnt="0"/>
      <dgm:spPr/>
    </dgm:pt>
    <dgm:pt modelId="{D7F9C50D-B163-47EE-ACFF-0422C54F0B03}" type="pres">
      <dgm:prSet presAssocID="{CDAAF42C-D4EE-4A3E-AC93-7E836FD02508}" presName="AccentHold1" presStyleLbl="node1" presStyleIdx="9" presStyleCnt="19"/>
      <dgm:spPr/>
    </dgm:pt>
    <dgm:pt modelId="{C831251C-8548-495B-9968-B20B23B8E1EC}" type="pres">
      <dgm:prSet presAssocID="{CDAAF42C-D4EE-4A3E-AC93-7E836FD02508}" presName="Accent10" presStyleCnt="0"/>
      <dgm:spPr/>
    </dgm:pt>
    <dgm:pt modelId="{93F650D7-C021-47B2-85CD-CE46C2D1C2F5}" type="pres">
      <dgm:prSet presAssocID="{CDAAF42C-D4EE-4A3E-AC93-7E836FD02508}" presName="AccentHold2" presStyleLbl="node1" presStyleIdx="10" presStyleCnt="19"/>
      <dgm:spPr/>
    </dgm:pt>
    <dgm:pt modelId="{D076A5DF-1F6C-45E0-B2C4-BD14F8518EB0}" type="pres">
      <dgm:prSet presAssocID="{CDAAF42C-D4EE-4A3E-AC93-7E836FD02508}" presName="Accent11" presStyleCnt="0"/>
      <dgm:spPr/>
    </dgm:pt>
    <dgm:pt modelId="{53EE0594-6010-4BD9-A894-6B85FC1E9A73}" type="pres">
      <dgm:prSet presAssocID="{CDAAF42C-D4EE-4A3E-AC93-7E836FD02508}" presName="AccentHold3" presStyleLbl="node1" presStyleIdx="11" presStyleCnt="19" custLinFactX="183325" custLinFactNeighborX="200000" custLinFactNeighborY="-56987"/>
      <dgm:spPr/>
    </dgm:pt>
    <dgm:pt modelId="{86928737-2566-4676-9A5F-D7B0955FCA89}" type="pres">
      <dgm:prSet presAssocID="{FCF331C3-BB56-4CCA-8D08-3098D9A40E91}" presName="Child3" presStyleLbl="node1" presStyleIdx="12" presStyleCnt="19">
        <dgm:presLayoutVars>
          <dgm:chMax val="0"/>
          <dgm:chPref val="0"/>
        </dgm:presLayoutVars>
      </dgm:prSet>
      <dgm:spPr/>
    </dgm:pt>
    <dgm:pt modelId="{E350C5C7-60E6-4C11-98EA-20DCDFECEC44}" type="pres">
      <dgm:prSet presAssocID="{FCF331C3-BB56-4CCA-8D08-3098D9A40E91}" presName="Accent12" presStyleCnt="0"/>
      <dgm:spPr/>
    </dgm:pt>
    <dgm:pt modelId="{B3201A95-0BEC-432F-B5C0-A300C09DA2B1}" type="pres">
      <dgm:prSet presAssocID="{FCF331C3-BB56-4CCA-8D08-3098D9A40E91}" presName="AccentHold1" presStyleLbl="node1" presStyleIdx="13" presStyleCnt="19"/>
      <dgm:spPr/>
    </dgm:pt>
    <dgm:pt modelId="{ADE5D942-14B8-45CE-99E2-7E09E33A575D}" type="pres">
      <dgm:prSet presAssocID="{1515AF3E-F0E3-4241-8084-7C875C804357}" presName="Child4" presStyleLbl="node1" presStyleIdx="14" presStyleCnt="19">
        <dgm:presLayoutVars>
          <dgm:chMax val="0"/>
          <dgm:chPref val="0"/>
        </dgm:presLayoutVars>
      </dgm:prSet>
      <dgm:spPr/>
    </dgm:pt>
    <dgm:pt modelId="{5A1B90CD-D63C-47BF-9A6E-01017713CF47}" type="pres">
      <dgm:prSet presAssocID="{1515AF3E-F0E3-4241-8084-7C875C804357}" presName="Accent13" presStyleCnt="0"/>
      <dgm:spPr/>
    </dgm:pt>
    <dgm:pt modelId="{5857BDCC-F967-4D7A-978B-C0FCB90FA7A3}" type="pres">
      <dgm:prSet presAssocID="{1515AF3E-F0E3-4241-8084-7C875C804357}" presName="AccentHold1" presStyleLbl="node1" presStyleIdx="15" presStyleCnt="19"/>
      <dgm:spPr/>
    </dgm:pt>
    <dgm:pt modelId="{8FD8B093-A3B0-4D94-A99E-56F14F4AEDC0}" type="pres">
      <dgm:prSet presAssocID="{833FA21B-46F7-40FF-98BD-33C9ACACF5AA}" presName="Child5" presStyleLbl="node1" presStyleIdx="16" presStyleCnt="19">
        <dgm:presLayoutVars>
          <dgm:chMax val="0"/>
          <dgm:chPref val="0"/>
        </dgm:presLayoutVars>
      </dgm:prSet>
      <dgm:spPr/>
    </dgm:pt>
    <dgm:pt modelId="{17FAADF5-DD49-462E-B2F6-740EC819FB1B}" type="pres">
      <dgm:prSet presAssocID="{833FA21B-46F7-40FF-98BD-33C9ACACF5AA}" presName="Accent15" presStyleCnt="0"/>
      <dgm:spPr/>
    </dgm:pt>
    <dgm:pt modelId="{8A949CAF-D827-4254-9B56-317918D89227}" type="pres">
      <dgm:prSet presAssocID="{833FA21B-46F7-40FF-98BD-33C9ACACF5AA}" presName="AccentHold2" presStyleLbl="node1" presStyleIdx="17" presStyleCnt="19"/>
      <dgm:spPr/>
    </dgm:pt>
    <dgm:pt modelId="{AF49337C-C0D5-4A0F-8801-2F6DB2426FE7}" type="pres">
      <dgm:prSet presAssocID="{833FA21B-46F7-40FF-98BD-33C9ACACF5AA}" presName="Accent16" presStyleCnt="0"/>
      <dgm:spPr/>
    </dgm:pt>
    <dgm:pt modelId="{C79768B7-0C1C-4B5B-BE02-14C2B2B07B77}" type="pres">
      <dgm:prSet presAssocID="{833FA21B-46F7-40FF-98BD-33C9ACACF5AA}" presName="AccentHold3" presStyleLbl="node1" presStyleIdx="18" presStyleCnt="19"/>
      <dgm:spPr/>
    </dgm:pt>
  </dgm:ptLst>
  <dgm:cxnLst>
    <dgm:cxn modelId="{858B910A-BA7B-446A-8725-D31BA0992B05}" srcId="{3DDA6DF7-5562-4489-9A92-F5BC590F115C}" destId="{6869857E-15D5-4F2B-B26E-1879993AA885}" srcOrd="1" destOrd="0" parTransId="{FDFF009A-32AA-4BD8-AE96-015AA1F3B118}" sibTransId="{A1E8A920-49DA-4133-937A-2E41EACC2570}"/>
    <dgm:cxn modelId="{29CEB91E-7F90-48F1-BD0D-403478F45FF0}" type="presOf" srcId="{1515AF3E-F0E3-4241-8084-7C875C804357}" destId="{ADE5D942-14B8-45CE-99E2-7E09E33A575D}" srcOrd="0" destOrd="0" presId="urn:microsoft.com/office/officeart/2009/3/layout/CircleRelationship"/>
    <dgm:cxn modelId="{BF0BCD20-C3A0-416C-A467-6350E098BCE2}" srcId="{D72B75A1-5EA0-4E9F-B15E-1CC77145D949}" destId="{CDAAF42C-D4EE-4A3E-AC93-7E836FD02508}" srcOrd="1" destOrd="0" parTransId="{8C0C12E3-7728-4498-A954-D6746B4239D7}" sibTransId="{ED50EA09-F64A-4E78-959E-A1EE1924B293}"/>
    <dgm:cxn modelId="{DB2B5137-5CE1-4D66-A509-5454E95C9B0C}" srcId="{D72B75A1-5EA0-4E9F-B15E-1CC77145D949}" destId="{FCF331C3-BB56-4CCA-8D08-3098D9A40E91}" srcOrd="2" destOrd="0" parTransId="{7CD21EE2-179F-4D19-85C0-886E8C7EB548}" sibTransId="{2115F40C-CCC6-4DBC-BDC5-8C10EC2DEF39}"/>
    <dgm:cxn modelId="{DF082640-E46C-4D81-98F4-75DB4FC5A658}" type="presOf" srcId="{3638C8AB-7B10-466B-A850-F5F7A726A0D2}" destId="{E7F49DDF-C3BD-4AC7-86DE-B5EABEFD01FF}" srcOrd="0" destOrd="0" presId="urn:microsoft.com/office/officeart/2009/3/layout/CircleRelationship"/>
    <dgm:cxn modelId="{4E250541-9AEC-46C9-956A-B8F0835163FF}" srcId="{D72B75A1-5EA0-4E9F-B15E-1CC77145D949}" destId="{B1AD4CBE-4BA0-4C43-AB15-01D0307A15F6}" srcOrd="5" destOrd="0" parTransId="{3B3D9541-8004-47FE-B878-DCFB6CDC10D6}" sibTransId="{036D030B-355C-4272-9EB3-35BC2B70D448}"/>
    <dgm:cxn modelId="{4B232441-049C-408F-ADCF-E8A1CB3F4785}" srcId="{D72B75A1-5EA0-4E9F-B15E-1CC77145D949}" destId="{833FA21B-46F7-40FF-98BD-33C9ACACF5AA}" srcOrd="4" destOrd="0" parTransId="{94D7E110-8DCB-4C5F-9DAA-FEE77186640F}" sibTransId="{2A9F714D-9407-4B5C-933B-92D051E79DAB}"/>
    <dgm:cxn modelId="{36008342-6084-464D-8835-0424D5A4D316}" srcId="{3DDA6DF7-5562-4489-9A92-F5BC590F115C}" destId="{4C064847-80A3-4918-B4BF-F12EE886267E}" srcOrd="2" destOrd="0" parTransId="{6B73E624-FE62-4CA7-93CD-2D041F07320D}" sibTransId="{8D8E7CC2-4986-48D0-9FA7-D7750AF4BA8A}"/>
    <dgm:cxn modelId="{EDF69E63-5875-4421-9C94-4E0633D9BC28}" type="presOf" srcId="{FCF331C3-BB56-4CCA-8D08-3098D9A40E91}" destId="{86928737-2566-4676-9A5F-D7B0955FCA89}" srcOrd="0" destOrd="0" presId="urn:microsoft.com/office/officeart/2009/3/layout/CircleRelationship"/>
    <dgm:cxn modelId="{F0253F74-5E04-4897-9500-B37380376CBD}" type="presOf" srcId="{CDAAF42C-D4EE-4A3E-AC93-7E836FD02508}" destId="{91E24867-9F63-4041-8EB9-76A7074BAD96}" srcOrd="0" destOrd="0" presId="urn:microsoft.com/office/officeart/2009/3/layout/CircleRelationship"/>
    <dgm:cxn modelId="{93A2EF57-B164-4CD9-9C13-23A6C71834B1}" type="presOf" srcId="{833FA21B-46F7-40FF-98BD-33C9ACACF5AA}" destId="{8FD8B093-A3B0-4D94-A99E-56F14F4AEDC0}" srcOrd="0" destOrd="0" presId="urn:microsoft.com/office/officeart/2009/3/layout/CircleRelationship"/>
    <dgm:cxn modelId="{7F210C8A-3B94-4A8A-A2E6-5CCE133B84C8}" srcId="{D72B75A1-5EA0-4E9F-B15E-1CC77145D949}" destId="{3638C8AB-7B10-466B-A850-F5F7A726A0D2}" srcOrd="0" destOrd="0" parTransId="{C4BFFC83-DB0E-487B-9071-1F5D4E201B36}" sibTransId="{620D76F3-246D-49A2-A038-93CBE0CF1337}"/>
    <dgm:cxn modelId="{741D1F9F-05C8-43F5-BCD7-30B05D590063}" srcId="{3DDA6DF7-5562-4489-9A92-F5BC590F115C}" destId="{D72B75A1-5EA0-4E9F-B15E-1CC77145D949}" srcOrd="0" destOrd="0" parTransId="{97E87AA3-9D7C-4B5E-A94E-1A4A181D04C1}" sibTransId="{90149488-7540-4058-B63F-39ED83FA733C}"/>
    <dgm:cxn modelId="{E29037A8-D52A-4112-B8C4-4958FF1B503B}" type="presOf" srcId="{D72B75A1-5EA0-4E9F-B15E-1CC77145D949}" destId="{74AE747B-70E0-4488-A063-603DD65F56EA}" srcOrd="0" destOrd="0" presId="urn:microsoft.com/office/officeart/2009/3/layout/CircleRelationship"/>
    <dgm:cxn modelId="{7E11ACEE-B2BC-4B27-BDA6-94EB5611E281}" srcId="{D72B75A1-5EA0-4E9F-B15E-1CC77145D949}" destId="{1515AF3E-F0E3-4241-8084-7C875C804357}" srcOrd="3" destOrd="0" parTransId="{219C3CC8-2D9E-4D04-9104-105988EBE795}" sibTransId="{959E2B51-A6B3-40CC-B93F-18EB15A0A992}"/>
    <dgm:cxn modelId="{8BC1BCF1-0633-42B4-94DD-E9B28344D020}" type="presOf" srcId="{3DDA6DF7-5562-4489-9A92-F5BC590F115C}" destId="{53F16493-083E-4150-A741-746C42382176}" srcOrd="0" destOrd="0" presId="urn:microsoft.com/office/officeart/2009/3/layout/CircleRelationship"/>
    <dgm:cxn modelId="{7AF0C77F-14E0-4E0F-9FCC-D28F64E0FCB1}" type="presParOf" srcId="{53F16493-083E-4150-A741-746C42382176}" destId="{74AE747B-70E0-4488-A063-603DD65F56EA}" srcOrd="0" destOrd="0" presId="urn:microsoft.com/office/officeart/2009/3/layout/CircleRelationship"/>
    <dgm:cxn modelId="{1EBA8710-5F48-428B-AFD9-EBEC2D3B3BCD}" type="presParOf" srcId="{53F16493-083E-4150-A741-746C42382176}" destId="{FD8EAE32-95F4-4E4F-9BA7-8B1CAB089F86}" srcOrd="1" destOrd="0" presId="urn:microsoft.com/office/officeart/2009/3/layout/CircleRelationship"/>
    <dgm:cxn modelId="{8B5BBB26-A2A5-49FB-B311-2FB8BAC31592}" type="presParOf" srcId="{53F16493-083E-4150-A741-746C42382176}" destId="{80B1EFF1-7DB2-4B2C-8B71-FA54A905C938}" srcOrd="2" destOrd="0" presId="urn:microsoft.com/office/officeart/2009/3/layout/CircleRelationship"/>
    <dgm:cxn modelId="{C4F2ADE6-04BF-435C-A512-C10C9D749DC7}" type="presParOf" srcId="{53F16493-083E-4150-A741-746C42382176}" destId="{3BB81C94-009A-4D7D-BF5C-B793970DBDD7}" srcOrd="3" destOrd="0" presId="urn:microsoft.com/office/officeart/2009/3/layout/CircleRelationship"/>
    <dgm:cxn modelId="{0E252CF0-1AB7-417E-A2FB-09E0F4B15839}" type="presParOf" srcId="{53F16493-083E-4150-A741-746C42382176}" destId="{9C9593C5-F1DC-48DD-9AEF-052E94DADC7B}" srcOrd="4" destOrd="0" presId="urn:microsoft.com/office/officeart/2009/3/layout/CircleRelationship"/>
    <dgm:cxn modelId="{2E436CF4-FCB0-4160-91B8-6B88809A6FF8}" type="presParOf" srcId="{53F16493-083E-4150-A741-746C42382176}" destId="{3FC70404-6B2F-45CF-9284-C4E34AAFEF67}" srcOrd="5" destOrd="0" presId="urn:microsoft.com/office/officeart/2009/3/layout/CircleRelationship"/>
    <dgm:cxn modelId="{E7F05A73-E596-4DEB-8C68-4DDC3993D855}" type="presParOf" srcId="{53F16493-083E-4150-A741-746C42382176}" destId="{E7F49DDF-C3BD-4AC7-86DE-B5EABEFD01FF}" srcOrd="6" destOrd="0" presId="urn:microsoft.com/office/officeart/2009/3/layout/CircleRelationship"/>
    <dgm:cxn modelId="{DAFEAB52-D5AC-4E4F-8700-3B06D3A6D616}" type="presParOf" srcId="{53F16493-083E-4150-A741-746C42382176}" destId="{1B432E5F-6A4D-4838-B09B-52186E5C5984}" srcOrd="7" destOrd="0" presId="urn:microsoft.com/office/officeart/2009/3/layout/CircleRelationship"/>
    <dgm:cxn modelId="{98803C80-F03D-4D64-B0B7-1439B74249E9}" type="presParOf" srcId="{1B432E5F-6A4D-4838-B09B-52186E5C5984}" destId="{D72AA674-FCD8-4AAC-9DCF-83A2482FF6BB}" srcOrd="0" destOrd="0" presId="urn:microsoft.com/office/officeart/2009/3/layout/CircleRelationship"/>
    <dgm:cxn modelId="{6D21D3C7-DA58-4243-AAFB-D336F9F50A3E}" type="presParOf" srcId="{53F16493-083E-4150-A741-746C42382176}" destId="{A56D3D02-E732-4B66-B0A0-4A7756589ECE}" srcOrd="8" destOrd="0" presId="urn:microsoft.com/office/officeart/2009/3/layout/CircleRelationship"/>
    <dgm:cxn modelId="{CB608E49-D66A-47E0-90DE-B00F795438F0}" type="presParOf" srcId="{A56D3D02-E732-4B66-B0A0-4A7756589ECE}" destId="{5E6748E7-1EBF-41CC-BC60-65F5F6F48F09}" srcOrd="0" destOrd="0" presId="urn:microsoft.com/office/officeart/2009/3/layout/CircleRelationship"/>
    <dgm:cxn modelId="{63E18035-AE33-4B9E-A78B-949108491C14}" type="presParOf" srcId="{53F16493-083E-4150-A741-746C42382176}" destId="{91E24867-9F63-4041-8EB9-76A7074BAD96}" srcOrd="9" destOrd="0" presId="urn:microsoft.com/office/officeart/2009/3/layout/CircleRelationship"/>
    <dgm:cxn modelId="{C8E7B410-4D14-4904-B140-342D3C9C0B16}" type="presParOf" srcId="{53F16493-083E-4150-A741-746C42382176}" destId="{917550DA-B760-4CBB-983B-F5A95FE94AEE}" srcOrd="10" destOrd="0" presId="urn:microsoft.com/office/officeart/2009/3/layout/CircleRelationship"/>
    <dgm:cxn modelId="{58F541EE-010D-4211-B0BE-25CB410DC5EA}" type="presParOf" srcId="{917550DA-B760-4CBB-983B-F5A95FE94AEE}" destId="{D7F9C50D-B163-47EE-ACFF-0422C54F0B03}" srcOrd="0" destOrd="0" presId="urn:microsoft.com/office/officeart/2009/3/layout/CircleRelationship"/>
    <dgm:cxn modelId="{B9BA0EAF-9217-4AA6-A3FC-5CDFD444F085}" type="presParOf" srcId="{53F16493-083E-4150-A741-746C42382176}" destId="{C831251C-8548-495B-9968-B20B23B8E1EC}" srcOrd="11" destOrd="0" presId="urn:microsoft.com/office/officeart/2009/3/layout/CircleRelationship"/>
    <dgm:cxn modelId="{D0E5EEF7-919E-47C3-A296-ECDCE0359B9E}" type="presParOf" srcId="{C831251C-8548-495B-9968-B20B23B8E1EC}" destId="{93F650D7-C021-47B2-85CD-CE46C2D1C2F5}" srcOrd="0" destOrd="0" presId="urn:microsoft.com/office/officeart/2009/3/layout/CircleRelationship"/>
    <dgm:cxn modelId="{A4D0CADB-94F7-4E30-AC2B-884EB426B912}" type="presParOf" srcId="{53F16493-083E-4150-A741-746C42382176}" destId="{D076A5DF-1F6C-45E0-B2C4-BD14F8518EB0}" srcOrd="12" destOrd="0" presId="urn:microsoft.com/office/officeart/2009/3/layout/CircleRelationship"/>
    <dgm:cxn modelId="{DB4F6D28-7F89-4DE7-B749-DE44625D2659}" type="presParOf" srcId="{D076A5DF-1F6C-45E0-B2C4-BD14F8518EB0}" destId="{53EE0594-6010-4BD9-A894-6B85FC1E9A73}" srcOrd="0" destOrd="0" presId="urn:microsoft.com/office/officeart/2009/3/layout/CircleRelationship"/>
    <dgm:cxn modelId="{D7FD0184-751F-4B5F-9F74-B3EA51960439}" type="presParOf" srcId="{53F16493-083E-4150-A741-746C42382176}" destId="{86928737-2566-4676-9A5F-D7B0955FCA89}" srcOrd="13" destOrd="0" presId="urn:microsoft.com/office/officeart/2009/3/layout/CircleRelationship"/>
    <dgm:cxn modelId="{DBC7012A-1AEC-48FA-A804-251E96A7E416}" type="presParOf" srcId="{53F16493-083E-4150-A741-746C42382176}" destId="{E350C5C7-60E6-4C11-98EA-20DCDFECEC44}" srcOrd="14" destOrd="0" presId="urn:microsoft.com/office/officeart/2009/3/layout/CircleRelationship"/>
    <dgm:cxn modelId="{36F2736B-F087-4DD4-96AF-0375B689DC44}" type="presParOf" srcId="{E350C5C7-60E6-4C11-98EA-20DCDFECEC44}" destId="{B3201A95-0BEC-432F-B5C0-A300C09DA2B1}" srcOrd="0" destOrd="0" presId="urn:microsoft.com/office/officeart/2009/3/layout/CircleRelationship"/>
    <dgm:cxn modelId="{D657129B-107A-4098-B8BB-25518807143A}" type="presParOf" srcId="{53F16493-083E-4150-A741-746C42382176}" destId="{ADE5D942-14B8-45CE-99E2-7E09E33A575D}" srcOrd="15" destOrd="0" presId="urn:microsoft.com/office/officeart/2009/3/layout/CircleRelationship"/>
    <dgm:cxn modelId="{D125F27C-816D-45D0-BEC8-1E99DCA35A39}" type="presParOf" srcId="{53F16493-083E-4150-A741-746C42382176}" destId="{5A1B90CD-D63C-47BF-9A6E-01017713CF47}" srcOrd="16" destOrd="0" presId="urn:microsoft.com/office/officeart/2009/3/layout/CircleRelationship"/>
    <dgm:cxn modelId="{681CDBAC-F816-49F9-92C7-0E853D4D8153}" type="presParOf" srcId="{5A1B90CD-D63C-47BF-9A6E-01017713CF47}" destId="{5857BDCC-F967-4D7A-978B-C0FCB90FA7A3}" srcOrd="0" destOrd="0" presId="urn:microsoft.com/office/officeart/2009/3/layout/CircleRelationship"/>
    <dgm:cxn modelId="{77E6A86C-311E-4234-8287-1075C95AEA00}" type="presParOf" srcId="{53F16493-083E-4150-A741-746C42382176}" destId="{8FD8B093-A3B0-4D94-A99E-56F14F4AEDC0}" srcOrd="17" destOrd="0" presId="urn:microsoft.com/office/officeart/2009/3/layout/CircleRelationship"/>
    <dgm:cxn modelId="{8D2EBDA2-E51C-4CB7-AE9B-62C3104E35D4}" type="presParOf" srcId="{53F16493-083E-4150-A741-746C42382176}" destId="{17FAADF5-DD49-462E-B2F6-740EC819FB1B}" srcOrd="18" destOrd="0" presId="urn:microsoft.com/office/officeart/2009/3/layout/CircleRelationship"/>
    <dgm:cxn modelId="{F15E09D8-4B4F-4EC6-B7FB-F1E3547AD9F5}" type="presParOf" srcId="{17FAADF5-DD49-462E-B2F6-740EC819FB1B}" destId="{8A949CAF-D827-4254-9B56-317918D89227}" srcOrd="0" destOrd="0" presId="urn:microsoft.com/office/officeart/2009/3/layout/CircleRelationship"/>
    <dgm:cxn modelId="{CC755496-5308-4C04-9D54-19D223B41BF1}" type="presParOf" srcId="{53F16493-083E-4150-A741-746C42382176}" destId="{AF49337C-C0D5-4A0F-8801-2F6DB2426FE7}" srcOrd="19" destOrd="0" presId="urn:microsoft.com/office/officeart/2009/3/layout/CircleRelationship"/>
    <dgm:cxn modelId="{4340B6A5-EAC5-4EEF-8132-9584D48BEB5F}" type="presParOf" srcId="{AF49337C-C0D5-4A0F-8801-2F6DB2426FE7}" destId="{C79768B7-0C1C-4B5B-BE02-14C2B2B07B77}"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A3B9F-B6CC-419D-AB6B-56879DF077A5}">
      <dsp:nvSpPr>
        <dsp:cNvPr id="0" name=""/>
        <dsp:cNvSpPr/>
      </dsp:nvSpPr>
      <dsp:spPr>
        <a:xfrm>
          <a:off x="2831559" y="0"/>
          <a:ext cx="2438400" cy="135466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marL="0" lvl="0" indent="0" algn="ctr" defTabSz="1644650" rtl="1">
            <a:lnSpc>
              <a:spcPct val="90000"/>
            </a:lnSpc>
            <a:spcBef>
              <a:spcPct val="0"/>
            </a:spcBef>
            <a:spcAft>
              <a:spcPct val="35000"/>
            </a:spcAft>
            <a:buNone/>
          </a:pPr>
          <a:r>
            <a:rPr lang="ar-SA" sz="3700" b="1" kern="1200" dirty="0">
              <a:solidFill>
                <a:srgbClr val="B47800"/>
              </a:solidFill>
            </a:rPr>
            <a:t>ظهور الفتن</a:t>
          </a:r>
        </a:p>
      </dsp:txBody>
      <dsp:txXfrm>
        <a:off x="2871236" y="39677"/>
        <a:ext cx="2359046" cy="1275312"/>
      </dsp:txXfrm>
    </dsp:sp>
    <dsp:sp modelId="{B54B0C0C-8BFC-4B5A-8C3D-A45C50F2A6C1}">
      <dsp:nvSpPr>
        <dsp:cNvPr id="0" name=""/>
        <dsp:cNvSpPr/>
      </dsp:nvSpPr>
      <dsp:spPr>
        <a:xfrm rot="5377600">
          <a:off x="3803374" y="1388533"/>
          <a:ext cx="508010" cy="609600"/>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200150" rtl="1">
            <a:lnSpc>
              <a:spcPct val="90000"/>
            </a:lnSpc>
            <a:spcBef>
              <a:spcPct val="0"/>
            </a:spcBef>
            <a:spcAft>
              <a:spcPct val="35000"/>
            </a:spcAft>
            <a:buNone/>
          </a:pPr>
          <a:endParaRPr lang="ar-SA" sz="2700" b="1" kern="1200">
            <a:solidFill>
              <a:srgbClr val="B47800"/>
            </a:solidFill>
          </a:endParaRPr>
        </a:p>
      </dsp:txBody>
      <dsp:txXfrm rot="-5400000">
        <a:off x="3874003" y="1439329"/>
        <a:ext cx="365760" cy="355607"/>
      </dsp:txXfrm>
    </dsp:sp>
    <dsp:sp modelId="{6AFA9AD2-7813-424F-B9F7-6652AB3632D4}">
      <dsp:nvSpPr>
        <dsp:cNvPr id="0" name=""/>
        <dsp:cNvSpPr/>
      </dsp:nvSpPr>
      <dsp:spPr>
        <a:xfrm>
          <a:off x="2844799" y="2032000"/>
          <a:ext cx="2438400" cy="1354666"/>
        </a:xfrm>
        <a:prstGeom prst="roundRect">
          <a:avLst>
            <a:gd name="adj" fmla="val 10000"/>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marL="0" lvl="0" indent="0" algn="ctr" defTabSz="1644650" rtl="1">
            <a:lnSpc>
              <a:spcPct val="90000"/>
            </a:lnSpc>
            <a:spcBef>
              <a:spcPct val="0"/>
            </a:spcBef>
            <a:spcAft>
              <a:spcPct val="35000"/>
            </a:spcAft>
            <a:buNone/>
          </a:pPr>
          <a:r>
            <a:rPr lang="ar-SA" sz="3700" b="1" kern="1200" dirty="0">
              <a:solidFill>
                <a:srgbClr val="15B721"/>
              </a:solidFill>
            </a:rPr>
            <a:t>ظهور نار الحجاز</a:t>
          </a:r>
        </a:p>
      </dsp:txBody>
      <dsp:txXfrm>
        <a:off x="2884476" y="2071677"/>
        <a:ext cx="2359046" cy="1275312"/>
      </dsp:txXfrm>
    </dsp:sp>
    <dsp:sp modelId="{8DB0E6BA-1E71-4168-AEAA-8A77A42DB02C}">
      <dsp:nvSpPr>
        <dsp:cNvPr id="0" name=""/>
        <dsp:cNvSpPr/>
      </dsp:nvSpPr>
      <dsp:spPr>
        <a:xfrm rot="5400000">
          <a:off x="3809999" y="3420533"/>
          <a:ext cx="508000" cy="609600"/>
        </a:xfrm>
        <a:prstGeom prst="rightArrow">
          <a:avLst>
            <a:gd name="adj1" fmla="val 60000"/>
            <a:gd name="adj2" fmla="val 5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200150" rtl="1">
            <a:lnSpc>
              <a:spcPct val="90000"/>
            </a:lnSpc>
            <a:spcBef>
              <a:spcPct val="0"/>
            </a:spcBef>
            <a:spcAft>
              <a:spcPct val="35000"/>
            </a:spcAft>
            <a:buNone/>
          </a:pPr>
          <a:endParaRPr lang="ar-SA" sz="2700" b="1" kern="1200">
            <a:solidFill>
              <a:srgbClr val="B47800"/>
            </a:solidFill>
          </a:endParaRPr>
        </a:p>
      </dsp:txBody>
      <dsp:txXfrm rot="-5400000">
        <a:off x="3881119" y="3471333"/>
        <a:ext cx="365760" cy="355600"/>
      </dsp:txXfrm>
    </dsp:sp>
    <dsp:sp modelId="{35773E86-2CBD-4F80-BFA8-41F8B47E393F}">
      <dsp:nvSpPr>
        <dsp:cNvPr id="0" name=""/>
        <dsp:cNvSpPr/>
      </dsp:nvSpPr>
      <dsp:spPr>
        <a:xfrm>
          <a:off x="2844799" y="4064000"/>
          <a:ext cx="2438400" cy="1354666"/>
        </a:xfrm>
        <a:prstGeom prst="roundRect">
          <a:avLst>
            <a:gd name="adj" fmla="val 1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marL="0" lvl="0" indent="0" algn="ctr" defTabSz="1644650" rtl="1">
            <a:lnSpc>
              <a:spcPct val="90000"/>
            </a:lnSpc>
            <a:spcBef>
              <a:spcPct val="0"/>
            </a:spcBef>
            <a:spcAft>
              <a:spcPct val="35000"/>
            </a:spcAft>
            <a:buNone/>
          </a:pPr>
          <a:r>
            <a:rPr lang="ar-SA" sz="3700" b="1" kern="1200" dirty="0">
              <a:solidFill>
                <a:srgbClr val="285790"/>
              </a:solidFill>
            </a:rPr>
            <a:t>ولادة الأمة ربتها</a:t>
          </a:r>
        </a:p>
      </dsp:txBody>
      <dsp:txXfrm>
        <a:off x="2884476" y="4103677"/>
        <a:ext cx="2359046" cy="12753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CFEB6-45E3-44E2-8E0B-76FC1C932595}">
      <dsp:nvSpPr>
        <dsp:cNvPr id="0" name=""/>
        <dsp:cNvSpPr/>
      </dsp:nvSpPr>
      <dsp:spPr>
        <a:xfrm>
          <a:off x="0" y="233622"/>
          <a:ext cx="5523580" cy="2209432"/>
        </a:xfrm>
        <a:prstGeom prst="leftRightRibbon">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E4FCA1-7E5D-4900-AF3E-9C8CC84B6BB0}">
      <dsp:nvSpPr>
        <dsp:cNvPr id="0" name=""/>
        <dsp:cNvSpPr/>
      </dsp:nvSpPr>
      <dsp:spPr>
        <a:xfrm>
          <a:off x="430990" y="620272"/>
          <a:ext cx="2089454" cy="108262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marL="0" lvl="0" indent="0" algn="ctr" defTabSz="1422400" rtl="1">
            <a:lnSpc>
              <a:spcPct val="90000"/>
            </a:lnSpc>
            <a:spcBef>
              <a:spcPct val="0"/>
            </a:spcBef>
            <a:spcAft>
              <a:spcPct val="35000"/>
            </a:spcAft>
            <a:buNone/>
          </a:pPr>
          <a:r>
            <a:rPr lang="ar-SA" sz="3200" b="1" kern="1200"/>
            <a:t>أمارات تدل على حصولها:</a:t>
          </a:r>
          <a:endParaRPr lang="ar-SA" sz="3200" b="1" kern="1200" dirty="0"/>
        </a:p>
      </dsp:txBody>
      <dsp:txXfrm>
        <a:off x="430990" y="620272"/>
        <a:ext cx="2089454" cy="1082621"/>
      </dsp:txXfrm>
    </dsp:sp>
    <dsp:sp modelId="{D23D41DA-863D-47D9-A31A-D75D9A68BAF6}">
      <dsp:nvSpPr>
        <dsp:cNvPr id="0" name=""/>
        <dsp:cNvSpPr/>
      </dsp:nvSpPr>
      <dsp:spPr>
        <a:xfrm>
          <a:off x="2761790" y="973781"/>
          <a:ext cx="2154196" cy="108262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marL="0" lvl="0" indent="0" algn="ctr" defTabSz="1422400" rtl="1">
            <a:lnSpc>
              <a:spcPct val="90000"/>
            </a:lnSpc>
            <a:spcBef>
              <a:spcPct val="0"/>
            </a:spcBef>
            <a:spcAft>
              <a:spcPct val="35000"/>
            </a:spcAft>
            <a:buNone/>
          </a:pPr>
          <a:r>
            <a:rPr lang="ar-SA" sz="3200" b="1" kern="1200" dirty="0"/>
            <a:t>أمارات تدل على قربها:</a:t>
          </a:r>
        </a:p>
      </dsp:txBody>
      <dsp:txXfrm>
        <a:off x="2761790" y="973781"/>
        <a:ext cx="2154196" cy="10826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AEAD8-D078-433A-97DA-15913FAEEBC8}">
      <dsp:nvSpPr>
        <dsp:cNvPr id="0" name=""/>
        <dsp:cNvSpPr/>
      </dsp:nvSpPr>
      <dsp:spPr>
        <a:xfrm>
          <a:off x="4623698" y="1054773"/>
          <a:ext cx="3385343" cy="3337271"/>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ar-SA" sz="3600" b="1" kern="1200" dirty="0">
              <a:cs typeface="Calibri"/>
              <a:sym typeface="Calibri"/>
            </a:rPr>
            <a:t>ورد في الدجال أكثر من مئة حديث ، برأيك لماذا ؟</a:t>
          </a:r>
          <a:endParaRPr lang="ar-SA" sz="3600" kern="1200" dirty="0"/>
        </a:p>
      </dsp:txBody>
      <dsp:txXfrm>
        <a:off x="4721443" y="1152518"/>
        <a:ext cx="3189853" cy="3141781"/>
      </dsp:txXfrm>
    </dsp:sp>
    <dsp:sp modelId="{2C1C1698-CB89-4E7A-9D0D-F03BEA1A1CC9}">
      <dsp:nvSpPr>
        <dsp:cNvPr id="0" name=""/>
        <dsp:cNvSpPr/>
      </dsp:nvSpPr>
      <dsp:spPr>
        <a:xfrm rot="10810469">
          <a:off x="3696121" y="2296645"/>
          <a:ext cx="655489" cy="839565"/>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778000" rtl="1">
            <a:lnSpc>
              <a:spcPct val="90000"/>
            </a:lnSpc>
            <a:spcBef>
              <a:spcPct val="0"/>
            </a:spcBef>
            <a:spcAft>
              <a:spcPct val="35000"/>
            </a:spcAft>
            <a:buNone/>
          </a:pPr>
          <a:endParaRPr lang="ar-SA" sz="4000" kern="1200"/>
        </a:p>
      </dsp:txBody>
      <dsp:txXfrm rot="10800000">
        <a:off x="3892768" y="2464857"/>
        <a:ext cx="458842" cy="503739"/>
      </dsp:txXfrm>
    </dsp:sp>
    <dsp:sp modelId="{94351908-F0A7-4794-96EA-E76FDC7B9817}">
      <dsp:nvSpPr>
        <dsp:cNvPr id="0" name=""/>
        <dsp:cNvSpPr/>
      </dsp:nvSpPr>
      <dsp:spPr>
        <a:xfrm>
          <a:off x="1587" y="1040697"/>
          <a:ext cx="3385343" cy="3337271"/>
        </a:xfrm>
        <a:prstGeom prst="roundRect">
          <a:avLst>
            <a:gd name="adj" fmla="val 1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ar-SA" sz="3600" b="1" kern="1200" dirty="0">
              <a:cs typeface="Calibri"/>
              <a:sym typeface="Calibri"/>
            </a:rPr>
            <a:t>تعريف الناس بحقيقته وتحذيرهم من شره حتى إذا خرج عرفه المؤمنون الصادقون.</a:t>
          </a:r>
          <a:endParaRPr lang="ar-SA" sz="3600" b="1" kern="1200" dirty="0"/>
        </a:p>
      </dsp:txBody>
      <dsp:txXfrm>
        <a:off x="99332" y="1138442"/>
        <a:ext cx="3189853" cy="31417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8B91B-0763-4CF9-838B-8675D0D1E1EB}">
      <dsp:nvSpPr>
        <dsp:cNvPr id="0" name=""/>
        <dsp:cNvSpPr/>
      </dsp:nvSpPr>
      <dsp:spPr>
        <a:xfrm>
          <a:off x="918480" y="0"/>
          <a:ext cx="5655465" cy="5655465"/>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A04B81-57D5-46E9-B146-3A6172827CC9}">
      <dsp:nvSpPr>
        <dsp:cNvPr id="0" name=""/>
        <dsp:cNvSpPr/>
      </dsp:nvSpPr>
      <dsp:spPr>
        <a:xfrm>
          <a:off x="3746213" y="568584"/>
          <a:ext cx="3676052" cy="1338754"/>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ar-SA" sz="2500" b="1" kern="1200" dirty="0">
              <a:solidFill>
                <a:srgbClr val="DA5551"/>
              </a:solidFill>
              <a:cs typeface="Calibri"/>
              <a:sym typeface="Calibri"/>
            </a:rPr>
            <a:t>اكتب/ي سؤالًا يدور في ذهنك ترغب في معرفته حول الدرس.</a:t>
          </a:r>
        </a:p>
      </dsp:txBody>
      <dsp:txXfrm>
        <a:off x="3811566" y="633937"/>
        <a:ext cx="3545346" cy="1208048"/>
      </dsp:txXfrm>
    </dsp:sp>
    <dsp:sp modelId="{647DA7FB-1CEA-461D-A388-43E0F065B3DB}">
      <dsp:nvSpPr>
        <dsp:cNvPr id="0" name=""/>
        <dsp:cNvSpPr/>
      </dsp:nvSpPr>
      <dsp:spPr>
        <a:xfrm>
          <a:off x="3746213" y="2074683"/>
          <a:ext cx="3676052" cy="1338754"/>
        </a:xfrm>
        <a:prstGeom prst="roundRect">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ar-SA" sz="2500" b="1" kern="1200" dirty="0">
              <a:solidFill>
                <a:srgbClr val="DA5551"/>
              </a:solidFill>
              <a:cs typeface="Calibri"/>
              <a:sym typeface="Calibri"/>
            </a:rPr>
            <a:t>اكتب/ي شيئين كانا ممتعين بالنسبة لك.</a:t>
          </a:r>
        </a:p>
      </dsp:txBody>
      <dsp:txXfrm>
        <a:off x="3811566" y="2140036"/>
        <a:ext cx="3545346" cy="1208048"/>
      </dsp:txXfrm>
    </dsp:sp>
    <dsp:sp modelId="{FF778547-F6D8-45C8-8058-5A8F091D19EE}">
      <dsp:nvSpPr>
        <dsp:cNvPr id="0" name=""/>
        <dsp:cNvSpPr/>
      </dsp:nvSpPr>
      <dsp:spPr>
        <a:xfrm>
          <a:off x="3746213" y="3580781"/>
          <a:ext cx="3676052" cy="1338754"/>
        </a:xfrm>
        <a:prstGeom prst="round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ar-SA" sz="2500" b="1" kern="1200" dirty="0">
              <a:solidFill>
                <a:srgbClr val="DA5551"/>
              </a:solidFill>
              <a:cs typeface="Calibri"/>
              <a:sym typeface="Calibri"/>
            </a:rPr>
            <a:t>اكتب/ي ثلاثة أشياء تعلمتها/تعلمتيها من درس اليوم</a:t>
          </a:r>
        </a:p>
      </dsp:txBody>
      <dsp:txXfrm>
        <a:off x="3811566" y="3646134"/>
        <a:ext cx="3545346" cy="12080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E747B-70E0-4488-A063-603DD65F56EA}">
      <dsp:nvSpPr>
        <dsp:cNvPr id="0" name=""/>
        <dsp:cNvSpPr/>
      </dsp:nvSpPr>
      <dsp:spPr>
        <a:xfrm>
          <a:off x="4184214" y="1279609"/>
          <a:ext cx="3754306" cy="375495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bg1"/>
              </a:solidFill>
              <a:cs typeface="Calibri"/>
              <a:sym typeface="Calibri"/>
            </a:rPr>
            <a:t>عزيزي الطالب المُبدع/ عزيزتي الطالبة المبدعة:</a:t>
          </a:r>
        </a:p>
        <a:p>
          <a:pPr marL="0" lvl="0" indent="0" algn="ctr" defTabSz="1244600" rtl="1">
            <a:lnSpc>
              <a:spcPct val="90000"/>
            </a:lnSpc>
            <a:spcBef>
              <a:spcPct val="0"/>
            </a:spcBef>
            <a:spcAft>
              <a:spcPct val="35000"/>
            </a:spcAft>
            <a:buNone/>
          </a:pPr>
          <a:r>
            <a:rPr lang="ar-SA" sz="2800" b="1" kern="1200" dirty="0">
              <a:solidFill>
                <a:schemeClr val="bg1"/>
              </a:solidFill>
              <a:cs typeface="Calibri"/>
              <a:sym typeface="Calibri"/>
            </a:rPr>
            <a:t>ابدّع/ي في صياغة أسئلة ثم قدّم/ي سؤالك</a:t>
          </a:r>
          <a:endParaRPr lang="ar-SA" sz="2800" kern="1200" dirty="0"/>
        </a:p>
      </dsp:txBody>
      <dsp:txXfrm>
        <a:off x="4734019" y="1829509"/>
        <a:ext cx="2654696" cy="2655152"/>
      </dsp:txXfrm>
    </dsp:sp>
    <dsp:sp modelId="{FD8EAE32-95F4-4E4F-9BA7-8B1CAB089F86}">
      <dsp:nvSpPr>
        <dsp:cNvPr id="0" name=""/>
        <dsp:cNvSpPr/>
      </dsp:nvSpPr>
      <dsp:spPr>
        <a:xfrm>
          <a:off x="5338615" y="4755423"/>
          <a:ext cx="302654" cy="30262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B1EFF1-7DB2-4B2C-8B71-FA54A905C938}">
      <dsp:nvSpPr>
        <dsp:cNvPr id="0" name=""/>
        <dsp:cNvSpPr/>
      </dsp:nvSpPr>
      <dsp:spPr>
        <a:xfrm>
          <a:off x="8180336" y="2803465"/>
          <a:ext cx="302654" cy="302623"/>
        </a:xfrm>
        <a:prstGeom prst="ellipse">
          <a:avLst/>
        </a:prstGeom>
        <a:solidFill>
          <a:schemeClr val="accent4">
            <a:hueOff val="544494"/>
            <a:satOff val="-2265"/>
            <a:lumOff val="5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B81C94-009A-4D7D-BF5C-B793970DBDD7}">
      <dsp:nvSpPr>
        <dsp:cNvPr id="0" name=""/>
        <dsp:cNvSpPr/>
      </dsp:nvSpPr>
      <dsp:spPr>
        <a:xfrm>
          <a:off x="6734062" y="5077506"/>
          <a:ext cx="417401" cy="418037"/>
        </a:xfrm>
        <a:prstGeom prst="ellipse">
          <a:avLst/>
        </a:prstGeom>
        <a:solidFill>
          <a:schemeClr val="accent4">
            <a:hueOff val="1088988"/>
            <a:satOff val="-4531"/>
            <a:lumOff val="10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9593C5-F1DC-48DD-9AEF-052E94DADC7B}">
      <dsp:nvSpPr>
        <dsp:cNvPr id="0" name=""/>
        <dsp:cNvSpPr/>
      </dsp:nvSpPr>
      <dsp:spPr>
        <a:xfrm>
          <a:off x="4937318" y="1247019"/>
          <a:ext cx="302654" cy="302623"/>
        </a:xfrm>
        <a:prstGeom prst="ellipse">
          <a:avLst/>
        </a:prstGeom>
        <a:solidFill>
          <a:schemeClr val="accent4">
            <a:hueOff val="1633482"/>
            <a:satOff val="-6796"/>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C70404-6B2F-45CF-9284-C4E34AAFEF67}">
      <dsp:nvSpPr>
        <dsp:cNvPr id="0" name=""/>
        <dsp:cNvSpPr/>
      </dsp:nvSpPr>
      <dsp:spPr>
        <a:xfrm>
          <a:off x="4470696" y="3433540"/>
          <a:ext cx="302654" cy="302623"/>
        </a:xfrm>
        <a:prstGeom prst="ellipse">
          <a:avLst/>
        </a:prstGeom>
        <a:solidFill>
          <a:schemeClr val="accent4">
            <a:hueOff val="2177976"/>
            <a:satOff val="-9062"/>
            <a:lumOff val="21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F49DDF-C3BD-4AC7-86DE-B5EABEFD01FF}">
      <dsp:nvSpPr>
        <dsp:cNvPr id="0" name=""/>
        <dsp:cNvSpPr/>
      </dsp:nvSpPr>
      <dsp:spPr>
        <a:xfrm>
          <a:off x="3010560" y="1957325"/>
          <a:ext cx="1526366" cy="1526539"/>
        </a:xfrm>
        <a:prstGeom prst="ellipse">
          <a:avLst/>
        </a:prstGeom>
        <a:solidFill>
          <a:schemeClr val="accent4">
            <a:hueOff val="2722470"/>
            <a:satOff val="-11327"/>
            <a:lumOff val="26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SA" sz="2100" b="1" kern="1200" dirty="0">
              <a:solidFill>
                <a:schemeClr val="bg1"/>
              </a:solidFill>
              <a:cs typeface="Calibri"/>
              <a:sym typeface="Calibri"/>
            </a:rPr>
            <a:t>من معلم الى مجموعة</a:t>
          </a:r>
          <a:endParaRPr lang="ar-SA" sz="2100" kern="1200" dirty="0"/>
        </a:p>
      </dsp:txBody>
      <dsp:txXfrm>
        <a:off x="3234091" y="2180881"/>
        <a:ext cx="1079304" cy="1079427"/>
      </dsp:txXfrm>
    </dsp:sp>
    <dsp:sp modelId="{D72AA674-FCD8-4AAC-9DCF-83A2482FF6BB}">
      <dsp:nvSpPr>
        <dsp:cNvPr id="0" name=""/>
        <dsp:cNvSpPr/>
      </dsp:nvSpPr>
      <dsp:spPr>
        <a:xfrm>
          <a:off x="5418639" y="1260439"/>
          <a:ext cx="417401" cy="418037"/>
        </a:xfrm>
        <a:prstGeom prst="ellipse">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6748E7-1EBF-41CC-BC60-65F5F6F48F09}">
      <dsp:nvSpPr>
        <dsp:cNvPr id="0" name=""/>
        <dsp:cNvSpPr/>
      </dsp:nvSpPr>
      <dsp:spPr>
        <a:xfrm>
          <a:off x="3154571" y="3930756"/>
          <a:ext cx="754711" cy="754882"/>
        </a:xfrm>
        <a:prstGeom prst="ellipse">
          <a:avLst/>
        </a:prstGeom>
        <a:solidFill>
          <a:schemeClr val="accent4">
            <a:hueOff val="3811458"/>
            <a:satOff val="-15858"/>
            <a:lumOff val="37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E24867-9F63-4041-8EB9-76A7074BAD96}">
      <dsp:nvSpPr>
        <dsp:cNvPr id="0" name=""/>
        <dsp:cNvSpPr/>
      </dsp:nvSpPr>
      <dsp:spPr>
        <a:xfrm>
          <a:off x="8324348" y="1239349"/>
          <a:ext cx="1526366" cy="1526539"/>
        </a:xfrm>
        <a:prstGeom prst="ellipse">
          <a:avLst/>
        </a:prstGeom>
        <a:solidFill>
          <a:schemeClr val="accent4">
            <a:hueOff val="4355951"/>
            <a:satOff val="-18123"/>
            <a:lumOff val="42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SA" sz="2100" b="1" kern="1200" dirty="0">
              <a:solidFill>
                <a:schemeClr val="bg1"/>
              </a:solidFill>
              <a:cs typeface="Calibri"/>
              <a:sym typeface="Calibri"/>
            </a:rPr>
            <a:t>من طالب الى طالب</a:t>
          </a:r>
          <a:endParaRPr lang="ar-SA" sz="2100" kern="1200" dirty="0"/>
        </a:p>
      </dsp:txBody>
      <dsp:txXfrm>
        <a:off x="8547879" y="1462905"/>
        <a:ext cx="1079304" cy="1079427"/>
      </dsp:txXfrm>
    </dsp:sp>
    <dsp:sp modelId="{D7F9C50D-B163-47EE-ACFF-0422C54F0B03}">
      <dsp:nvSpPr>
        <dsp:cNvPr id="0" name=""/>
        <dsp:cNvSpPr/>
      </dsp:nvSpPr>
      <dsp:spPr>
        <a:xfrm>
          <a:off x="7642797" y="2292829"/>
          <a:ext cx="417401" cy="418037"/>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F650D7-C021-47B2-85CD-CE46C2D1C2F5}">
      <dsp:nvSpPr>
        <dsp:cNvPr id="0" name=""/>
        <dsp:cNvSpPr/>
      </dsp:nvSpPr>
      <dsp:spPr>
        <a:xfrm>
          <a:off x="2867319" y="4829233"/>
          <a:ext cx="302654" cy="302623"/>
        </a:xfrm>
        <a:prstGeom prst="ellipse">
          <a:avLst/>
        </a:prstGeom>
        <a:solidFill>
          <a:schemeClr val="accent4">
            <a:hueOff val="5444940"/>
            <a:satOff val="-22654"/>
            <a:lumOff val="53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EE0594-6010-4BD9-A894-6B85FC1E9A73}">
      <dsp:nvSpPr>
        <dsp:cNvPr id="0" name=""/>
        <dsp:cNvSpPr/>
      </dsp:nvSpPr>
      <dsp:spPr>
        <a:xfrm>
          <a:off x="7043238" y="4225991"/>
          <a:ext cx="302654" cy="302623"/>
        </a:xfrm>
        <a:prstGeom prst="ellipse">
          <a:avLst/>
        </a:prstGeom>
        <a:solidFill>
          <a:schemeClr val="accent4">
            <a:hueOff val="5989433"/>
            <a:satOff val="-24919"/>
            <a:lumOff val="58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28737-2566-4676-9A5F-D7B0955FCA89}">
      <dsp:nvSpPr>
        <dsp:cNvPr id="0" name=""/>
        <dsp:cNvSpPr/>
      </dsp:nvSpPr>
      <dsp:spPr>
        <a:xfrm>
          <a:off x="9042094" y="3877075"/>
          <a:ext cx="1526366" cy="1526539"/>
        </a:xfrm>
        <a:prstGeom prst="ellipse">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SA" sz="2100" b="1" kern="1200" dirty="0">
              <a:solidFill>
                <a:schemeClr val="bg1"/>
              </a:solidFill>
              <a:cs typeface="Calibri"/>
              <a:sym typeface="Calibri"/>
            </a:rPr>
            <a:t>من مجموعة الى طالب</a:t>
          </a:r>
          <a:endParaRPr lang="ar-SA" sz="2100" kern="1200" dirty="0"/>
        </a:p>
      </dsp:txBody>
      <dsp:txXfrm>
        <a:off x="9265625" y="4100631"/>
        <a:ext cx="1079304" cy="1079427"/>
      </dsp:txXfrm>
    </dsp:sp>
    <dsp:sp modelId="{B3201A95-0BEC-432F-B5C0-A300C09DA2B1}">
      <dsp:nvSpPr>
        <dsp:cNvPr id="0" name=""/>
        <dsp:cNvSpPr/>
      </dsp:nvSpPr>
      <dsp:spPr>
        <a:xfrm>
          <a:off x="8611600" y="3824066"/>
          <a:ext cx="302654" cy="302623"/>
        </a:xfrm>
        <a:prstGeom prst="ellipse">
          <a:avLst/>
        </a:prstGeom>
        <a:solidFill>
          <a:schemeClr val="accent4">
            <a:hueOff val="7078421"/>
            <a:satOff val="-29450"/>
            <a:lumOff val="6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E5D942-14B8-45CE-99E2-7E09E33A575D}">
      <dsp:nvSpPr>
        <dsp:cNvPr id="0" name=""/>
        <dsp:cNvSpPr/>
      </dsp:nvSpPr>
      <dsp:spPr>
        <a:xfrm>
          <a:off x="4660915" y="5183525"/>
          <a:ext cx="1526366" cy="1526539"/>
        </a:xfrm>
        <a:prstGeom prst="ellipse">
          <a:avLst/>
        </a:prstGeom>
        <a:solidFill>
          <a:schemeClr val="accent4">
            <a:hueOff val="7622915"/>
            <a:satOff val="-31715"/>
            <a:lumOff val="74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SA" sz="2100" b="1" kern="1200" dirty="0">
              <a:solidFill>
                <a:schemeClr val="bg1"/>
              </a:solidFill>
              <a:cs typeface="Calibri"/>
              <a:sym typeface="Calibri"/>
            </a:rPr>
            <a:t>من معلم الى طالب</a:t>
          </a:r>
        </a:p>
      </dsp:txBody>
      <dsp:txXfrm>
        <a:off x="4884446" y="5407081"/>
        <a:ext cx="1079304" cy="1079427"/>
      </dsp:txXfrm>
    </dsp:sp>
    <dsp:sp modelId="{5857BDCC-F967-4D7A-978B-C0FCB90FA7A3}">
      <dsp:nvSpPr>
        <dsp:cNvPr id="0" name=""/>
        <dsp:cNvSpPr/>
      </dsp:nvSpPr>
      <dsp:spPr>
        <a:xfrm>
          <a:off x="6024017" y="5131857"/>
          <a:ext cx="302654" cy="302623"/>
        </a:xfrm>
        <a:prstGeom prst="ellipse">
          <a:avLst/>
        </a:prstGeom>
        <a:solidFill>
          <a:schemeClr val="accent4">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D8B093-A3B0-4D94-A99E-56F14F4AEDC0}">
      <dsp:nvSpPr>
        <dsp:cNvPr id="0" name=""/>
        <dsp:cNvSpPr/>
      </dsp:nvSpPr>
      <dsp:spPr>
        <a:xfrm>
          <a:off x="6116430" y="0"/>
          <a:ext cx="1526366" cy="1526539"/>
        </a:xfrm>
        <a:prstGeom prst="ellipse">
          <a:avLst/>
        </a:prstGeom>
        <a:solidFill>
          <a:schemeClr val="accent4">
            <a:hueOff val="8711903"/>
            <a:satOff val="-36246"/>
            <a:lumOff val="85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ar-SA" sz="2100" b="1" kern="1200" dirty="0">
              <a:solidFill>
                <a:schemeClr val="bg1"/>
              </a:solidFill>
              <a:cs typeface="Calibri"/>
              <a:sym typeface="Calibri"/>
            </a:rPr>
            <a:t>من طالب الى معلم</a:t>
          </a:r>
        </a:p>
      </dsp:txBody>
      <dsp:txXfrm>
        <a:off x="6339961" y="223556"/>
        <a:ext cx="1079304" cy="1079427"/>
      </dsp:txXfrm>
    </dsp:sp>
    <dsp:sp modelId="{8A949CAF-D827-4254-9B56-317918D89227}">
      <dsp:nvSpPr>
        <dsp:cNvPr id="0" name=""/>
        <dsp:cNvSpPr/>
      </dsp:nvSpPr>
      <dsp:spPr>
        <a:xfrm>
          <a:off x="4234271" y="1654702"/>
          <a:ext cx="302654" cy="302623"/>
        </a:xfrm>
        <a:prstGeom prst="ellipse">
          <a:avLst/>
        </a:prstGeom>
        <a:solidFill>
          <a:schemeClr val="accent4">
            <a:hueOff val="9256396"/>
            <a:satOff val="-38512"/>
            <a:lumOff val="90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9768B7-0C1C-4B5B-BE02-14C2B2B07B77}">
      <dsp:nvSpPr>
        <dsp:cNvPr id="0" name=""/>
        <dsp:cNvSpPr/>
      </dsp:nvSpPr>
      <dsp:spPr>
        <a:xfrm>
          <a:off x="7758314" y="375763"/>
          <a:ext cx="302654" cy="302623"/>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5A15E73-2788-462C-A594-8361E2BAE719}" type="datetimeFigureOut">
              <a:rPr lang="ar-SA" smtClean="0"/>
              <a:t>26/02/42</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9C4B914-60D8-4BB7-B2A3-D555F93931AD}" type="slidenum">
              <a:rPr lang="ar-SA" smtClean="0"/>
              <a:t>‹#›</a:t>
            </a:fld>
            <a:endParaRPr lang="ar-SA"/>
          </a:p>
        </p:txBody>
      </p:sp>
    </p:spTree>
    <p:extLst>
      <p:ext uri="{BB962C8B-B14F-4D97-AF65-F5344CB8AC3E}">
        <p14:creationId xmlns:p14="http://schemas.microsoft.com/office/powerpoint/2010/main" val="147131148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09C4B914-60D8-4BB7-B2A3-D555F93931AD}" type="slidenum">
              <a:rPr lang="ar-SA" smtClean="0"/>
              <a:t>9</a:t>
            </a:fld>
            <a:endParaRPr lang="ar-SA"/>
          </a:p>
        </p:txBody>
      </p:sp>
    </p:spTree>
    <p:extLst>
      <p:ext uri="{BB962C8B-B14F-4D97-AF65-F5344CB8AC3E}">
        <p14:creationId xmlns:p14="http://schemas.microsoft.com/office/powerpoint/2010/main" val="3384646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E0AC5E3-1B95-482F-AE97-D2B5922E283C}"/>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96317562-41E9-44D6-89CC-2D7A707DBF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E84066EF-2C58-4E6E-B6B9-2300363C7D6D}"/>
              </a:ext>
            </a:extLst>
          </p:cNvPr>
          <p:cNvSpPr>
            <a:spLocks noGrp="1"/>
          </p:cNvSpPr>
          <p:nvPr>
            <p:ph type="dt" sz="half" idx="10"/>
          </p:nvPr>
        </p:nvSpPr>
        <p:spPr/>
        <p:txBody>
          <a:bodyPr/>
          <a:lstStyle/>
          <a:p>
            <a:fld id="{7010D255-894C-488C-8BFC-B7B0518B17B7}" type="datetimeFigureOut">
              <a:rPr lang="ar-SA" smtClean="0"/>
              <a:t>26/02/42</a:t>
            </a:fld>
            <a:endParaRPr lang="ar-SA"/>
          </a:p>
        </p:txBody>
      </p:sp>
      <p:sp>
        <p:nvSpPr>
          <p:cNvPr id="5" name="عنصر نائب للتذييل 4">
            <a:extLst>
              <a:ext uri="{FF2B5EF4-FFF2-40B4-BE49-F238E27FC236}">
                <a16:creationId xmlns:a16="http://schemas.microsoft.com/office/drawing/2014/main" id="{FEFA5A59-7BAA-49D0-87C3-5B5D7D6EE789}"/>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A77E4CD-1FF7-499C-B030-76E0C7D155A7}"/>
              </a:ext>
            </a:extLst>
          </p:cNvPr>
          <p:cNvSpPr>
            <a:spLocks noGrp="1"/>
          </p:cNvSpPr>
          <p:nvPr>
            <p:ph type="sldNum" sz="quarter" idx="12"/>
          </p:nvPr>
        </p:nvSpPr>
        <p:spPr/>
        <p:txBody>
          <a:bodyPr/>
          <a:lstStyle/>
          <a:p>
            <a:fld id="{D32FC83B-5A5C-4107-A281-6F6CCB254AF7}" type="slidenum">
              <a:rPr lang="ar-SA" smtClean="0"/>
              <a:t>‹#›</a:t>
            </a:fld>
            <a:endParaRPr lang="ar-SA"/>
          </a:p>
        </p:txBody>
      </p:sp>
    </p:spTree>
    <p:extLst>
      <p:ext uri="{BB962C8B-B14F-4D97-AF65-F5344CB8AC3E}">
        <p14:creationId xmlns:p14="http://schemas.microsoft.com/office/powerpoint/2010/main" val="29519190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9968619-3898-4A34-A622-B7A2E1B13523}"/>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A77E3AD6-2AC8-49FC-B40C-592E88E87638}"/>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4130D39-9B22-484D-B236-DB9BBC41AE61}"/>
              </a:ext>
            </a:extLst>
          </p:cNvPr>
          <p:cNvSpPr>
            <a:spLocks noGrp="1"/>
          </p:cNvSpPr>
          <p:nvPr>
            <p:ph type="dt" sz="half" idx="10"/>
          </p:nvPr>
        </p:nvSpPr>
        <p:spPr/>
        <p:txBody>
          <a:bodyPr/>
          <a:lstStyle/>
          <a:p>
            <a:fld id="{7010D255-894C-488C-8BFC-B7B0518B17B7}" type="datetimeFigureOut">
              <a:rPr lang="ar-SA" smtClean="0"/>
              <a:t>26/02/42</a:t>
            </a:fld>
            <a:endParaRPr lang="ar-SA"/>
          </a:p>
        </p:txBody>
      </p:sp>
      <p:sp>
        <p:nvSpPr>
          <p:cNvPr id="5" name="عنصر نائب للتذييل 4">
            <a:extLst>
              <a:ext uri="{FF2B5EF4-FFF2-40B4-BE49-F238E27FC236}">
                <a16:creationId xmlns:a16="http://schemas.microsoft.com/office/drawing/2014/main" id="{53233D3B-0803-42F1-AD20-EF7108AE81D7}"/>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6E6F6A8-FF8F-4951-88BD-B821766B0259}"/>
              </a:ext>
            </a:extLst>
          </p:cNvPr>
          <p:cNvSpPr>
            <a:spLocks noGrp="1"/>
          </p:cNvSpPr>
          <p:nvPr>
            <p:ph type="sldNum" sz="quarter" idx="12"/>
          </p:nvPr>
        </p:nvSpPr>
        <p:spPr/>
        <p:txBody>
          <a:bodyPr/>
          <a:lstStyle/>
          <a:p>
            <a:fld id="{D32FC83B-5A5C-4107-A281-6F6CCB254AF7}" type="slidenum">
              <a:rPr lang="ar-SA" smtClean="0"/>
              <a:t>‹#›</a:t>
            </a:fld>
            <a:endParaRPr lang="ar-SA"/>
          </a:p>
        </p:txBody>
      </p:sp>
    </p:spTree>
    <p:extLst>
      <p:ext uri="{BB962C8B-B14F-4D97-AF65-F5344CB8AC3E}">
        <p14:creationId xmlns:p14="http://schemas.microsoft.com/office/powerpoint/2010/main" val="18810322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2275601C-EC24-4E7F-BA7C-436D6AD0A513}"/>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7C2CEAE7-5D0A-4751-AC61-4FDC242101FF}"/>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85B09C9-DC89-49CB-9D91-D51E453F3CB6}"/>
              </a:ext>
            </a:extLst>
          </p:cNvPr>
          <p:cNvSpPr>
            <a:spLocks noGrp="1"/>
          </p:cNvSpPr>
          <p:nvPr>
            <p:ph type="dt" sz="half" idx="10"/>
          </p:nvPr>
        </p:nvSpPr>
        <p:spPr/>
        <p:txBody>
          <a:bodyPr/>
          <a:lstStyle/>
          <a:p>
            <a:fld id="{7010D255-894C-488C-8BFC-B7B0518B17B7}" type="datetimeFigureOut">
              <a:rPr lang="ar-SA" smtClean="0"/>
              <a:t>26/02/42</a:t>
            </a:fld>
            <a:endParaRPr lang="ar-SA"/>
          </a:p>
        </p:txBody>
      </p:sp>
      <p:sp>
        <p:nvSpPr>
          <p:cNvPr id="5" name="عنصر نائب للتذييل 4">
            <a:extLst>
              <a:ext uri="{FF2B5EF4-FFF2-40B4-BE49-F238E27FC236}">
                <a16:creationId xmlns:a16="http://schemas.microsoft.com/office/drawing/2014/main" id="{B2A80DC6-1936-4230-9BD0-99C8F4C4737B}"/>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8E8E804-C335-4057-998E-6C899442B6CF}"/>
              </a:ext>
            </a:extLst>
          </p:cNvPr>
          <p:cNvSpPr>
            <a:spLocks noGrp="1"/>
          </p:cNvSpPr>
          <p:nvPr>
            <p:ph type="sldNum" sz="quarter" idx="12"/>
          </p:nvPr>
        </p:nvSpPr>
        <p:spPr/>
        <p:txBody>
          <a:bodyPr/>
          <a:lstStyle/>
          <a:p>
            <a:fld id="{D32FC83B-5A5C-4107-A281-6F6CCB254AF7}" type="slidenum">
              <a:rPr lang="ar-SA" smtClean="0"/>
              <a:t>‹#›</a:t>
            </a:fld>
            <a:endParaRPr lang="ar-SA"/>
          </a:p>
        </p:txBody>
      </p:sp>
    </p:spTree>
    <p:extLst>
      <p:ext uri="{BB962C8B-B14F-4D97-AF65-F5344CB8AC3E}">
        <p14:creationId xmlns:p14="http://schemas.microsoft.com/office/powerpoint/2010/main" val="38772248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CBDD54F-7253-4610-AB17-30FEB3C939D7}"/>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2195004-2DC0-49CB-BDA7-019C523268D9}"/>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F69CD74-41B7-440E-B716-B066741D9C5C}"/>
              </a:ext>
            </a:extLst>
          </p:cNvPr>
          <p:cNvSpPr>
            <a:spLocks noGrp="1"/>
          </p:cNvSpPr>
          <p:nvPr>
            <p:ph type="dt" sz="half" idx="10"/>
          </p:nvPr>
        </p:nvSpPr>
        <p:spPr/>
        <p:txBody>
          <a:bodyPr/>
          <a:lstStyle/>
          <a:p>
            <a:fld id="{7010D255-894C-488C-8BFC-B7B0518B17B7}" type="datetimeFigureOut">
              <a:rPr lang="ar-SA" smtClean="0"/>
              <a:t>26/02/42</a:t>
            </a:fld>
            <a:endParaRPr lang="ar-SA"/>
          </a:p>
        </p:txBody>
      </p:sp>
      <p:sp>
        <p:nvSpPr>
          <p:cNvPr id="5" name="عنصر نائب للتذييل 4">
            <a:extLst>
              <a:ext uri="{FF2B5EF4-FFF2-40B4-BE49-F238E27FC236}">
                <a16:creationId xmlns:a16="http://schemas.microsoft.com/office/drawing/2014/main" id="{2203B000-715D-4A1C-875D-E8BA25B6924E}"/>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8A9CACE-750D-4B14-A43D-62EAEBBF78B3}"/>
              </a:ext>
            </a:extLst>
          </p:cNvPr>
          <p:cNvSpPr>
            <a:spLocks noGrp="1"/>
          </p:cNvSpPr>
          <p:nvPr>
            <p:ph type="sldNum" sz="quarter" idx="12"/>
          </p:nvPr>
        </p:nvSpPr>
        <p:spPr/>
        <p:txBody>
          <a:bodyPr/>
          <a:lstStyle/>
          <a:p>
            <a:fld id="{D32FC83B-5A5C-4107-A281-6F6CCB254AF7}" type="slidenum">
              <a:rPr lang="ar-SA" smtClean="0"/>
              <a:t>‹#›</a:t>
            </a:fld>
            <a:endParaRPr lang="ar-SA"/>
          </a:p>
        </p:txBody>
      </p:sp>
    </p:spTree>
    <p:extLst>
      <p:ext uri="{BB962C8B-B14F-4D97-AF65-F5344CB8AC3E}">
        <p14:creationId xmlns:p14="http://schemas.microsoft.com/office/powerpoint/2010/main" val="20421835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EFCAAF4-5A39-443A-87E5-FD8BC77BA85C}"/>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90877832-E8D7-4DA1-992A-CA58A2B1F0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95B76465-8F0F-4578-8E13-6F245807C7E0}"/>
              </a:ext>
            </a:extLst>
          </p:cNvPr>
          <p:cNvSpPr>
            <a:spLocks noGrp="1"/>
          </p:cNvSpPr>
          <p:nvPr>
            <p:ph type="dt" sz="half" idx="10"/>
          </p:nvPr>
        </p:nvSpPr>
        <p:spPr/>
        <p:txBody>
          <a:bodyPr/>
          <a:lstStyle/>
          <a:p>
            <a:fld id="{7010D255-894C-488C-8BFC-B7B0518B17B7}" type="datetimeFigureOut">
              <a:rPr lang="ar-SA" smtClean="0"/>
              <a:t>26/02/42</a:t>
            </a:fld>
            <a:endParaRPr lang="ar-SA"/>
          </a:p>
        </p:txBody>
      </p:sp>
      <p:sp>
        <p:nvSpPr>
          <p:cNvPr id="5" name="عنصر نائب للتذييل 4">
            <a:extLst>
              <a:ext uri="{FF2B5EF4-FFF2-40B4-BE49-F238E27FC236}">
                <a16:creationId xmlns:a16="http://schemas.microsoft.com/office/drawing/2014/main" id="{570E1EA1-4F79-44E7-8447-B16FB76BBE7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20C2E6C-5CC9-4564-8A9E-E0244686A66A}"/>
              </a:ext>
            </a:extLst>
          </p:cNvPr>
          <p:cNvSpPr>
            <a:spLocks noGrp="1"/>
          </p:cNvSpPr>
          <p:nvPr>
            <p:ph type="sldNum" sz="quarter" idx="12"/>
          </p:nvPr>
        </p:nvSpPr>
        <p:spPr/>
        <p:txBody>
          <a:bodyPr/>
          <a:lstStyle/>
          <a:p>
            <a:fld id="{D32FC83B-5A5C-4107-A281-6F6CCB254AF7}" type="slidenum">
              <a:rPr lang="ar-SA" smtClean="0"/>
              <a:t>‹#›</a:t>
            </a:fld>
            <a:endParaRPr lang="ar-SA"/>
          </a:p>
        </p:txBody>
      </p:sp>
    </p:spTree>
    <p:extLst>
      <p:ext uri="{BB962C8B-B14F-4D97-AF65-F5344CB8AC3E}">
        <p14:creationId xmlns:p14="http://schemas.microsoft.com/office/powerpoint/2010/main" val="33959859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378266-AA25-4F5C-BD36-29BB12803F64}"/>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E971CA7-F647-44D5-8F40-E24C98461F04}"/>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3269697C-DF1E-4460-8B88-92BCF4FF1121}"/>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C3969DC6-7280-48F2-888F-EF131642BBC9}"/>
              </a:ext>
            </a:extLst>
          </p:cNvPr>
          <p:cNvSpPr>
            <a:spLocks noGrp="1"/>
          </p:cNvSpPr>
          <p:nvPr>
            <p:ph type="dt" sz="half" idx="10"/>
          </p:nvPr>
        </p:nvSpPr>
        <p:spPr/>
        <p:txBody>
          <a:bodyPr/>
          <a:lstStyle/>
          <a:p>
            <a:fld id="{7010D255-894C-488C-8BFC-B7B0518B17B7}" type="datetimeFigureOut">
              <a:rPr lang="ar-SA" smtClean="0"/>
              <a:t>26/02/42</a:t>
            </a:fld>
            <a:endParaRPr lang="ar-SA"/>
          </a:p>
        </p:txBody>
      </p:sp>
      <p:sp>
        <p:nvSpPr>
          <p:cNvPr id="6" name="عنصر نائب للتذييل 5">
            <a:extLst>
              <a:ext uri="{FF2B5EF4-FFF2-40B4-BE49-F238E27FC236}">
                <a16:creationId xmlns:a16="http://schemas.microsoft.com/office/drawing/2014/main" id="{71389108-558F-4834-B424-17A50254D0F0}"/>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8B74710C-EB4E-4A97-ABE3-92871E0EA668}"/>
              </a:ext>
            </a:extLst>
          </p:cNvPr>
          <p:cNvSpPr>
            <a:spLocks noGrp="1"/>
          </p:cNvSpPr>
          <p:nvPr>
            <p:ph type="sldNum" sz="quarter" idx="12"/>
          </p:nvPr>
        </p:nvSpPr>
        <p:spPr/>
        <p:txBody>
          <a:bodyPr/>
          <a:lstStyle/>
          <a:p>
            <a:fld id="{D32FC83B-5A5C-4107-A281-6F6CCB254AF7}" type="slidenum">
              <a:rPr lang="ar-SA" smtClean="0"/>
              <a:t>‹#›</a:t>
            </a:fld>
            <a:endParaRPr lang="ar-SA"/>
          </a:p>
        </p:txBody>
      </p:sp>
    </p:spTree>
    <p:extLst>
      <p:ext uri="{BB962C8B-B14F-4D97-AF65-F5344CB8AC3E}">
        <p14:creationId xmlns:p14="http://schemas.microsoft.com/office/powerpoint/2010/main" val="33450921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ADBED5C-4BBE-44A4-8E91-458A0D947A16}"/>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02BD9ED-8318-4784-A93D-CC6DF93AD6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48DC9230-E857-4A86-9244-B43F8B3C2690}"/>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9AD15DAA-90CE-40E6-9662-CE712BEDA5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DDDA5F67-650F-4E2F-A167-98100862CE1C}"/>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19D09875-BC45-4470-8D76-5B108FAA46C0}"/>
              </a:ext>
            </a:extLst>
          </p:cNvPr>
          <p:cNvSpPr>
            <a:spLocks noGrp="1"/>
          </p:cNvSpPr>
          <p:nvPr>
            <p:ph type="dt" sz="half" idx="10"/>
          </p:nvPr>
        </p:nvSpPr>
        <p:spPr/>
        <p:txBody>
          <a:bodyPr/>
          <a:lstStyle/>
          <a:p>
            <a:fld id="{7010D255-894C-488C-8BFC-B7B0518B17B7}" type="datetimeFigureOut">
              <a:rPr lang="ar-SA" smtClean="0"/>
              <a:t>26/02/42</a:t>
            </a:fld>
            <a:endParaRPr lang="ar-SA"/>
          </a:p>
        </p:txBody>
      </p:sp>
      <p:sp>
        <p:nvSpPr>
          <p:cNvPr id="8" name="عنصر نائب للتذييل 7">
            <a:extLst>
              <a:ext uri="{FF2B5EF4-FFF2-40B4-BE49-F238E27FC236}">
                <a16:creationId xmlns:a16="http://schemas.microsoft.com/office/drawing/2014/main" id="{BCD3FBFF-335F-44B1-A1D2-9750EAE3F5EC}"/>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BCE16877-A6F7-4C8C-95E2-ADBE0EC83059}"/>
              </a:ext>
            </a:extLst>
          </p:cNvPr>
          <p:cNvSpPr>
            <a:spLocks noGrp="1"/>
          </p:cNvSpPr>
          <p:nvPr>
            <p:ph type="sldNum" sz="quarter" idx="12"/>
          </p:nvPr>
        </p:nvSpPr>
        <p:spPr/>
        <p:txBody>
          <a:bodyPr/>
          <a:lstStyle/>
          <a:p>
            <a:fld id="{D32FC83B-5A5C-4107-A281-6F6CCB254AF7}" type="slidenum">
              <a:rPr lang="ar-SA" smtClean="0"/>
              <a:t>‹#›</a:t>
            </a:fld>
            <a:endParaRPr lang="ar-SA"/>
          </a:p>
        </p:txBody>
      </p:sp>
    </p:spTree>
    <p:extLst>
      <p:ext uri="{BB962C8B-B14F-4D97-AF65-F5344CB8AC3E}">
        <p14:creationId xmlns:p14="http://schemas.microsoft.com/office/powerpoint/2010/main" val="38560779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8561573-652F-4366-B135-BA344C862F72}"/>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77255850-953C-47A6-A8C9-60ACD95F47DA}"/>
              </a:ext>
            </a:extLst>
          </p:cNvPr>
          <p:cNvSpPr>
            <a:spLocks noGrp="1"/>
          </p:cNvSpPr>
          <p:nvPr>
            <p:ph type="dt" sz="half" idx="10"/>
          </p:nvPr>
        </p:nvSpPr>
        <p:spPr/>
        <p:txBody>
          <a:bodyPr/>
          <a:lstStyle/>
          <a:p>
            <a:fld id="{7010D255-894C-488C-8BFC-B7B0518B17B7}" type="datetimeFigureOut">
              <a:rPr lang="ar-SA" smtClean="0"/>
              <a:t>26/02/42</a:t>
            </a:fld>
            <a:endParaRPr lang="ar-SA"/>
          </a:p>
        </p:txBody>
      </p:sp>
      <p:sp>
        <p:nvSpPr>
          <p:cNvPr id="4" name="عنصر نائب للتذييل 3">
            <a:extLst>
              <a:ext uri="{FF2B5EF4-FFF2-40B4-BE49-F238E27FC236}">
                <a16:creationId xmlns:a16="http://schemas.microsoft.com/office/drawing/2014/main" id="{D71D61E7-08B2-4493-9BA5-A3935C4066C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DCFC2B78-BBA6-451A-B454-B83998DFE25F}"/>
              </a:ext>
            </a:extLst>
          </p:cNvPr>
          <p:cNvSpPr>
            <a:spLocks noGrp="1"/>
          </p:cNvSpPr>
          <p:nvPr>
            <p:ph type="sldNum" sz="quarter" idx="12"/>
          </p:nvPr>
        </p:nvSpPr>
        <p:spPr/>
        <p:txBody>
          <a:bodyPr/>
          <a:lstStyle/>
          <a:p>
            <a:fld id="{D32FC83B-5A5C-4107-A281-6F6CCB254AF7}" type="slidenum">
              <a:rPr lang="ar-SA" smtClean="0"/>
              <a:t>‹#›</a:t>
            </a:fld>
            <a:endParaRPr lang="ar-SA"/>
          </a:p>
        </p:txBody>
      </p:sp>
    </p:spTree>
    <p:extLst>
      <p:ext uri="{BB962C8B-B14F-4D97-AF65-F5344CB8AC3E}">
        <p14:creationId xmlns:p14="http://schemas.microsoft.com/office/powerpoint/2010/main" val="38526201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AA2D5204-156B-4118-BD07-7192D7780656}"/>
              </a:ext>
            </a:extLst>
          </p:cNvPr>
          <p:cNvSpPr>
            <a:spLocks noGrp="1"/>
          </p:cNvSpPr>
          <p:nvPr>
            <p:ph type="dt" sz="half" idx="10"/>
          </p:nvPr>
        </p:nvSpPr>
        <p:spPr/>
        <p:txBody>
          <a:bodyPr/>
          <a:lstStyle/>
          <a:p>
            <a:fld id="{7010D255-894C-488C-8BFC-B7B0518B17B7}" type="datetimeFigureOut">
              <a:rPr lang="ar-SA" smtClean="0"/>
              <a:t>26/02/42</a:t>
            </a:fld>
            <a:endParaRPr lang="ar-SA"/>
          </a:p>
        </p:txBody>
      </p:sp>
      <p:sp>
        <p:nvSpPr>
          <p:cNvPr id="3" name="عنصر نائب للتذييل 2">
            <a:extLst>
              <a:ext uri="{FF2B5EF4-FFF2-40B4-BE49-F238E27FC236}">
                <a16:creationId xmlns:a16="http://schemas.microsoft.com/office/drawing/2014/main" id="{F5601220-D538-4169-A90F-810C808F68DE}"/>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CD8F1F07-EC24-4A67-88BA-E17286982C11}"/>
              </a:ext>
            </a:extLst>
          </p:cNvPr>
          <p:cNvSpPr>
            <a:spLocks noGrp="1"/>
          </p:cNvSpPr>
          <p:nvPr>
            <p:ph type="sldNum" sz="quarter" idx="12"/>
          </p:nvPr>
        </p:nvSpPr>
        <p:spPr/>
        <p:txBody>
          <a:bodyPr/>
          <a:lstStyle/>
          <a:p>
            <a:fld id="{D32FC83B-5A5C-4107-A281-6F6CCB254AF7}" type="slidenum">
              <a:rPr lang="ar-SA" smtClean="0"/>
              <a:t>‹#›</a:t>
            </a:fld>
            <a:endParaRPr lang="ar-SA"/>
          </a:p>
        </p:txBody>
      </p:sp>
    </p:spTree>
    <p:extLst>
      <p:ext uri="{BB962C8B-B14F-4D97-AF65-F5344CB8AC3E}">
        <p14:creationId xmlns:p14="http://schemas.microsoft.com/office/powerpoint/2010/main" val="33886239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4EAA1D-D94E-4662-8797-A92A68913C86}"/>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201EE727-3D49-4631-8441-7CDDE7AEB6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2D479B41-56BE-423A-B3D4-6F678F390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A8FE3388-B789-4105-BEA7-323E1A50B014}"/>
              </a:ext>
            </a:extLst>
          </p:cNvPr>
          <p:cNvSpPr>
            <a:spLocks noGrp="1"/>
          </p:cNvSpPr>
          <p:nvPr>
            <p:ph type="dt" sz="half" idx="10"/>
          </p:nvPr>
        </p:nvSpPr>
        <p:spPr/>
        <p:txBody>
          <a:bodyPr/>
          <a:lstStyle/>
          <a:p>
            <a:fld id="{7010D255-894C-488C-8BFC-B7B0518B17B7}" type="datetimeFigureOut">
              <a:rPr lang="ar-SA" smtClean="0"/>
              <a:t>26/02/42</a:t>
            </a:fld>
            <a:endParaRPr lang="ar-SA"/>
          </a:p>
        </p:txBody>
      </p:sp>
      <p:sp>
        <p:nvSpPr>
          <p:cNvPr id="6" name="عنصر نائب للتذييل 5">
            <a:extLst>
              <a:ext uri="{FF2B5EF4-FFF2-40B4-BE49-F238E27FC236}">
                <a16:creationId xmlns:a16="http://schemas.microsoft.com/office/drawing/2014/main" id="{7AFB43B0-8C2B-425A-A5A5-088FD27E894D}"/>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29E54740-D754-4C21-BFF7-04BB96BF6248}"/>
              </a:ext>
            </a:extLst>
          </p:cNvPr>
          <p:cNvSpPr>
            <a:spLocks noGrp="1"/>
          </p:cNvSpPr>
          <p:nvPr>
            <p:ph type="sldNum" sz="quarter" idx="12"/>
          </p:nvPr>
        </p:nvSpPr>
        <p:spPr/>
        <p:txBody>
          <a:bodyPr/>
          <a:lstStyle/>
          <a:p>
            <a:fld id="{D32FC83B-5A5C-4107-A281-6F6CCB254AF7}" type="slidenum">
              <a:rPr lang="ar-SA" smtClean="0"/>
              <a:t>‹#›</a:t>
            </a:fld>
            <a:endParaRPr lang="ar-SA"/>
          </a:p>
        </p:txBody>
      </p:sp>
    </p:spTree>
    <p:extLst>
      <p:ext uri="{BB962C8B-B14F-4D97-AF65-F5344CB8AC3E}">
        <p14:creationId xmlns:p14="http://schemas.microsoft.com/office/powerpoint/2010/main" val="9748448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252CE72-BDDE-4BA4-B8F1-43E23F3FE6DC}"/>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84CF8633-DC19-430C-97F1-22C44013E4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EDA6A4EA-8725-41BE-9EBB-D09FA0B075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C7499FDC-94BD-45DD-8DFE-C769D1C5703D}"/>
              </a:ext>
            </a:extLst>
          </p:cNvPr>
          <p:cNvSpPr>
            <a:spLocks noGrp="1"/>
          </p:cNvSpPr>
          <p:nvPr>
            <p:ph type="dt" sz="half" idx="10"/>
          </p:nvPr>
        </p:nvSpPr>
        <p:spPr/>
        <p:txBody>
          <a:bodyPr/>
          <a:lstStyle/>
          <a:p>
            <a:fld id="{7010D255-894C-488C-8BFC-B7B0518B17B7}" type="datetimeFigureOut">
              <a:rPr lang="ar-SA" smtClean="0"/>
              <a:t>26/02/42</a:t>
            </a:fld>
            <a:endParaRPr lang="ar-SA"/>
          </a:p>
        </p:txBody>
      </p:sp>
      <p:sp>
        <p:nvSpPr>
          <p:cNvPr id="6" name="عنصر نائب للتذييل 5">
            <a:extLst>
              <a:ext uri="{FF2B5EF4-FFF2-40B4-BE49-F238E27FC236}">
                <a16:creationId xmlns:a16="http://schemas.microsoft.com/office/drawing/2014/main" id="{7597C7A4-600D-4D39-B858-A179F702BEE4}"/>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49777638-E783-4098-AA8F-3BE050491A18}"/>
              </a:ext>
            </a:extLst>
          </p:cNvPr>
          <p:cNvSpPr>
            <a:spLocks noGrp="1"/>
          </p:cNvSpPr>
          <p:nvPr>
            <p:ph type="sldNum" sz="quarter" idx="12"/>
          </p:nvPr>
        </p:nvSpPr>
        <p:spPr/>
        <p:txBody>
          <a:bodyPr/>
          <a:lstStyle/>
          <a:p>
            <a:fld id="{D32FC83B-5A5C-4107-A281-6F6CCB254AF7}" type="slidenum">
              <a:rPr lang="ar-SA" smtClean="0"/>
              <a:t>‹#›</a:t>
            </a:fld>
            <a:endParaRPr lang="ar-SA"/>
          </a:p>
        </p:txBody>
      </p:sp>
    </p:spTree>
    <p:extLst>
      <p:ext uri="{BB962C8B-B14F-4D97-AF65-F5344CB8AC3E}">
        <p14:creationId xmlns:p14="http://schemas.microsoft.com/office/powerpoint/2010/main" val="6455067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2000" r="-2000" b="-2000"/>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61C4F402-8D46-4BC9-BE74-A18D9EAEE7D3}"/>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3EF94BC1-0E24-4FD5-B9DA-AFC26E9A095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2FAD812F-C68C-40E5-8978-A80FD41FCAD5}"/>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010D255-894C-488C-8BFC-B7B0518B17B7}" type="datetimeFigureOut">
              <a:rPr lang="ar-SA" smtClean="0"/>
              <a:t>26/02/42</a:t>
            </a:fld>
            <a:endParaRPr lang="ar-SA"/>
          </a:p>
        </p:txBody>
      </p:sp>
      <p:sp>
        <p:nvSpPr>
          <p:cNvPr id="5" name="عنصر نائب للتذييل 4">
            <a:extLst>
              <a:ext uri="{FF2B5EF4-FFF2-40B4-BE49-F238E27FC236}">
                <a16:creationId xmlns:a16="http://schemas.microsoft.com/office/drawing/2014/main" id="{E7D7CF83-3245-4E9B-93F7-99877C194E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0BB214C4-3D07-4361-9F6F-F348605FF6F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32FC83B-5A5C-4107-A281-6F6CCB254AF7}" type="slidenum">
              <a:rPr lang="ar-SA" smtClean="0"/>
              <a:t>‹#›</a:t>
            </a:fld>
            <a:endParaRPr lang="ar-SA"/>
          </a:p>
        </p:txBody>
      </p:sp>
    </p:spTree>
    <p:extLst>
      <p:ext uri="{BB962C8B-B14F-4D97-AF65-F5344CB8AC3E}">
        <p14:creationId xmlns:p14="http://schemas.microsoft.com/office/powerpoint/2010/main" val="2268911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t.me/abd_tawheed"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microsoft.com/office/2007/relationships/hdphoto" Target="../media/hdphoto2.wdp"/><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diagramLayout" Target="../diagrams/layout4.xml"/><Relationship Id="rId7" Type="http://schemas.openxmlformats.org/officeDocument/2006/relationships/image" Target="../media/image3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diagramLayout" Target="../diagrams/layout5.xml"/><Relationship Id="rId7" Type="http://schemas.openxmlformats.org/officeDocument/2006/relationships/image" Target="../media/image3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مستطيل 22">
            <a:extLst>
              <a:ext uri="{FF2B5EF4-FFF2-40B4-BE49-F238E27FC236}">
                <a16:creationId xmlns:a16="http://schemas.microsoft.com/office/drawing/2014/main" id="{69DBA566-C96E-44A9-8C1F-B3E28A9BCF23}"/>
              </a:ext>
            </a:extLst>
          </p:cNvPr>
          <p:cNvSpPr/>
          <p:nvPr/>
        </p:nvSpPr>
        <p:spPr>
          <a:xfrm>
            <a:off x="3580428" y="4377382"/>
            <a:ext cx="5309194" cy="1938992"/>
          </a:xfrm>
          <a:prstGeom prst="rect">
            <a:avLst/>
          </a:prstGeom>
          <a:noFill/>
        </p:spPr>
        <p:txBody>
          <a:bodyPr wrap="square">
            <a:spAutoFit/>
          </a:bodyPr>
          <a:lstStyle/>
          <a:p>
            <a:pPr algn="ctr"/>
            <a:r>
              <a:rPr lang="ar-SA" sz="2400" b="1" dirty="0">
                <a:solidFill>
                  <a:srgbClr val="000000"/>
                </a:solidFill>
                <a:ea typeface="Calibri"/>
                <a:cs typeface="Calibri"/>
                <a:sym typeface="Calibri"/>
              </a:rPr>
              <a:t>اعداد العرض: </a:t>
            </a:r>
          </a:p>
          <a:p>
            <a:pPr algn="ctr"/>
            <a:r>
              <a:rPr lang="ar-SA" sz="2400" b="1" dirty="0" err="1">
                <a:solidFill>
                  <a:srgbClr val="000000"/>
                </a:solidFill>
                <a:ea typeface="Calibri"/>
                <a:cs typeface="Calibri"/>
                <a:sym typeface="Calibri"/>
              </a:rPr>
              <a:t>أ.خديجة</a:t>
            </a:r>
            <a:r>
              <a:rPr lang="ar-SA" sz="2400" b="1" dirty="0">
                <a:solidFill>
                  <a:srgbClr val="000000"/>
                </a:solidFill>
                <a:ea typeface="Calibri"/>
                <a:cs typeface="Calibri"/>
                <a:sym typeface="Calibri"/>
              </a:rPr>
              <a:t>.</a:t>
            </a:r>
            <a:r>
              <a:rPr lang="en-US" sz="2400" b="1" dirty="0">
                <a:solidFill>
                  <a:srgbClr val="000000"/>
                </a:solidFill>
                <a:ea typeface="Calibri"/>
                <a:cs typeface="Calibri"/>
                <a:sym typeface="Calibri"/>
              </a:rPr>
              <a:t> 0564378627</a:t>
            </a:r>
            <a:endParaRPr lang="ar-SA" sz="2400" b="1" dirty="0">
              <a:solidFill>
                <a:srgbClr val="000000"/>
              </a:solidFill>
              <a:ea typeface="Calibri"/>
              <a:cs typeface="Calibri"/>
              <a:sym typeface="Calibri"/>
            </a:endParaRPr>
          </a:p>
          <a:p>
            <a:pPr algn="ctr"/>
            <a:r>
              <a:rPr lang="ar-SA" sz="2400" b="1" dirty="0">
                <a:solidFill>
                  <a:srgbClr val="000000"/>
                </a:solidFill>
                <a:ea typeface="Calibri"/>
                <a:cs typeface="Calibri"/>
                <a:sym typeface="Calibri"/>
              </a:rPr>
              <a:t>أشرف عليه:</a:t>
            </a:r>
          </a:p>
          <a:p>
            <a:pPr algn="ctr"/>
            <a:r>
              <a:rPr lang="ar-SA" sz="2400" b="1" dirty="0">
                <a:solidFill>
                  <a:srgbClr val="000000"/>
                </a:solidFill>
                <a:ea typeface="Calibri"/>
                <a:cs typeface="Calibri"/>
                <a:sym typeface="Calibri"/>
              </a:rPr>
              <a:t>أ. عبدالرحمن الشراري.	        أ. تركية الثبيتي.</a:t>
            </a:r>
          </a:p>
          <a:p>
            <a:pPr algn="ctr"/>
            <a:r>
              <a:rPr lang="en-US" sz="2400" b="1" dirty="0">
                <a:solidFill>
                  <a:srgbClr val="000000"/>
                </a:solidFill>
                <a:ea typeface="Calibri"/>
                <a:cs typeface="Calibri"/>
                <a:sym typeface="Calibri"/>
                <a:hlinkClick r:id="rId2"/>
              </a:rPr>
              <a:t>http://t.me/abd_tawheed</a:t>
            </a:r>
            <a:endParaRPr lang="en-US" sz="2400" b="1" dirty="0">
              <a:solidFill>
                <a:srgbClr val="000000"/>
              </a:solidFill>
              <a:ea typeface="Calibri"/>
              <a:cs typeface="Calibri"/>
              <a:sym typeface="Calibri"/>
            </a:endParaRPr>
          </a:p>
        </p:txBody>
      </p:sp>
      <p:pic>
        <p:nvPicPr>
          <p:cNvPr id="11" name="صورة 10">
            <a:extLst>
              <a:ext uri="{FF2B5EF4-FFF2-40B4-BE49-F238E27FC236}">
                <a16:creationId xmlns:a16="http://schemas.microsoft.com/office/drawing/2014/main" id="{5C869384-CF30-41D0-9593-F14E5123A7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5898" y="500150"/>
            <a:ext cx="2443697" cy="1309822"/>
          </a:xfrm>
          <a:prstGeom prst="rect">
            <a:avLst/>
          </a:prstGeom>
        </p:spPr>
      </p:pic>
      <p:pic>
        <p:nvPicPr>
          <p:cNvPr id="24" name="صورة 23">
            <a:extLst>
              <a:ext uri="{FF2B5EF4-FFF2-40B4-BE49-F238E27FC236}">
                <a16:creationId xmlns:a16="http://schemas.microsoft.com/office/drawing/2014/main" id="{73300812-59C2-42D3-A118-1ED7450435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1392" y="4836220"/>
            <a:ext cx="297483" cy="297483"/>
          </a:xfrm>
          <a:prstGeom prst="rect">
            <a:avLst/>
          </a:prstGeom>
        </p:spPr>
      </p:pic>
      <p:grpSp>
        <p:nvGrpSpPr>
          <p:cNvPr id="9" name="Group 28">
            <a:extLst>
              <a:ext uri="{FF2B5EF4-FFF2-40B4-BE49-F238E27FC236}">
                <a16:creationId xmlns:a16="http://schemas.microsoft.com/office/drawing/2014/main" id="{FE565C2E-2505-48E6-A080-8ADC1AE56A8B}"/>
              </a:ext>
            </a:extLst>
          </p:cNvPr>
          <p:cNvGrpSpPr/>
          <p:nvPr/>
        </p:nvGrpSpPr>
        <p:grpSpPr>
          <a:xfrm>
            <a:off x="5081988" y="3889730"/>
            <a:ext cx="2592288" cy="180858"/>
            <a:chOff x="5364088" y="1664804"/>
            <a:chExt cx="3096344" cy="216024"/>
          </a:xfrm>
        </p:grpSpPr>
        <p:grpSp>
          <p:nvGrpSpPr>
            <p:cNvPr id="10" name="Group 18">
              <a:extLst>
                <a:ext uri="{FF2B5EF4-FFF2-40B4-BE49-F238E27FC236}">
                  <a16:creationId xmlns:a16="http://schemas.microsoft.com/office/drawing/2014/main" id="{8119C7EA-A409-42DC-974D-E4C42867B379}"/>
                </a:ext>
              </a:extLst>
            </p:cNvPr>
            <p:cNvGrpSpPr/>
            <p:nvPr/>
          </p:nvGrpSpPr>
          <p:grpSpPr>
            <a:xfrm>
              <a:off x="6804248" y="1664804"/>
              <a:ext cx="216024" cy="216024"/>
              <a:chOff x="7740352" y="1772816"/>
              <a:chExt cx="216024" cy="216024"/>
            </a:xfrm>
          </p:grpSpPr>
          <p:sp>
            <p:nvSpPr>
              <p:cNvPr id="20" name="Rectangle 16">
                <a:extLst>
                  <a:ext uri="{FF2B5EF4-FFF2-40B4-BE49-F238E27FC236}">
                    <a16:creationId xmlns:a16="http://schemas.microsoft.com/office/drawing/2014/main" id="{9AC08322-B72D-4EA4-849F-1D820900B4E4}"/>
                  </a:ext>
                </a:extLst>
              </p:cNvPr>
              <p:cNvSpPr/>
              <p:nvPr/>
            </p:nvSpPr>
            <p:spPr>
              <a:xfrm>
                <a:off x="7740352" y="1772816"/>
                <a:ext cx="216024" cy="216024"/>
              </a:xfrm>
              <a:prstGeom prst="rect">
                <a:avLst/>
              </a:prstGeom>
              <a:noFill/>
              <a:ln w="15875" cap="flat" cmpd="sng" algn="ctr">
                <a:solidFill>
                  <a:schemeClr val="accent3">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srgbClr val="A5A5A5">
                      <a:lumMod val="50000"/>
                    </a:srgbClr>
                  </a:solidFill>
                  <a:effectLst/>
                  <a:uLnTx/>
                  <a:uFillTx/>
                  <a:latin typeface="Arial" pitchFamily="34" charset="0"/>
                  <a:ea typeface="맑은 고딕" panose="020B0503020000020004" pitchFamily="34" charset="-127"/>
                  <a:cs typeface="Arial" pitchFamily="34" charset="0"/>
                </a:endParaRPr>
              </a:p>
            </p:txBody>
          </p:sp>
          <p:sp>
            <p:nvSpPr>
              <p:cNvPr id="21" name="Rectangle 17">
                <a:extLst>
                  <a:ext uri="{FF2B5EF4-FFF2-40B4-BE49-F238E27FC236}">
                    <a16:creationId xmlns:a16="http://schemas.microsoft.com/office/drawing/2014/main" id="{E5B47172-36FD-4884-954C-F97381274C65}"/>
                  </a:ext>
                </a:extLst>
              </p:cNvPr>
              <p:cNvSpPr/>
              <p:nvPr/>
            </p:nvSpPr>
            <p:spPr>
              <a:xfrm rot="2700000">
                <a:off x="7740352" y="1772816"/>
                <a:ext cx="216024" cy="216024"/>
              </a:xfrm>
              <a:prstGeom prst="rect">
                <a:avLst/>
              </a:prstGeom>
              <a:noFill/>
              <a:ln w="15875" cap="flat" cmpd="sng" algn="ctr">
                <a:solidFill>
                  <a:schemeClr val="accent3">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400" b="0" i="0" u="none" strike="noStrike" kern="0" cap="none" spc="0" normalizeH="0" baseline="0" noProof="0">
                  <a:ln>
                    <a:noFill/>
                  </a:ln>
                  <a:solidFill>
                    <a:srgbClr val="A5A5A5">
                      <a:lumMod val="50000"/>
                    </a:srgbClr>
                  </a:solidFill>
                  <a:effectLst/>
                  <a:uLnTx/>
                  <a:uFillTx/>
                  <a:latin typeface="Arial" pitchFamily="34" charset="0"/>
                  <a:ea typeface="맑은 고딕" panose="020B0503020000020004" pitchFamily="34" charset="-127"/>
                  <a:cs typeface="Arial" pitchFamily="34" charset="0"/>
                </a:endParaRPr>
              </a:p>
            </p:txBody>
          </p:sp>
        </p:grpSp>
        <p:grpSp>
          <p:nvGrpSpPr>
            <p:cNvPr id="14" name="Group 24">
              <a:extLst>
                <a:ext uri="{FF2B5EF4-FFF2-40B4-BE49-F238E27FC236}">
                  <a16:creationId xmlns:a16="http://schemas.microsoft.com/office/drawing/2014/main" id="{29797B64-DCA6-4270-898A-8CBF8DB6C28F}"/>
                </a:ext>
              </a:extLst>
            </p:cNvPr>
            <p:cNvGrpSpPr/>
            <p:nvPr/>
          </p:nvGrpSpPr>
          <p:grpSpPr>
            <a:xfrm>
              <a:off x="7164288" y="1731045"/>
              <a:ext cx="1296144" cy="83542"/>
              <a:chOff x="7164288" y="1761282"/>
              <a:chExt cx="1296144" cy="83542"/>
            </a:xfrm>
          </p:grpSpPr>
          <p:cxnSp>
            <p:nvCxnSpPr>
              <p:cNvPr id="18" name="Straight Connector 20">
                <a:extLst>
                  <a:ext uri="{FF2B5EF4-FFF2-40B4-BE49-F238E27FC236}">
                    <a16:creationId xmlns:a16="http://schemas.microsoft.com/office/drawing/2014/main" id="{F5F09045-8140-4960-BAD9-B9669CAC53AE}"/>
                  </a:ext>
                </a:extLst>
              </p:cNvPr>
              <p:cNvCxnSpPr/>
              <p:nvPr/>
            </p:nvCxnSpPr>
            <p:spPr>
              <a:xfrm>
                <a:off x="7164288" y="1761282"/>
                <a:ext cx="1296144" cy="0"/>
              </a:xfrm>
              <a:prstGeom prst="line">
                <a:avLst/>
              </a:prstGeom>
              <a:noFill/>
              <a:ln w="12700" cap="flat" cmpd="sng" algn="ctr">
                <a:solidFill>
                  <a:schemeClr val="accent3">
                    <a:lumMod val="50000"/>
                  </a:schemeClr>
                </a:solidFill>
                <a:prstDash val="solid"/>
                <a:miter lim="800000"/>
              </a:ln>
              <a:effectLst/>
            </p:spPr>
          </p:cxnSp>
          <p:cxnSp>
            <p:nvCxnSpPr>
              <p:cNvPr id="19" name="Straight Connector 22">
                <a:extLst>
                  <a:ext uri="{FF2B5EF4-FFF2-40B4-BE49-F238E27FC236}">
                    <a16:creationId xmlns:a16="http://schemas.microsoft.com/office/drawing/2014/main" id="{F3F7A6C3-779B-405A-8EEA-CE6B23FD7C3E}"/>
                  </a:ext>
                </a:extLst>
              </p:cNvPr>
              <p:cNvCxnSpPr/>
              <p:nvPr/>
            </p:nvCxnSpPr>
            <p:spPr>
              <a:xfrm>
                <a:off x="7164288" y="1844824"/>
                <a:ext cx="1080120" cy="0"/>
              </a:xfrm>
              <a:prstGeom prst="line">
                <a:avLst/>
              </a:prstGeom>
              <a:noFill/>
              <a:ln w="12700" cap="flat" cmpd="sng" algn="ctr">
                <a:solidFill>
                  <a:schemeClr val="accent3">
                    <a:lumMod val="50000"/>
                  </a:schemeClr>
                </a:solidFill>
                <a:prstDash val="solid"/>
                <a:miter lim="800000"/>
              </a:ln>
              <a:effectLst/>
            </p:spPr>
          </p:cxnSp>
        </p:grpSp>
        <p:grpSp>
          <p:nvGrpSpPr>
            <p:cNvPr id="15" name="Group 25">
              <a:extLst>
                <a:ext uri="{FF2B5EF4-FFF2-40B4-BE49-F238E27FC236}">
                  <a16:creationId xmlns:a16="http://schemas.microsoft.com/office/drawing/2014/main" id="{3130EFCE-BA4A-41DA-9599-D5B1F01566BF}"/>
                </a:ext>
              </a:extLst>
            </p:cNvPr>
            <p:cNvGrpSpPr/>
            <p:nvPr/>
          </p:nvGrpSpPr>
          <p:grpSpPr>
            <a:xfrm flipH="1">
              <a:off x="5364088" y="1731045"/>
              <a:ext cx="1296144" cy="83542"/>
              <a:chOff x="7164288" y="1761282"/>
              <a:chExt cx="1296144" cy="83542"/>
            </a:xfrm>
          </p:grpSpPr>
          <p:cxnSp>
            <p:nvCxnSpPr>
              <p:cNvPr id="16" name="Straight Connector 26">
                <a:extLst>
                  <a:ext uri="{FF2B5EF4-FFF2-40B4-BE49-F238E27FC236}">
                    <a16:creationId xmlns:a16="http://schemas.microsoft.com/office/drawing/2014/main" id="{AE7CB411-7318-4623-94E3-8D2F972B6AD7}"/>
                  </a:ext>
                </a:extLst>
              </p:cNvPr>
              <p:cNvCxnSpPr/>
              <p:nvPr/>
            </p:nvCxnSpPr>
            <p:spPr>
              <a:xfrm>
                <a:off x="7164288" y="1761282"/>
                <a:ext cx="1296144" cy="0"/>
              </a:xfrm>
              <a:prstGeom prst="line">
                <a:avLst/>
              </a:prstGeom>
              <a:noFill/>
              <a:ln w="12700" cap="flat" cmpd="sng" algn="ctr">
                <a:solidFill>
                  <a:schemeClr val="accent3">
                    <a:lumMod val="50000"/>
                  </a:schemeClr>
                </a:solidFill>
                <a:prstDash val="solid"/>
                <a:miter lim="800000"/>
              </a:ln>
              <a:effectLst/>
            </p:spPr>
          </p:cxnSp>
          <p:cxnSp>
            <p:nvCxnSpPr>
              <p:cNvPr id="17" name="Straight Connector 27">
                <a:extLst>
                  <a:ext uri="{FF2B5EF4-FFF2-40B4-BE49-F238E27FC236}">
                    <a16:creationId xmlns:a16="http://schemas.microsoft.com/office/drawing/2014/main" id="{C01D78E5-467D-4FDA-925D-A46B88469B64}"/>
                  </a:ext>
                </a:extLst>
              </p:cNvPr>
              <p:cNvCxnSpPr/>
              <p:nvPr/>
            </p:nvCxnSpPr>
            <p:spPr>
              <a:xfrm>
                <a:off x="7164288" y="1844824"/>
                <a:ext cx="1080120" cy="0"/>
              </a:xfrm>
              <a:prstGeom prst="line">
                <a:avLst/>
              </a:prstGeom>
              <a:noFill/>
              <a:ln w="12700" cap="flat" cmpd="sng" algn="ctr">
                <a:solidFill>
                  <a:schemeClr val="accent3">
                    <a:lumMod val="50000"/>
                  </a:schemeClr>
                </a:solidFill>
                <a:prstDash val="solid"/>
                <a:miter lim="800000"/>
              </a:ln>
              <a:effectLst/>
            </p:spPr>
          </p:cxnSp>
        </p:grpSp>
      </p:grpSp>
      <p:sp>
        <p:nvSpPr>
          <p:cNvPr id="22" name="مستطيل 21">
            <a:extLst>
              <a:ext uri="{FF2B5EF4-FFF2-40B4-BE49-F238E27FC236}">
                <a16:creationId xmlns:a16="http://schemas.microsoft.com/office/drawing/2014/main" id="{823282ED-C967-4718-BEE5-7E9576686270}"/>
              </a:ext>
            </a:extLst>
          </p:cNvPr>
          <p:cNvSpPr/>
          <p:nvPr/>
        </p:nvSpPr>
        <p:spPr>
          <a:xfrm>
            <a:off x="3036691" y="1522880"/>
            <a:ext cx="6502024" cy="2277547"/>
          </a:xfrm>
          <a:prstGeom prst="rect">
            <a:avLst/>
          </a:prstGeom>
          <a:noFill/>
        </p:spPr>
        <p:txBody>
          <a:bodyPr wrap="square" lIns="91440" tIns="45720" rIns="91440" bIns="45720">
            <a:spAutoFit/>
          </a:bodyPr>
          <a:lstStyle/>
          <a:p>
            <a:pPr algn="ctr"/>
            <a:r>
              <a:rPr lang="ar-SA" sz="5400" b="1" dirty="0">
                <a:solidFill>
                  <a:schemeClr val="accent1">
                    <a:lumMod val="50000"/>
                  </a:schemeClr>
                </a:solidFill>
                <a:cs typeface="Calibri"/>
                <a:sym typeface="Calibri"/>
              </a:rPr>
              <a:t>الإيمان باليوم الآخر</a:t>
            </a:r>
          </a:p>
          <a:p>
            <a:pPr algn="ctr"/>
            <a:r>
              <a:rPr lang="ar-SA" sz="3200" b="1" dirty="0">
                <a:solidFill>
                  <a:schemeClr val="accent1">
                    <a:lumMod val="50000"/>
                  </a:schemeClr>
                </a:solidFill>
                <a:cs typeface="Calibri"/>
                <a:sym typeface="Calibri"/>
              </a:rPr>
              <a:t> </a:t>
            </a:r>
          </a:p>
          <a:p>
            <a:pPr algn="ctr"/>
            <a:r>
              <a:rPr lang="ar-SA" sz="2800" b="1" cap="none" spc="0" dirty="0">
                <a:ln w="0"/>
                <a:solidFill>
                  <a:schemeClr val="accent1">
                    <a:lumMod val="50000"/>
                  </a:schemeClr>
                </a:solidFill>
                <a:effectLst>
                  <a:outerShdw blurRad="38100" dist="19050" dir="2700000" algn="tl" rotWithShape="0">
                    <a:schemeClr val="dk1">
                      <a:alpha val="40000"/>
                    </a:schemeClr>
                  </a:outerShdw>
                </a:effectLst>
                <a:cs typeface="Calibri"/>
                <a:sym typeface="Calibri"/>
              </a:rPr>
              <a:t>القسم الأول : </a:t>
            </a:r>
            <a:r>
              <a:rPr lang="ar-SA" sz="2800" b="1" cap="none" spc="0" dirty="0">
                <a:ln w="0"/>
                <a:solidFill>
                  <a:srgbClr val="C00000"/>
                </a:solidFill>
                <a:effectLst>
                  <a:outerShdw blurRad="38100" dist="19050" dir="2700000" algn="tl" rotWithShape="0">
                    <a:schemeClr val="dk1">
                      <a:alpha val="40000"/>
                    </a:schemeClr>
                  </a:outerShdw>
                </a:effectLst>
                <a:cs typeface="Calibri"/>
                <a:sym typeface="Calibri"/>
              </a:rPr>
              <a:t>مقدمات اليوم الآخر</a:t>
            </a:r>
          </a:p>
          <a:p>
            <a:pPr algn="ctr"/>
            <a:r>
              <a:rPr lang="ar-SA" sz="2800" b="1" cap="none" spc="0" dirty="0">
                <a:ln w="0"/>
                <a:solidFill>
                  <a:schemeClr val="accent1">
                    <a:lumMod val="50000"/>
                  </a:schemeClr>
                </a:solidFill>
                <a:effectLst>
                  <a:outerShdw blurRad="38100" dist="19050" dir="2700000" algn="tl" rotWithShape="0">
                    <a:schemeClr val="dk1">
                      <a:alpha val="40000"/>
                    </a:schemeClr>
                  </a:outerShdw>
                </a:effectLst>
                <a:cs typeface="Calibri"/>
                <a:sym typeface="Calibri"/>
              </a:rPr>
              <a:t>الدرس السابع : </a:t>
            </a:r>
            <a:r>
              <a:rPr lang="ar-SA" sz="2800" b="1" dirty="0">
                <a:ln w="0"/>
                <a:solidFill>
                  <a:srgbClr val="C00000"/>
                </a:solidFill>
                <a:effectLst>
                  <a:outerShdw blurRad="38100" dist="19050" dir="2700000" algn="tl" rotWithShape="0">
                    <a:schemeClr val="dk1">
                      <a:alpha val="40000"/>
                    </a:schemeClr>
                  </a:outerShdw>
                </a:effectLst>
                <a:cs typeface="Calibri"/>
                <a:sym typeface="Calibri"/>
              </a:rPr>
              <a:t>علامات الساعة الكبرى</a:t>
            </a:r>
            <a:endParaRPr lang="ar-SA" sz="2800" b="1" cap="none" spc="0" dirty="0">
              <a:ln w="0"/>
              <a:solidFill>
                <a:schemeClr val="accent1">
                  <a:lumMod val="5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947040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5533F7F1-C08D-4FEB-8057-F2538BF83185}"/>
              </a:ext>
            </a:extLst>
          </p:cNvPr>
          <p:cNvSpPr txBox="1"/>
          <p:nvPr/>
        </p:nvSpPr>
        <p:spPr>
          <a:xfrm>
            <a:off x="1869617" y="1024959"/>
            <a:ext cx="5781842"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SA" sz="6000" b="1" kern="0" dirty="0">
                <a:solidFill>
                  <a:srgbClr val="F34C4D"/>
                </a:solidFill>
                <a:cs typeface="Calibri"/>
                <a:sym typeface="Calibri"/>
              </a:rPr>
              <a:t>احتفظ/ي بإجاباتك وصحح/ي معلوماتك أثناء الدرس!</a:t>
            </a:r>
          </a:p>
        </p:txBody>
      </p:sp>
      <p:pic>
        <p:nvPicPr>
          <p:cNvPr id="12" name="صورة 11" descr="صورة تحتوي على لعبة, رسم&#10;&#10;تم إنشاء الوصف تلقائياً">
            <a:extLst>
              <a:ext uri="{FF2B5EF4-FFF2-40B4-BE49-F238E27FC236}">
                <a16:creationId xmlns:a16="http://schemas.microsoft.com/office/drawing/2014/main" id="{DFB23FAC-2D73-4F97-8197-BBDA9AFB3E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911" y="1824547"/>
            <a:ext cx="3535012" cy="4125468"/>
          </a:xfrm>
          <a:prstGeom prst="rect">
            <a:avLst/>
          </a:prstGeom>
        </p:spPr>
      </p:pic>
      <p:pic>
        <p:nvPicPr>
          <p:cNvPr id="1026" name="Picture 2" descr="70+ Best صفات المسيخ الدجال والجساسة images | historical revisionism, philo  farnsworth, psychological manipulation">
            <a:extLst>
              <a:ext uri="{FF2B5EF4-FFF2-40B4-BE49-F238E27FC236}">
                <a16:creationId xmlns:a16="http://schemas.microsoft.com/office/drawing/2014/main" id="{D6F27B53-554E-4958-BDF5-54888EF32EC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214" b="97500" l="10000" r="90000">
                        <a14:foregroundMark x1="52857" y1="91429" x2="52857" y2="91429"/>
                        <a14:foregroundMark x1="53571" y1="97857" x2="53571" y2="97857"/>
                        <a14:foregroundMark x1="47500" y1="18929" x2="47500" y2="18929"/>
                        <a14:foregroundMark x1="64643" y1="51071" x2="64643" y2="51071"/>
                        <a14:foregroundMark x1="61429" y1="43214" x2="44286" y2="53929"/>
                        <a14:foregroundMark x1="44286" y1="53929" x2="36429" y2="49286"/>
                        <a14:foregroundMark x1="60714" y1="15714" x2="60714" y2="15714"/>
                        <a14:foregroundMark x1="60714" y1="15714" x2="44286" y2="17500"/>
                        <a14:foregroundMark x1="45000" y1="8214" x2="45000" y2="26786"/>
                        <a14:foregroundMark x1="45000" y1="26786" x2="56786" y2="14286"/>
                        <a14:foregroundMark x1="83929" y1="75714" x2="83929" y2="78214"/>
                        <a14:foregroundMark x1="15357" y1="75000" x2="11429" y2="77500"/>
                      </a14:backgroundRemoval>
                    </a14:imgEffect>
                  </a14:imgLayer>
                </a14:imgProps>
              </a:ext>
              <a:ext uri="{28A0092B-C50C-407E-A947-70E740481C1C}">
                <a14:useLocalDpi xmlns:a14="http://schemas.microsoft.com/office/drawing/2010/main" val="0"/>
              </a:ext>
            </a:extLst>
          </a:blip>
          <a:srcRect/>
          <a:stretch>
            <a:fillRect/>
          </a:stretch>
        </p:blipFill>
        <p:spPr bwMode="auto">
          <a:xfrm>
            <a:off x="6444837" y="373301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8552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C7CE2B66-5891-4A48-9756-D99AD9BF0839}"/>
              </a:ext>
            </a:extLst>
          </p:cNvPr>
          <p:cNvPicPr>
            <a:picLocks noChangeAspect="1"/>
          </p:cNvPicPr>
          <p:nvPr/>
        </p:nvPicPr>
        <p:blipFill>
          <a:blip r:embed="rId2"/>
          <a:stretch>
            <a:fillRect/>
          </a:stretch>
        </p:blipFill>
        <p:spPr>
          <a:xfrm>
            <a:off x="6096000" y="1242116"/>
            <a:ext cx="5047926" cy="5390158"/>
          </a:xfrm>
          <a:prstGeom prst="rect">
            <a:avLst/>
          </a:prstGeom>
        </p:spPr>
      </p:pic>
      <p:pic>
        <p:nvPicPr>
          <p:cNvPr id="5" name="صورة 4">
            <a:extLst>
              <a:ext uri="{FF2B5EF4-FFF2-40B4-BE49-F238E27FC236}">
                <a16:creationId xmlns:a16="http://schemas.microsoft.com/office/drawing/2014/main" id="{E349F811-2168-45A7-92D6-9AE8FFF0B1F1}"/>
              </a:ext>
            </a:extLst>
          </p:cNvPr>
          <p:cNvPicPr>
            <a:picLocks noChangeAspect="1"/>
          </p:cNvPicPr>
          <p:nvPr/>
        </p:nvPicPr>
        <p:blipFill>
          <a:blip r:embed="rId3"/>
          <a:stretch>
            <a:fillRect/>
          </a:stretch>
        </p:blipFill>
        <p:spPr>
          <a:xfrm>
            <a:off x="2644253" y="-776406"/>
            <a:ext cx="5047926" cy="5616591"/>
          </a:xfrm>
          <a:prstGeom prst="rect">
            <a:avLst/>
          </a:prstGeom>
        </p:spPr>
      </p:pic>
      <p:sp>
        <p:nvSpPr>
          <p:cNvPr id="6" name="مربع نص 5">
            <a:extLst>
              <a:ext uri="{FF2B5EF4-FFF2-40B4-BE49-F238E27FC236}">
                <a16:creationId xmlns:a16="http://schemas.microsoft.com/office/drawing/2014/main" id="{22E2635C-379F-40DE-88D8-50C7E9CA3DED}"/>
              </a:ext>
            </a:extLst>
          </p:cNvPr>
          <p:cNvSpPr txBox="1"/>
          <p:nvPr/>
        </p:nvSpPr>
        <p:spPr>
          <a:xfrm>
            <a:off x="3371883" y="734880"/>
            <a:ext cx="3694126" cy="2123658"/>
          </a:xfrm>
          <a:prstGeom prst="rect">
            <a:avLst/>
          </a:prstGeom>
          <a:noFill/>
        </p:spPr>
        <p:txBody>
          <a:bodyPr wrap="square">
            <a:spAutoFit/>
          </a:bodyPr>
          <a:lstStyle/>
          <a:p>
            <a:pPr algn="ctr"/>
            <a:r>
              <a:rPr lang="ar-SA" sz="4400" b="1" kern="0" dirty="0">
                <a:cs typeface="Calibri"/>
                <a:sym typeface="Calibri"/>
              </a:rPr>
              <a:t>ماذا تعرفين عن معنى الدجال في اللغة؟</a:t>
            </a:r>
          </a:p>
        </p:txBody>
      </p:sp>
      <p:grpSp>
        <p:nvGrpSpPr>
          <p:cNvPr id="7" name="مجموعة 6">
            <a:extLst>
              <a:ext uri="{FF2B5EF4-FFF2-40B4-BE49-F238E27FC236}">
                <a16:creationId xmlns:a16="http://schemas.microsoft.com/office/drawing/2014/main" id="{E7C54D87-C641-4D20-8B5A-5ED0C4675629}"/>
              </a:ext>
            </a:extLst>
          </p:cNvPr>
          <p:cNvGrpSpPr/>
          <p:nvPr/>
        </p:nvGrpSpPr>
        <p:grpSpPr>
          <a:xfrm flipH="1">
            <a:off x="1012698" y="3260799"/>
            <a:ext cx="3263110" cy="2862321"/>
            <a:chOff x="7719393" y="334556"/>
            <a:chExt cx="2726635" cy="2726635"/>
          </a:xfrm>
        </p:grpSpPr>
        <p:pic>
          <p:nvPicPr>
            <p:cNvPr id="8" name="Picture 8" descr="Thinking PNG, Person Thinking, Emoji Thinking, Boy, Cartoon Images Free  Download - Free Transparent PNG Logos">
              <a:extLst>
                <a:ext uri="{FF2B5EF4-FFF2-40B4-BE49-F238E27FC236}">
                  <a16:creationId xmlns:a16="http://schemas.microsoft.com/office/drawing/2014/main" id="{4CA584EF-1440-4E47-807A-8D1EABC221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9393" y="334556"/>
              <a:ext cx="2726635" cy="2726635"/>
            </a:xfrm>
            <a:prstGeom prst="rect">
              <a:avLst/>
            </a:prstGeom>
            <a:noFill/>
            <a:extLst>
              <a:ext uri="{909E8E84-426E-40DD-AFC4-6F175D3DCCD1}">
                <a14:hiddenFill xmlns:a14="http://schemas.microsoft.com/office/drawing/2010/main">
                  <a:solidFill>
                    <a:srgbClr val="FFFFFF"/>
                  </a:solidFill>
                </a14:hiddenFill>
              </a:ext>
            </a:extLst>
          </p:spPr>
        </p:pic>
        <p:sp>
          <p:nvSpPr>
            <p:cNvPr id="9" name="شكل بيضاوي 2">
              <a:extLst>
                <a:ext uri="{FF2B5EF4-FFF2-40B4-BE49-F238E27FC236}">
                  <a16:creationId xmlns:a16="http://schemas.microsoft.com/office/drawing/2014/main" id="{9DD157DB-8ACB-4D08-AAAD-1DED6B73DB4F}"/>
                </a:ext>
              </a:extLst>
            </p:cNvPr>
            <p:cNvSpPr/>
            <p:nvPr/>
          </p:nvSpPr>
          <p:spPr>
            <a:xfrm>
              <a:off x="8494644" y="1363246"/>
              <a:ext cx="728869" cy="651135"/>
            </a:xfrm>
            <a:custGeom>
              <a:avLst/>
              <a:gdLst>
                <a:gd name="connsiteX0" fmla="*/ 0 w 596347"/>
                <a:gd name="connsiteY0" fmla="*/ 324678 h 649356"/>
                <a:gd name="connsiteX1" fmla="*/ 298174 w 596347"/>
                <a:gd name="connsiteY1" fmla="*/ 0 h 649356"/>
                <a:gd name="connsiteX2" fmla="*/ 596348 w 596347"/>
                <a:gd name="connsiteY2" fmla="*/ 324678 h 649356"/>
                <a:gd name="connsiteX3" fmla="*/ 298174 w 596347"/>
                <a:gd name="connsiteY3" fmla="*/ 649356 h 649356"/>
                <a:gd name="connsiteX4" fmla="*/ 0 w 596347"/>
                <a:gd name="connsiteY4" fmla="*/ 324678 h 649356"/>
                <a:gd name="connsiteX0" fmla="*/ 0 w 649356"/>
                <a:gd name="connsiteY0" fmla="*/ 330570 h 657215"/>
                <a:gd name="connsiteX1" fmla="*/ 298174 w 649356"/>
                <a:gd name="connsiteY1" fmla="*/ 5892 h 657215"/>
                <a:gd name="connsiteX2" fmla="*/ 649356 w 649356"/>
                <a:gd name="connsiteY2" fmla="*/ 198048 h 657215"/>
                <a:gd name="connsiteX3" fmla="*/ 298174 w 649356"/>
                <a:gd name="connsiteY3" fmla="*/ 655248 h 657215"/>
                <a:gd name="connsiteX4" fmla="*/ 0 w 649356"/>
                <a:gd name="connsiteY4" fmla="*/ 330570 h 657215"/>
                <a:gd name="connsiteX0" fmla="*/ 0 w 728869"/>
                <a:gd name="connsiteY0" fmla="*/ 167380 h 651135"/>
                <a:gd name="connsiteX1" fmla="*/ 377687 w 728869"/>
                <a:gd name="connsiteY1" fmla="*/ 1728 h 651135"/>
                <a:gd name="connsiteX2" fmla="*/ 728869 w 728869"/>
                <a:gd name="connsiteY2" fmla="*/ 193884 h 651135"/>
                <a:gd name="connsiteX3" fmla="*/ 377687 w 728869"/>
                <a:gd name="connsiteY3" fmla="*/ 651084 h 651135"/>
                <a:gd name="connsiteX4" fmla="*/ 0 w 728869"/>
                <a:gd name="connsiteY4" fmla="*/ 167380 h 65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869" h="651135">
                  <a:moveTo>
                    <a:pt x="0" y="167380"/>
                  </a:moveTo>
                  <a:cubicBezTo>
                    <a:pt x="0" y="-11935"/>
                    <a:pt x="256209" y="-2689"/>
                    <a:pt x="377687" y="1728"/>
                  </a:cubicBezTo>
                  <a:cubicBezTo>
                    <a:pt x="499165" y="6145"/>
                    <a:pt x="728869" y="14569"/>
                    <a:pt x="728869" y="193884"/>
                  </a:cubicBezTo>
                  <a:cubicBezTo>
                    <a:pt x="728869" y="373199"/>
                    <a:pt x="499165" y="655501"/>
                    <a:pt x="377687" y="651084"/>
                  </a:cubicBezTo>
                  <a:cubicBezTo>
                    <a:pt x="256209" y="646667"/>
                    <a:pt x="0" y="346695"/>
                    <a:pt x="0" y="167380"/>
                  </a:cubicBezTo>
                  <a:close/>
                </a:path>
              </a:pathLst>
            </a:custGeom>
            <a:solidFill>
              <a:srgbClr val="F2B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F2B489"/>
                </a:solidFill>
              </a:endParaRPr>
            </a:p>
          </p:txBody>
        </p:sp>
      </p:grpSp>
      <p:sp>
        <p:nvSpPr>
          <p:cNvPr id="10" name="مربع نص 9">
            <a:extLst>
              <a:ext uri="{FF2B5EF4-FFF2-40B4-BE49-F238E27FC236}">
                <a16:creationId xmlns:a16="http://schemas.microsoft.com/office/drawing/2014/main" id="{A70BF1F4-2A7B-466C-88C1-931030331483}"/>
              </a:ext>
            </a:extLst>
          </p:cNvPr>
          <p:cNvSpPr txBox="1"/>
          <p:nvPr/>
        </p:nvSpPr>
        <p:spPr>
          <a:xfrm>
            <a:off x="6355731" y="2821663"/>
            <a:ext cx="4381631" cy="2585323"/>
          </a:xfrm>
          <a:prstGeom prst="rect">
            <a:avLst/>
          </a:prstGeom>
          <a:noFill/>
        </p:spPr>
        <p:txBody>
          <a:bodyPr wrap="square">
            <a:spAutoFit/>
          </a:bodyPr>
          <a:lstStyle/>
          <a:p>
            <a:pPr algn="ctr"/>
            <a:r>
              <a:rPr lang="ar-SA" sz="5400" b="1" kern="0" dirty="0">
                <a:cs typeface="Calibri"/>
                <a:sym typeface="Calibri"/>
              </a:rPr>
              <a:t>الدجل وهو الكذب ولذلك سميّ بالدجال.</a:t>
            </a:r>
          </a:p>
        </p:txBody>
      </p:sp>
    </p:spTree>
    <p:extLst>
      <p:ext uri="{BB962C8B-B14F-4D97-AF65-F5344CB8AC3E}">
        <p14:creationId xmlns:p14="http://schemas.microsoft.com/office/powerpoint/2010/main" val="23495418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صورة 13">
            <a:extLst>
              <a:ext uri="{FF2B5EF4-FFF2-40B4-BE49-F238E27FC236}">
                <a16:creationId xmlns:a16="http://schemas.microsoft.com/office/drawing/2014/main" id="{123AF713-8E96-4770-B23A-487A2BE2A7AD}"/>
              </a:ext>
            </a:extLst>
          </p:cNvPr>
          <p:cNvPicPr>
            <a:picLocks noChangeAspect="1"/>
          </p:cNvPicPr>
          <p:nvPr/>
        </p:nvPicPr>
        <p:blipFill>
          <a:blip r:embed="rId2"/>
          <a:stretch>
            <a:fillRect/>
          </a:stretch>
        </p:blipFill>
        <p:spPr>
          <a:xfrm>
            <a:off x="154043" y="3048758"/>
            <a:ext cx="7319668" cy="3401165"/>
          </a:xfrm>
          <a:prstGeom prst="rect">
            <a:avLst/>
          </a:prstGeom>
        </p:spPr>
      </p:pic>
      <p:sp>
        <p:nvSpPr>
          <p:cNvPr id="4" name="مستطيل: زوايا مستديرة 3">
            <a:extLst>
              <a:ext uri="{FF2B5EF4-FFF2-40B4-BE49-F238E27FC236}">
                <a16:creationId xmlns:a16="http://schemas.microsoft.com/office/drawing/2014/main" id="{3063566B-F4D5-4210-A86A-BED75CFE225F}"/>
              </a:ext>
            </a:extLst>
          </p:cNvPr>
          <p:cNvSpPr/>
          <p:nvPr/>
        </p:nvSpPr>
        <p:spPr>
          <a:xfrm>
            <a:off x="5844209" y="1326424"/>
            <a:ext cx="5703556" cy="1563665"/>
          </a:xfrm>
          <a:prstGeom prst="roundRect">
            <a:avLst/>
          </a:prstGeom>
          <a:solidFill>
            <a:srgbClr val="A0D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ar-SA" sz="4000" b="1" kern="0" dirty="0">
                <a:ln w="0"/>
                <a:solidFill>
                  <a:schemeClr val="tx1"/>
                </a:solidFill>
                <a:cs typeface="Calibri"/>
                <a:sym typeface="Calibri"/>
              </a:rPr>
              <a:t>فتنة الدجال أعظم الفتن منذ أن خلق الله آدم عليه السلام!</a:t>
            </a:r>
            <a:endParaRPr lang="ar-SA" sz="4000" b="1" dirty="0">
              <a:ln w="0"/>
              <a:solidFill>
                <a:schemeClr val="tx1"/>
              </a:solidFill>
            </a:endParaRPr>
          </a:p>
        </p:txBody>
      </p:sp>
      <p:sp>
        <p:nvSpPr>
          <p:cNvPr id="5" name="مستطيل: زوايا مستديرة 4">
            <a:extLst>
              <a:ext uri="{FF2B5EF4-FFF2-40B4-BE49-F238E27FC236}">
                <a16:creationId xmlns:a16="http://schemas.microsoft.com/office/drawing/2014/main" id="{384F715A-1FA0-4FEB-9D00-83221034609F}"/>
              </a:ext>
            </a:extLst>
          </p:cNvPr>
          <p:cNvSpPr/>
          <p:nvPr/>
        </p:nvSpPr>
        <p:spPr>
          <a:xfrm>
            <a:off x="1641898" y="3377739"/>
            <a:ext cx="5216236" cy="20686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kern="0" dirty="0">
                <a:ln w="0"/>
                <a:solidFill>
                  <a:schemeClr val="tx1"/>
                </a:solidFill>
                <a:cs typeface="Calibri"/>
                <a:sym typeface="Calibri"/>
              </a:rPr>
              <a:t>وذلك لِمّا يقع له من خوارق عظيمة تُبهر الناس وتخدعهم.</a:t>
            </a:r>
            <a:endParaRPr lang="ar-SA" sz="5400" b="1" dirty="0">
              <a:ln w="0"/>
              <a:solidFill>
                <a:schemeClr val="tx1"/>
              </a:solidFill>
            </a:endParaRPr>
          </a:p>
        </p:txBody>
      </p:sp>
      <p:sp>
        <p:nvSpPr>
          <p:cNvPr id="2" name="مستطيل: زوايا مستديرة 1">
            <a:extLst>
              <a:ext uri="{FF2B5EF4-FFF2-40B4-BE49-F238E27FC236}">
                <a16:creationId xmlns:a16="http://schemas.microsoft.com/office/drawing/2014/main" id="{3E70AF1B-C11B-474E-84C2-2F2909A235A1}"/>
              </a:ext>
            </a:extLst>
          </p:cNvPr>
          <p:cNvSpPr/>
          <p:nvPr/>
        </p:nvSpPr>
        <p:spPr>
          <a:xfrm>
            <a:off x="463547" y="304669"/>
            <a:ext cx="11388461" cy="1142458"/>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ar-SA" sz="4400" b="1" dirty="0">
                <a:solidFill>
                  <a:srgbClr val="B87600"/>
                </a:solidFill>
                <a:cs typeface="Calibri"/>
                <a:sym typeface="Calibri"/>
              </a:rPr>
              <a:t>فكر/ي تفكيرًا منطقيًا:</a:t>
            </a:r>
            <a:endParaRPr lang="ar-SA" sz="4400" dirty="0"/>
          </a:p>
        </p:txBody>
      </p:sp>
      <p:sp>
        <p:nvSpPr>
          <p:cNvPr id="3" name="مستطيل: زوايا مستديرة 2">
            <a:extLst>
              <a:ext uri="{FF2B5EF4-FFF2-40B4-BE49-F238E27FC236}">
                <a16:creationId xmlns:a16="http://schemas.microsoft.com/office/drawing/2014/main" id="{E0A7A6CE-7B13-4F8E-8336-7F2699E06204}"/>
              </a:ext>
            </a:extLst>
          </p:cNvPr>
          <p:cNvSpPr/>
          <p:nvPr/>
        </p:nvSpPr>
        <p:spPr>
          <a:xfrm>
            <a:off x="1500644" y="6049617"/>
            <a:ext cx="2510879" cy="579751"/>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a:solidFill>
                  <a:schemeClr val="accent3">
                    <a:lumMod val="50000"/>
                  </a:schemeClr>
                </a:solidFill>
              </a:rPr>
              <a:t>التبرير</a:t>
            </a:r>
          </a:p>
        </p:txBody>
      </p:sp>
      <p:grpSp>
        <p:nvGrpSpPr>
          <p:cNvPr id="16" name="مجموعة 15">
            <a:extLst>
              <a:ext uri="{FF2B5EF4-FFF2-40B4-BE49-F238E27FC236}">
                <a16:creationId xmlns:a16="http://schemas.microsoft.com/office/drawing/2014/main" id="{CF4860AC-6BC9-4EC1-A5CF-E629F6CF80DB}"/>
              </a:ext>
            </a:extLst>
          </p:cNvPr>
          <p:cNvGrpSpPr/>
          <p:nvPr/>
        </p:nvGrpSpPr>
        <p:grpSpPr>
          <a:xfrm flipH="1">
            <a:off x="576221" y="-83466"/>
            <a:ext cx="3263110" cy="2862321"/>
            <a:chOff x="7719393" y="334556"/>
            <a:chExt cx="2726635" cy="2726635"/>
          </a:xfrm>
        </p:grpSpPr>
        <p:pic>
          <p:nvPicPr>
            <p:cNvPr id="17" name="Picture 8" descr="Thinking PNG, Person Thinking, Emoji Thinking, Boy, Cartoon Images Free  Download - Free Transparent PNG Logos">
              <a:extLst>
                <a:ext uri="{FF2B5EF4-FFF2-40B4-BE49-F238E27FC236}">
                  <a16:creationId xmlns:a16="http://schemas.microsoft.com/office/drawing/2014/main" id="{CB0A6122-E8FF-49D3-B2CB-3ECB03ACFA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9393" y="334556"/>
              <a:ext cx="2726635" cy="2726635"/>
            </a:xfrm>
            <a:prstGeom prst="rect">
              <a:avLst/>
            </a:prstGeom>
            <a:noFill/>
            <a:extLst>
              <a:ext uri="{909E8E84-426E-40DD-AFC4-6F175D3DCCD1}">
                <a14:hiddenFill xmlns:a14="http://schemas.microsoft.com/office/drawing/2010/main">
                  <a:solidFill>
                    <a:srgbClr val="FFFFFF"/>
                  </a:solidFill>
                </a14:hiddenFill>
              </a:ext>
            </a:extLst>
          </p:spPr>
        </p:pic>
        <p:sp>
          <p:nvSpPr>
            <p:cNvPr id="18" name="شكل بيضاوي 2">
              <a:extLst>
                <a:ext uri="{FF2B5EF4-FFF2-40B4-BE49-F238E27FC236}">
                  <a16:creationId xmlns:a16="http://schemas.microsoft.com/office/drawing/2014/main" id="{69262733-83B1-469D-8C17-100065CD021E}"/>
                </a:ext>
              </a:extLst>
            </p:cNvPr>
            <p:cNvSpPr/>
            <p:nvPr/>
          </p:nvSpPr>
          <p:spPr>
            <a:xfrm>
              <a:off x="8494644" y="1363246"/>
              <a:ext cx="728869" cy="651135"/>
            </a:xfrm>
            <a:custGeom>
              <a:avLst/>
              <a:gdLst>
                <a:gd name="connsiteX0" fmla="*/ 0 w 596347"/>
                <a:gd name="connsiteY0" fmla="*/ 324678 h 649356"/>
                <a:gd name="connsiteX1" fmla="*/ 298174 w 596347"/>
                <a:gd name="connsiteY1" fmla="*/ 0 h 649356"/>
                <a:gd name="connsiteX2" fmla="*/ 596348 w 596347"/>
                <a:gd name="connsiteY2" fmla="*/ 324678 h 649356"/>
                <a:gd name="connsiteX3" fmla="*/ 298174 w 596347"/>
                <a:gd name="connsiteY3" fmla="*/ 649356 h 649356"/>
                <a:gd name="connsiteX4" fmla="*/ 0 w 596347"/>
                <a:gd name="connsiteY4" fmla="*/ 324678 h 649356"/>
                <a:gd name="connsiteX0" fmla="*/ 0 w 649356"/>
                <a:gd name="connsiteY0" fmla="*/ 330570 h 657215"/>
                <a:gd name="connsiteX1" fmla="*/ 298174 w 649356"/>
                <a:gd name="connsiteY1" fmla="*/ 5892 h 657215"/>
                <a:gd name="connsiteX2" fmla="*/ 649356 w 649356"/>
                <a:gd name="connsiteY2" fmla="*/ 198048 h 657215"/>
                <a:gd name="connsiteX3" fmla="*/ 298174 w 649356"/>
                <a:gd name="connsiteY3" fmla="*/ 655248 h 657215"/>
                <a:gd name="connsiteX4" fmla="*/ 0 w 649356"/>
                <a:gd name="connsiteY4" fmla="*/ 330570 h 657215"/>
                <a:gd name="connsiteX0" fmla="*/ 0 w 728869"/>
                <a:gd name="connsiteY0" fmla="*/ 167380 h 651135"/>
                <a:gd name="connsiteX1" fmla="*/ 377687 w 728869"/>
                <a:gd name="connsiteY1" fmla="*/ 1728 h 651135"/>
                <a:gd name="connsiteX2" fmla="*/ 728869 w 728869"/>
                <a:gd name="connsiteY2" fmla="*/ 193884 h 651135"/>
                <a:gd name="connsiteX3" fmla="*/ 377687 w 728869"/>
                <a:gd name="connsiteY3" fmla="*/ 651084 h 651135"/>
                <a:gd name="connsiteX4" fmla="*/ 0 w 728869"/>
                <a:gd name="connsiteY4" fmla="*/ 167380 h 65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869" h="651135">
                  <a:moveTo>
                    <a:pt x="0" y="167380"/>
                  </a:moveTo>
                  <a:cubicBezTo>
                    <a:pt x="0" y="-11935"/>
                    <a:pt x="256209" y="-2689"/>
                    <a:pt x="377687" y="1728"/>
                  </a:cubicBezTo>
                  <a:cubicBezTo>
                    <a:pt x="499165" y="6145"/>
                    <a:pt x="728869" y="14569"/>
                    <a:pt x="728869" y="193884"/>
                  </a:cubicBezTo>
                  <a:cubicBezTo>
                    <a:pt x="728869" y="373199"/>
                    <a:pt x="499165" y="655501"/>
                    <a:pt x="377687" y="651084"/>
                  </a:cubicBezTo>
                  <a:cubicBezTo>
                    <a:pt x="256209" y="646667"/>
                    <a:pt x="0" y="346695"/>
                    <a:pt x="0" y="167380"/>
                  </a:cubicBezTo>
                  <a:close/>
                </a:path>
              </a:pathLst>
            </a:custGeom>
            <a:solidFill>
              <a:srgbClr val="F2B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F2B489"/>
                </a:solidFill>
              </a:endParaRPr>
            </a:p>
          </p:txBody>
        </p:sp>
      </p:grpSp>
    </p:spTree>
    <p:extLst>
      <p:ext uri="{BB962C8B-B14F-4D97-AF65-F5344CB8AC3E}">
        <p14:creationId xmlns:p14="http://schemas.microsoft.com/office/powerpoint/2010/main" val="103177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32D2BA51-F061-43E3-96D0-FFDE7AFE97D1}"/>
              </a:ext>
            </a:extLst>
          </p:cNvPr>
          <p:cNvSpPr/>
          <p:nvPr/>
        </p:nvSpPr>
        <p:spPr>
          <a:xfrm>
            <a:off x="463547" y="334650"/>
            <a:ext cx="11388461" cy="1142458"/>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1"/>
            <a:r>
              <a:rPr lang="ar-SA" sz="4400" b="1" dirty="0">
                <a:solidFill>
                  <a:srgbClr val="B87600"/>
                </a:solidFill>
                <a:cs typeface="Calibri"/>
                <a:sym typeface="Calibri"/>
              </a:rPr>
              <a:t>فكري تفكيرًا منطقيًا:</a:t>
            </a:r>
            <a:endParaRPr lang="ar-SA" sz="4400" dirty="0"/>
          </a:p>
        </p:txBody>
      </p:sp>
      <p:sp>
        <p:nvSpPr>
          <p:cNvPr id="4" name="مستطيل: زوايا مستديرة 3">
            <a:extLst>
              <a:ext uri="{FF2B5EF4-FFF2-40B4-BE49-F238E27FC236}">
                <a16:creationId xmlns:a16="http://schemas.microsoft.com/office/drawing/2014/main" id="{3900E599-1191-4C58-B977-9E330B96E49F}"/>
              </a:ext>
            </a:extLst>
          </p:cNvPr>
          <p:cNvSpPr/>
          <p:nvPr/>
        </p:nvSpPr>
        <p:spPr>
          <a:xfrm>
            <a:off x="374209" y="5943600"/>
            <a:ext cx="2510879" cy="579751"/>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a:solidFill>
                  <a:schemeClr val="accent3">
                    <a:lumMod val="50000"/>
                  </a:schemeClr>
                </a:solidFill>
              </a:rPr>
              <a:t>التبرير</a:t>
            </a:r>
          </a:p>
        </p:txBody>
      </p:sp>
      <p:graphicFrame>
        <p:nvGraphicFramePr>
          <p:cNvPr id="3" name="رسم تخطيطي 2">
            <a:extLst>
              <a:ext uri="{FF2B5EF4-FFF2-40B4-BE49-F238E27FC236}">
                <a16:creationId xmlns:a16="http://schemas.microsoft.com/office/drawing/2014/main" id="{53161A1F-50AB-4274-A052-47508505C6EF}"/>
              </a:ext>
            </a:extLst>
          </p:cNvPr>
          <p:cNvGraphicFramePr/>
          <p:nvPr>
            <p:extLst>
              <p:ext uri="{D42A27DB-BD31-4B8C-83A1-F6EECF244321}">
                <p14:modId xmlns:p14="http://schemas.microsoft.com/office/powerpoint/2010/main" val="858668355"/>
              </p:ext>
            </p:extLst>
          </p:nvPr>
        </p:nvGraphicFramePr>
        <p:xfrm>
          <a:off x="3454542" y="8162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صورة 6" descr="صورة تحتوي على المصباح&#10;&#10;تم إنشاء الوصف تلقائياً">
            <a:extLst>
              <a:ext uri="{FF2B5EF4-FFF2-40B4-BE49-F238E27FC236}">
                <a16:creationId xmlns:a16="http://schemas.microsoft.com/office/drawing/2014/main" id="{A0943BA4-681C-4565-AD2C-820373DE75C9}"/>
              </a:ext>
            </a:extLst>
          </p:cNvPr>
          <p:cNvPicPr>
            <a:picLocks noChangeAspect="1"/>
          </p:cNvPicPr>
          <p:nvPr/>
        </p:nvPicPr>
        <p:blipFill rotWithShape="1">
          <a:blip r:embed="rId7">
            <a:extLst>
              <a:ext uri="{28A0092B-C50C-407E-A947-70E740481C1C}">
                <a14:useLocalDpi xmlns:a14="http://schemas.microsoft.com/office/drawing/2010/main" val="0"/>
              </a:ext>
            </a:extLst>
          </a:blip>
          <a:srcRect l="39770" t="14841" r="33008"/>
          <a:stretch/>
        </p:blipFill>
        <p:spPr>
          <a:xfrm>
            <a:off x="728431" y="489658"/>
            <a:ext cx="2726111" cy="6033692"/>
          </a:xfrm>
          <a:prstGeom prst="rect">
            <a:avLst/>
          </a:prstGeom>
        </p:spPr>
      </p:pic>
    </p:spTree>
    <p:extLst>
      <p:ext uri="{BB962C8B-B14F-4D97-AF65-F5344CB8AC3E}">
        <p14:creationId xmlns:p14="http://schemas.microsoft.com/office/powerpoint/2010/main" val="39007829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graphicEl>
                                              <a:dgm id="{639AEAD8-D078-433A-97DA-15913FAEEBC8}"/>
                                            </p:graphicEl>
                                          </p:spTgt>
                                        </p:tgtEl>
                                        <p:attrNameLst>
                                          <p:attrName>style.visibility</p:attrName>
                                        </p:attrNameLst>
                                      </p:cBhvr>
                                      <p:to>
                                        <p:strVal val="visible"/>
                                      </p:to>
                                    </p:set>
                                    <p:animEffect transition="in" filter="fade">
                                      <p:cBhvr>
                                        <p:cTn id="19" dur="1000"/>
                                        <p:tgtEl>
                                          <p:spTgt spid="3">
                                            <p:graphicEl>
                                              <a:dgm id="{639AEAD8-D078-433A-97DA-15913FAEEBC8}"/>
                                            </p:graphicEl>
                                          </p:spTgt>
                                        </p:tgtEl>
                                      </p:cBhvr>
                                    </p:animEffect>
                                    <p:anim calcmode="lin" valueType="num">
                                      <p:cBhvr>
                                        <p:cTn id="20" dur="1000" fill="hold"/>
                                        <p:tgtEl>
                                          <p:spTgt spid="3">
                                            <p:graphicEl>
                                              <a:dgm id="{639AEAD8-D078-433A-97DA-15913FAEEBC8}"/>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639AEAD8-D078-433A-97DA-15913FAEEBC8}"/>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graphicEl>
                                              <a:dgm id="{2C1C1698-CB89-4E7A-9D0D-F03BEA1A1CC9}"/>
                                            </p:graphicEl>
                                          </p:spTgt>
                                        </p:tgtEl>
                                        <p:attrNameLst>
                                          <p:attrName>style.visibility</p:attrName>
                                        </p:attrNameLst>
                                      </p:cBhvr>
                                      <p:to>
                                        <p:strVal val="visible"/>
                                      </p:to>
                                    </p:set>
                                    <p:animEffect transition="in" filter="fade">
                                      <p:cBhvr>
                                        <p:cTn id="26" dur="1000"/>
                                        <p:tgtEl>
                                          <p:spTgt spid="3">
                                            <p:graphicEl>
                                              <a:dgm id="{2C1C1698-CB89-4E7A-9D0D-F03BEA1A1CC9}"/>
                                            </p:graphicEl>
                                          </p:spTgt>
                                        </p:tgtEl>
                                      </p:cBhvr>
                                    </p:animEffect>
                                    <p:anim calcmode="lin" valueType="num">
                                      <p:cBhvr>
                                        <p:cTn id="27" dur="1000" fill="hold"/>
                                        <p:tgtEl>
                                          <p:spTgt spid="3">
                                            <p:graphicEl>
                                              <a:dgm id="{2C1C1698-CB89-4E7A-9D0D-F03BEA1A1CC9}"/>
                                            </p:graphicEl>
                                          </p:spTgt>
                                        </p:tgtEl>
                                        <p:attrNameLst>
                                          <p:attrName>ppt_x</p:attrName>
                                        </p:attrNameLst>
                                      </p:cBhvr>
                                      <p:tavLst>
                                        <p:tav tm="0">
                                          <p:val>
                                            <p:strVal val="#ppt_x"/>
                                          </p:val>
                                        </p:tav>
                                        <p:tav tm="100000">
                                          <p:val>
                                            <p:strVal val="#ppt_x"/>
                                          </p:val>
                                        </p:tav>
                                      </p:tavLst>
                                    </p:anim>
                                    <p:anim calcmode="lin" valueType="num">
                                      <p:cBhvr>
                                        <p:cTn id="28" dur="1000" fill="hold"/>
                                        <p:tgtEl>
                                          <p:spTgt spid="3">
                                            <p:graphicEl>
                                              <a:dgm id="{2C1C1698-CB89-4E7A-9D0D-F03BEA1A1CC9}"/>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graphicEl>
                                              <a:dgm id="{94351908-F0A7-4794-96EA-E76FDC7B9817}"/>
                                            </p:graphicEl>
                                          </p:spTgt>
                                        </p:tgtEl>
                                        <p:attrNameLst>
                                          <p:attrName>style.visibility</p:attrName>
                                        </p:attrNameLst>
                                      </p:cBhvr>
                                      <p:to>
                                        <p:strVal val="visible"/>
                                      </p:to>
                                    </p:set>
                                    <p:animEffect transition="in" filter="fade">
                                      <p:cBhvr>
                                        <p:cTn id="31" dur="1000"/>
                                        <p:tgtEl>
                                          <p:spTgt spid="3">
                                            <p:graphicEl>
                                              <a:dgm id="{94351908-F0A7-4794-96EA-E76FDC7B9817}"/>
                                            </p:graphicEl>
                                          </p:spTgt>
                                        </p:tgtEl>
                                      </p:cBhvr>
                                    </p:animEffect>
                                    <p:anim calcmode="lin" valueType="num">
                                      <p:cBhvr>
                                        <p:cTn id="32" dur="1000" fill="hold"/>
                                        <p:tgtEl>
                                          <p:spTgt spid="3">
                                            <p:graphicEl>
                                              <a:dgm id="{94351908-F0A7-4794-96EA-E76FDC7B9817}"/>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dgm id="{94351908-F0A7-4794-96EA-E76FDC7B981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a:extLst>
              <a:ext uri="{FF2B5EF4-FFF2-40B4-BE49-F238E27FC236}">
                <a16:creationId xmlns:a16="http://schemas.microsoft.com/office/drawing/2014/main" id="{1DBA4164-F272-42BD-8D1D-AA3B97490868}"/>
              </a:ext>
            </a:extLst>
          </p:cNvPr>
          <p:cNvPicPr>
            <a:picLocks noChangeAspect="1"/>
          </p:cNvPicPr>
          <p:nvPr/>
        </p:nvPicPr>
        <p:blipFill>
          <a:blip r:embed="rId2"/>
          <a:srcRect/>
          <a:stretch>
            <a:fillRect/>
          </a:stretch>
        </p:blipFill>
        <p:spPr>
          <a:xfrm>
            <a:off x="206983" y="814702"/>
            <a:ext cx="2709463" cy="2779909"/>
          </a:xfrm>
          <a:prstGeom prst="rect">
            <a:avLst/>
          </a:prstGeom>
        </p:spPr>
      </p:pic>
      <p:pic>
        <p:nvPicPr>
          <p:cNvPr id="5" name="Picture 2" descr="Etiqueta retro cielo azul cinta - Descargar PNG/SVG transparente">
            <a:extLst>
              <a:ext uri="{FF2B5EF4-FFF2-40B4-BE49-F238E27FC236}">
                <a16:creationId xmlns:a16="http://schemas.microsoft.com/office/drawing/2014/main" id="{FCC8C533-908E-415A-9CBE-E9D38E4FE6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647"/>
          <a:stretch/>
        </p:blipFill>
        <p:spPr bwMode="auto">
          <a:xfrm>
            <a:off x="3997226" y="-1738448"/>
            <a:ext cx="4876800" cy="2894511"/>
          </a:xfrm>
          <a:prstGeom prst="rect">
            <a:avLst/>
          </a:prstGeom>
          <a:noFill/>
          <a:extLst>
            <a:ext uri="{909E8E84-426E-40DD-AFC4-6F175D3DCCD1}">
              <a14:hiddenFill xmlns:a14="http://schemas.microsoft.com/office/drawing/2010/main">
                <a:solidFill>
                  <a:srgbClr val="FFFFFF"/>
                </a:solidFill>
              </a14:hiddenFill>
            </a:ext>
          </a:extLst>
        </p:spPr>
      </p:pic>
      <p:sp>
        <p:nvSpPr>
          <p:cNvPr id="7" name="مربع نص 6">
            <a:extLst>
              <a:ext uri="{FF2B5EF4-FFF2-40B4-BE49-F238E27FC236}">
                <a16:creationId xmlns:a16="http://schemas.microsoft.com/office/drawing/2014/main" id="{0B5AA0D0-4FAC-4E8F-B3BA-BB666F1645A2}"/>
              </a:ext>
            </a:extLst>
          </p:cNvPr>
          <p:cNvSpPr txBox="1"/>
          <p:nvPr/>
        </p:nvSpPr>
        <p:spPr>
          <a:xfrm>
            <a:off x="3388715" y="376786"/>
            <a:ext cx="6093822" cy="646331"/>
          </a:xfrm>
          <a:prstGeom prst="rect">
            <a:avLst/>
          </a:prstGeom>
          <a:noFill/>
        </p:spPr>
        <p:txBody>
          <a:bodyPr wrap="square">
            <a:spAutoFit/>
          </a:bodyPr>
          <a:lstStyle/>
          <a:p>
            <a:pPr algn="ctr"/>
            <a:r>
              <a:rPr lang="ar-SA" sz="3600" b="1" dirty="0">
                <a:solidFill>
                  <a:srgbClr val="002060"/>
                </a:solidFill>
                <a:latin typeface="Calibri" panose="020F0502020204030204"/>
                <a:cs typeface="+mj-cs"/>
              </a:rPr>
              <a:t>صفات الدجال:</a:t>
            </a:r>
            <a:endParaRPr lang="ar-SA" dirty="0">
              <a:cs typeface="+mj-cs"/>
            </a:endParaRPr>
          </a:p>
        </p:txBody>
      </p:sp>
      <p:sp>
        <p:nvSpPr>
          <p:cNvPr id="11" name="مربع نص 10">
            <a:extLst>
              <a:ext uri="{FF2B5EF4-FFF2-40B4-BE49-F238E27FC236}">
                <a16:creationId xmlns:a16="http://schemas.microsoft.com/office/drawing/2014/main" id="{4CC52CE9-1C8F-4FBD-B606-D0A484D5258A}"/>
              </a:ext>
            </a:extLst>
          </p:cNvPr>
          <p:cNvSpPr txBox="1"/>
          <p:nvPr/>
        </p:nvSpPr>
        <p:spPr>
          <a:xfrm>
            <a:off x="3052689" y="1125287"/>
            <a:ext cx="8599706" cy="3785652"/>
          </a:xfrm>
          <a:prstGeom prst="rect">
            <a:avLst/>
          </a:prstGeom>
          <a:solidFill>
            <a:srgbClr val="FFFF99"/>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ar-SA" sz="4000" b="1" dirty="0"/>
              <a:t>فعن ابن عمر رضي الله عنه أن رسول الله ﷺ:  ذكر الدجال بين ظهراني الناس فقال: «إن الله تعالى ليس بأعور، ألا وإن المسيح الدجال </a:t>
            </a:r>
            <a:r>
              <a:rPr lang="ar-SA" sz="4000" b="1" dirty="0">
                <a:highlight>
                  <a:srgbClr val="67C9DD"/>
                </a:highlight>
              </a:rPr>
              <a:t>أعور العين اليمنى كأن عينه عنبة طافية</a:t>
            </a:r>
            <a:r>
              <a:rPr lang="ar-SA" sz="4000" b="1" dirty="0"/>
              <a:t>». وفي حديث أنس رضي الله عنه قال: قال رسول الله ﷺ: «</a:t>
            </a:r>
            <a:r>
              <a:rPr lang="ar-SA" sz="4000" b="1" dirty="0">
                <a:highlight>
                  <a:srgbClr val="67C9DD"/>
                </a:highlight>
              </a:rPr>
              <a:t>وإن بين عينيه مكتوب: كافر </a:t>
            </a:r>
            <a:r>
              <a:rPr lang="ar-SA" sz="4000" b="1" dirty="0"/>
              <a:t>».</a:t>
            </a:r>
          </a:p>
        </p:txBody>
      </p:sp>
      <p:sp>
        <p:nvSpPr>
          <p:cNvPr id="13" name="مربع نص 12">
            <a:extLst>
              <a:ext uri="{FF2B5EF4-FFF2-40B4-BE49-F238E27FC236}">
                <a16:creationId xmlns:a16="http://schemas.microsoft.com/office/drawing/2014/main" id="{B1CE8C1A-F1F7-45BD-BCCF-DB48713C75F5}"/>
              </a:ext>
            </a:extLst>
          </p:cNvPr>
          <p:cNvSpPr txBox="1"/>
          <p:nvPr/>
        </p:nvSpPr>
        <p:spPr>
          <a:xfrm>
            <a:off x="-1487458" y="1542936"/>
            <a:ext cx="6098344" cy="1323439"/>
          </a:xfrm>
          <a:prstGeom prst="rect">
            <a:avLst/>
          </a:prstGeom>
          <a:noFill/>
        </p:spPr>
        <p:txBody>
          <a:bodyPr wrap="square">
            <a:spAutoFit/>
          </a:bodyPr>
          <a:lstStyle/>
          <a:p>
            <a:pPr algn="ctr"/>
            <a:r>
              <a:rPr lang="ar-SA" sz="4000" b="1" dirty="0">
                <a:solidFill>
                  <a:schemeClr val="bg1"/>
                </a:solidFill>
              </a:rPr>
              <a:t>ومعنى طافية:</a:t>
            </a:r>
          </a:p>
          <a:p>
            <a:pPr algn="ctr"/>
            <a:r>
              <a:rPr lang="ar-SA" sz="4000" b="1" dirty="0">
                <a:solidFill>
                  <a:schemeClr val="bg1"/>
                </a:solidFill>
              </a:rPr>
              <a:t> أي ناتئة .</a:t>
            </a:r>
          </a:p>
        </p:txBody>
      </p:sp>
    </p:spTree>
    <p:extLst>
      <p:ext uri="{BB962C8B-B14F-4D97-AF65-F5344CB8AC3E}">
        <p14:creationId xmlns:p14="http://schemas.microsoft.com/office/powerpoint/2010/main" val="21298379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descr="صورة تحتوي على مرآة, شاشة عرض, قدح&#10;&#10;تم إنشاء الوصف تلقائياً">
            <a:extLst>
              <a:ext uri="{FF2B5EF4-FFF2-40B4-BE49-F238E27FC236}">
                <a16:creationId xmlns:a16="http://schemas.microsoft.com/office/drawing/2014/main" id="{58019693-3457-4EDA-B556-22F04CE396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89215" y="452907"/>
            <a:ext cx="5851002" cy="5797363"/>
          </a:xfrm>
          <a:prstGeom prst="rect">
            <a:avLst/>
          </a:prstGeom>
        </p:spPr>
      </p:pic>
      <p:pic>
        <p:nvPicPr>
          <p:cNvPr id="5" name="Picture 2" descr="Etiqueta retro cielo azul cinta - Descargar PNG/SVG transparente">
            <a:extLst>
              <a:ext uri="{FF2B5EF4-FFF2-40B4-BE49-F238E27FC236}">
                <a16:creationId xmlns:a16="http://schemas.microsoft.com/office/drawing/2014/main" id="{FCC8C533-908E-415A-9CBE-E9D38E4FE6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647"/>
          <a:stretch/>
        </p:blipFill>
        <p:spPr bwMode="auto">
          <a:xfrm>
            <a:off x="3521808" y="-2258953"/>
            <a:ext cx="5960729" cy="3537852"/>
          </a:xfrm>
          <a:prstGeom prst="rect">
            <a:avLst/>
          </a:prstGeom>
          <a:noFill/>
          <a:extLst>
            <a:ext uri="{909E8E84-426E-40DD-AFC4-6F175D3DCCD1}">
              <a14:hiddenFill xmlns:a14="http://schemas.microsoft.com/office/drawing/2010/main">
                <a:solidFill>
                  <a:srgbClr val="FFFFFF"/>
                </a:solidFill>
              </a14:hiddenFill>
            </a:ext>
          </a:extLst>
        </p:spPr>
      </p:pic>
      <p:sp>
        <p:nvSpPr>
          <p:cNvPr id="7" name="مربع نص 6">
            <a:extLst>
              <a:ext uri="{FF2B5EF4-FFF2-40B4-BE49-F238E27FC236}">
                <a16:creationId xmlns:a16="http://schemas.microsoft.com/office/drawing/2014/main" id="{0B5AA0D0-4FAC-4E8F-B3BA-BB666F1645A2}"/>
              </a:ext>
            </a:extLst>
          </p:cNvPr>
          <p:cNvSpPr txBox="1"/>
          <p:nvPr/>
        </p:nvSpPr>
        <p:spPr>
          <a:xfrm>
            <a:off x="3388715" y="376786"/>
            <a:ext cx="6093822" cy="646331"/>
          </a:xfrm>
          <a:prstGeom prst="rect">
            <a:avLst/>
          </a:prstGeom>
          <a:noFill/>
        </p:spPr>
        <p:txBody>
          <a:bodyPr wrap="square">
            <a:spAutoFit/>
          </a:bodyPr>
          <a:lstStyle/>
          <a:p>
            <a:pPr algn="ctr"/>
            <a:r>
              <a:rPr lang="ar-SA" sz="3600" b="1" dirty="0">
                <a:solidFill>
                  <a:srgbClr val="002060"/>
                </a:solidFill>
                <a:latin typeface="Calibri" panose="020F0502020204030204"/>
                <a:cs typeface="+mj-cs"/>
              </a:rPr>
              <a:t>صور الفتنة في المسيح الدجال:</a:t>
            </a:r>
            <a:endParaRPr lang="ar-SA" dirty="0">
              <a:cs typeface="+mj-cs"/>
            </a:endParaRPr>
          </a:p>
        </p:txBody>
      </p:sp>
      <p:sp>
        <p:nvSpPr>
          <p:cNvPr id="2" name="مربع نص 1">
            <a:extLst>
              <a:ext uri="{FF2B5EF4-FFF2-40B4-BE49-F238E27FC236}">
                <a16:creationId xmlns:a16="http://schemas.microsoft.com/office/drawing/2014/main" id="{9E7EEE51-FE5D-4E22-9566-4EFF483C41C4}"/>
              </a:ext>
            </a:extLst>
          </p:cNvPr>
          <p:cNvSpPr txBox="1"/>
          <p:nvPr/>
        </p:nvSpPr>
        <p:spPr>
          <a:xfrm>
            <a:off x="5728333" y="1337682"/>
            <a:ext cx="5960729" cy="4832092"/>
          </a:xfrm>
          <a:prstGeom prst="rect">
            <a:avLst/>
          </a:prstGeom>
          <a:solidFill>
            <a:srgbClr val="FFFF99"/>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ar-SA" sz="2800" b="1" dirty="0"/>
              <a:t>ومن ذلك ما جاء في حديث النواس بن سمعان رضي الله عنه في شأن الدجال إذ يقول المصطفى ﷺ : «فيأتي على القوم فيدعوهم فيؤمنون به ويستجيبون له، فيأمر السماء فتمطر والأرض فتنبت .... ثم يأتي القوم فيدعوهم فيردون عليه قوله، فينصرف عنهم، فيصبحون مُمْحِلِين٭ ليس بأيديهم شيء من أموالهم، ويمر بالخربة فيقول لها أخرجي كنوزك فتتبعه كنوزها كيعاسيب النحل، ثم يدعو رجلاً ممتلئاً شباباً فيضربه بالسيف فيقطعه </a:t>
            </a:r>
            <a:r>
              <a:rPr lang="ar-SA" sz="2800" b="1" dirty="0" err="1"/>
              <a:t>جزلتين٭رمية</a:t>
            </a:r>
            <a:r>
              <a:rPr lang="ar-SA" sz="2800" b="1" dirty="0"/>
              <a:t> الغرض٭، ثم يدعوه فيقبل ويتهلل وجهه يضحك».</a:t>
            </a:r>
          </a:p>
        </p:txBody>
      </p:sp>
      <p:sp>
        <p:nvSpPr>
          <p:cNvPr id="10" name="مربع نص 9">
            <a:extLst>
              <a:ext uri="{FF2B5EF4-FFF2-40B4-BE49-F238E27FC236}">
                <a16:creationId xmlns:a16="http://schemas.microsoft.com/office/drawing/2014/main" id="{BB012296-810F-463A-AC24-D442E6991D8C}"/>
              </a:ext>
            </a:extLst>
          </p:cNvPr>
          <p:cNvSpPr txBox="1"/>
          <p:nvPr/>
        </p:nvSpPr>
        <p:spPr>
          <a:xfrm>
            <a:off x="728492" y="1199183"/>
            <a:ext cx="4424289" cy="2554545"/>
          </a:xfrm>
          <a:prstGeom prst="rect">
            <a:avLst/>
          </a:prstGeom>
          <a:noFill/>
        </p:spPr>
        <p:txBody>
          <a:bodyPr wrap="square">
            <a:spAutoFit/>
          </a:bodyPr>
          <a:lstStyle/>
          <a:p>
            <a:pPr algn="ctr"/>
            <a:r>
              <a:rPr lang="ar-SA" sz="4000" b="1" dirty="0">
                <a:latin typeface="AlBayan"/>
              </a:rPr>
              <a:t>من خلال الحديث و من معرفتك السابقة </a:t>
            </a:r>
            <a:r>
              <a:rPr lang="ar-SA" sz="4000" b="1" i="0" u="none" strike="noStrike" baseline="0" dirty="0">
                <a:latin typeface="AlBayan"/>
              </a:rPr>
              <a:t>تحدّث/ي عن صور الفتنة في فتنة المسيح الدجال.</a:t>
            </a:r>
            <a:endParaRPr lang="ar-SA" sz="4000" b="1" dirty="0"/>
          </a:p>
        </p:txBody>
      </p:sp>
    </p:spTree>
    <p:extLst>
      <p:ext uri="{BB962C8B-B14F-4D97-AF65-F5344CB8AC3E}">
        <p14:creationId xmlns:p14="http://schemas.microsoft.com/office/powerpoint/2010/main" val="20780893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a:extLst>
              <a:ext uri="{FF2B5EF4-FFF2-40B4-BE49-F238E27FC236}">
                <a16:creationId xmlns:a16="http://schemas.microsoft.com/office/drawing/2014/main" id="{A2613075-7021-4700-A85E-C398A03E1191}"/>
              </a:ext>
            </a:extLst>
          </p:cNvPr>
          <p:cNvSpPr/>
          <p:nvPr/>
        </p:nvSpPr>
        <p:spPr>
          <a:xfrm>
            <a:off x="5418924" y="1674648"/>
            <a:ext cx="6370655" cy="3539430"/>
          </a:xfrm>
          <a:prstGeom prst="rect">
            <a:avLst/>
          </a:prstGeom>
          <a:solidFill>
            <a:srgbClr val="FFFF99"/>
          </a:solidFill>
        </p:spPr>
        <p:txBody>
          <a:bodyPr wrap="none" lIns="91440" tIns="45720" rIns="91440" bIns="45720">
            <a:spAutoFit/>
          </a:bodyPr>
          <a:lstStyle/>
          <a:p>
            <a:pPr marL="914400" indent="-914400">
              <a:buFont typeface="+mj-lt"/>
              <a:buAutoNum type="arabicParenR"/>
            </a:pPr>
            <a:r>
              <a:rPr lang="ar-SA" sz="3200" b="1" cap="none" spc="0" dirty="0">
                <a:ln w="0"/>
                <a:solidFill>
                  <a:schemeClr val="accent1">
                    <a:lumMod val="50000"/>
                  </a:schemeClr>
                </a:solidFill>
                <a:effectLst>
                  <a:outerShdw blurRad="38100" dist="19050" dir="2700000" algn="tl" rotWithShape="0">
                    <a:schemeClr val="dk1">
                      <a:alpha val="40000"/>
                    </a:schemeClr>
                  </a:outerShdw>
                </a:effectLst>
              </a:rPr>
              <a:t>أن من </a:t>
            </a:r>
            <a:r>
              <a:rPr lang="ar-SA" sz="3200" b="1" dirty="0">
                <a:ln w="0"/>
                <a:solidFill>
                  <a:schemeClr val="accent1">
                    <a:lumMod val="50000"/>
                  </a:schemeClr>
                </a:solidFill>
                <a:effectLst>
                  <a:outerShdw blurRad="38100" dist="19050" dir="2700000" algn="tl" rotWithShape="0">
                    <a:schemeClr val="dk1">
                      <a:alpha val="40000"/>
                    </a:schemeClr>
                  </a:outerShdw>
                </a:effectLst>
              </a:rPr>
              <a:t>اتبعه يعيش برغد فتنبت أراضيهم</a:t>
            </a:r>
          </a:p>
          <a:p>
            <a:r>
              <a:rPr lang="ar-SA" sz="3200" b="1" dirty="0">
                <a:ln w="0"/>
                <a:solidFill>
                  <a:schemeClr val="accent1">
                    <a:lumMod val="50000"/>
                  </a:schemeClr>
                </a:solidFill>
                <a:effectLst>
                  <a:outerShdw blurRad="38100" dist="19050" dir="2700000" algn="tl" rotWithShape="0">
                    <a:schemeClr val="dk1">
                      <a:alpha val="40000"/>
                    </a:schemeClr>
                  </a:outerShdw>
                </a:effectLst>
              </a:rPr>
              <a:t>و تشبع مواشيهم.</a:t>
            </a:r>
          </a:p>
          <a:p>
            <a:pPr marL="914400" indent="-914400">
              <a:buFont typeface="+mj-lt"/>
              <a:buAutoNum type="arabicParenR"/>
            </a:pPr>
            <a:r>
              <a:rPr lang="ar-SA" sz="3200" b="1" dirty="0">
                <a:ln w="0"/>
                <a:solidFill>
                  <a:schemeClr val="accent1">
                    <a:lumMod val="50000"/>
                  </a:schemeClr>
                </a:solidFill>
                <a:effectLst>
                  <a:outerShdw blurRad="38100" dist="19050" dir="2700000" algn="tl" rotWithShape="0">
                    <a:schemeClr val="dk1">
                      <a:alpha val="40000"/>
                    </a:schemeClr>
                  </a:outerShdw>
                </a:effectLst>
              </a:rPr>
              <a:t>من لم يتبعه يصيبهم القحط.</a:t>
            </a:r>
          </a:p>
          <a:p>
            <a:pPr marL="914400" indent="-914400">
              <a:buFont typeface="+mj-lt"/>
              <a:buAutoNum type="arabicParenR"/>
            </a:pPr>
            <a:r>
              <a:rPr lang="ar-SA" sz="3200" b="1" dirty="0">
                <a:ln w="0"/>
                <a:solidFill>
                  <a:schemeClr val="accent1">
                    <a:lumMod val="50000"/>
                  </a:schemeClr>
                </a:solidFill>
                <a:effectLst>
                  <a:outerShdw blurRad="38100" dist="19050" dir="2700000" algn="tl" rotWithShape="0">
                    <a:schemeClr val="dk1">
                      <a:alpha val="40000"/>
                    </a:schemeClr>
                  </a:outerShdw>
                </a:effectLst>
              </a:rPr>
              <a:t>يأمر الأرض فتخرج كنوزها.</a:t>
            </a:r>
          </a:p>
          <a:p>
            <a:pPr marL="914400" indent="-914400">
              <a:buFont typeface="+mj-lt"/>
              <a:buAutoNum type="arabicParenR"/>
            </a:pPr>
            <a:r>
              <a:rPr lang="ar-SA" sz="3200" b="1" dirty="0">
                <a:ln w="0"/>
                <a:solidFill>
                  <a:schemeClr val="accent1">
                    <a:lumMod val="50000"/>
                  </a:schemeClr>
                </a:solidFill>
                <a:effectLst>
                  <a:outerShdw blurRad="38100" dist="19050" dir="2700000" algn="tl" rotWithShape="0">
                    <a:schemeClr val="dk1">
                      <a:alpha val="40000"/>
                    </a:schemeClr>
                  </a:outerShdw>
                </a:effectLst>
              </a:rPr>
              <a:t>معه جنة ونار .</a:t>
            </a:r>
          </a:p>
          <a:p>
            <a:pPr marL="914400" indent="-914400">
              <a:buFont typeface="+mj-lt"/>
              <a:buAutoNum type="arabicParenR"/>
            </a:pPr>
            <a:r>
              <a:rPr lang="ar-SA" sz="3200" b="1" dirty="0">
                <a:ln w="0"/>
                <a:solidFill>
                  <a:schemeClr val="accent1">
                    <a:lumMod val="50000"/>
                  </a:schemeClr>
                </a:solidFill>
                <a:effectLst>
                  <a:outerShdw blurRad="38100" dist="19050" dir="2700000" algn="tl" rotWithShape="0">
                    <a:schemeClr val="dk1">
                      <a:alpha val="40000"/>
                    </a:schemeClr>
                  </a:outerShdw>
                </a:effectLst>
              </a:rPr>
              <a:t>فتنة الإحياء و الإماتة .</a:t>
            </a:r>
          </a:p>
          <a:p>
            <a:pPr marL="914400" indent="-914400">
              <a:buFont typeface="+mj-lt"/>
              <a:buAutoNum type="arabicParenR"/>
            </a:pPr>
            <a:r>
              <a:rPr lang="ar-SA" sz="3200" b="1" dirty="0">
                <a:ln w="0"/>
                <a:solidFill>
                  <a:schemeClr val="accent1">
                    <a:lumMod val="50000"/>
                  </a:schemeClr>
                </a:solidFill>
                <a:effectLst>
                  <a:outerShdw blurRad="38100" dist="19050" dir="2700000" algn="tl" rotWithShape="0">
                    <a:schemeClr val="dk1">
                      <a:alpha val="40000"/>
                    </a:schemeClr>
                  </a:outerShdw>
                </a:effectLst>
              </a:rPr>
              <a:t>يأمر السماء فتمطر والأرض فتنبت.</a:t>
            </a:r>
          </a:p>
        </p:txBody>
      </p:sp>
      <p:pic>
        <p:nvPicPr>
          <p:cNvPr id="1030" name="Picture 6" descr="البوابة نيوز: سنن مهجورة عند نزول المطر">
            <a:extLst>
              <a:ext uri="{FF2B5EF4-FFF2-40B4-BE49-F238E27FC236}">
                <a16:creationId xmlns:a16="http://schemas.microsoft.com/office/drawing/2014/main" id="{0AC7A707-6277-45A8-86BC-30BEF6DFC0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290" y="4332559"/>
            <a:ext cx="3751227" cy="21131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صورة 11" descr="صورة تحتوي على مرآة, شاشة عرض, قدح&#10;&#10;تم إنشاء الوصف تلقائياً">
            <a:extLst>
              <a:ext uri="{FF2B5EF4-FFF2-40B4-BE49-F238E27FC236}">
                <a16:creationId xmlns:a16="http://schemas.microsoft.com/office/drawing/2014/main" id="{58019693-3457-4EDA-B556-22F04CE39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65760" y="671815"/>
            <a:ext cx="5024210" cy="3833943"/>
          </a:xfrm>
          <a:prstGeom prst="rect">
            <a:avLst/>
          </a:prstGeom>
        </p:spPr>
      </p:pic>
      <p:pic>
        <p:nvPicPr>
          <p:cNvPr id="5" name="Picture 2" descr="Etiqueta retro cielo azul cinta - Descargar PNG/SVG transparente">
            <a:extLst>
              <a:ext uri="{FF2B5EF4-FFF2-40B4-BE49-F238E27FC236}">
                <a16:creationId xmlns:a16="http://schemas.microsoft.com/office/drawing/2014/main" id="{FCC8C533-908E-415A-9CBE-E9D38E4FE6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0647"/>
          <a:stretch/>
        </p:blipFill>
        <p:spPr bwMode="auto">
          <a:xfrm>
            <a:off x="5695395" y="-2061078"/>
            <a:ext cx="5960729" cy="3537852"/>
          </a:xfrm>
          <a:prstGeom prst="rect">
            <a:avLst/>
          </a:prstGeom>
          <a:noFill/>
          <a:extLst>
            <a:ext uri="{909E8E84-426E-40DD-AFC4-6F175D3DCCD1}">
              <a14:hiddenFill xmlns:a14="http://schemas.microsoft.com/office/drawing/2010/main">
                <a:solidFill>
                  <a:srgbClr val="FFFFFF"/>
                </a:solidFill>
              </a14:hiddenFill>
            </a:ext>
          </a:extLst>
        </p:spPr>
      </p:pic>
      <p:sp>
        <p:nvSpPr>
          <p:cNvPr id="7" name="مربع نص 6">
            <a:extLst>
              <a:ext uri="{FF2B5EF4-FFF2-40B4-BE49-F238E27FC236}">
                <a16:creationId xmlns:a16="http://schemas.microsoft.com/office/drawing/2014/main" id="{0B5AA0D0-4FAC-4E8F-B3BA-BB666F1645A2}"/>
              </a:ext>
            </a:extLst>
          </p:cNvPr>
          <p:cNvSpPr txBox="1"/>
          <p:nvPr/>
        </p:nvSpPr>
        <p:spPr>
          <a:xfrm>
            <a:off x="5562302" y="574661"/>
            <a:ext cx="6093822" cy="646331"/>
          </a:xfrm>
          <a:prstGeom prst="rect">
            <a:avLst/>
          </a:prstGeom>
          <a:noFill/>
        </p:spPr>
        <p:txBody>
          <a:bodyPr wrap="square">
            <a:spAutoFit/>
          </a:bodyPr>
          <a:lstStyle/>
          <a:p>
            <a:pPr algn="ctr"/>
            <a:r>
              <a:rPr lang="ar-SA" sz="3600" b="1" dirty="0">
                <a:solidFill>
                  <a:srgbClr val="002060"/>
                </a:solidFill>
                <a:latin typeface="Calibri" panose="020F0502020204030204"/>
                <a:cs typeface="+mj-cs"/>
              </a:rPr>
              <a:t>صور الفتنة في المسيح الدجال:</a:t>
            </a:r>
            <a:endParaRPr lang="ar-SA" dirty="0">
              <a:cs typeface="+mj-cs"/>
            </a:endParaRPr>
          </a:p>
        </p:txBody>
      </p:sp>
      <p:sp>
        <p:nvSpPr>
          <p:cNvPr id="10" name="مربع نص 9">
            <a:extLst>
              <a:ext uri="{FF2B5EF4-FFF2-40B4-BE49-F238E27FC236}">
                <a16:creationId xmlns:a16="http://schemas.microsoft.com/office/drawing/2014/main" id="{BB012296-810F-463A-AC24-D442E6991D8C}"/>
              </a:ext>
            </a:extLst>
          </p:cNvPr>
          <p:cNvSpPr txBox="1"/>
          <p:nvPr/>
        </p:nvSpPr>
        <p:spPr>
          <a:xfrm>
            <a:off x="818433" y="1199183"/>
            <a:ext cx="4424289" cy="1569660"/>
          </a:xfrm>
          <a:prstGeom prst="rect">
            <a:avLst/>
          </a:prstGeom>
          <a:noFill/>
        </p:spPr>
        <p:txBody>
          <a:bodyPr wrap="square">
            <a:spAutoFit/>
          </a:bodyPr>
          <a:lstStyle/>
          <a:p>
            <a:pPr algn="ctr"/>
            <a:r>
              <a:rPr lang="ar-SA" sz="3200" b="1" dirty="0">
                <a:latin typeface="AlBayan"/>
              </a:rPr>
              <a:t>من خلال الحديث و من معرفتك السابقة </a:t>
            </a:r>
            <a:r>
              <a:rPr lang="ar-SA" sz="3200" b="1" i="0" u="none" strike="noStrike" baseline="0" dirty="0">
                <a:latin typeface="AlBayan"/>
              </a:rPr>
              <a:t>تحدّث/ي عن صور الفتنة في فتنة المسيح الدجال.</a:t>
            </a:r>
            <a:endParaRPr lang="ar-SA" sz="3200" b="1" dirty="0"/>
          </a:p>
        </p:txBody>
      </p:sp>
      <p:pic>
        <p:nvPicPr>
          <p:cNvPr id="1026" name="Picture 2" descr="إحياء للتطوير العقاري">
            <a:extLst>
              <a:ext uri="{FF2B5EF4-FFF2-40B4-BE49-F238E27FC236}">
                <a16:creationId xmlns:a16="http://schemas.microsoft.com/office/drawing/2014/main" id="{1D120966-D6AF-426F-B0BC-F9BBCB3672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302" y="3164592"/>
            <a:ext cx="3722287" cy="2486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descr="دفن الكنز رسم البحث عن الكنز ، مربع العنوان الخيال, متفرقات, أخرى png">
            <a:extLst>
              <a:ext uri="{FF2B5EF4-FFF2-40B4-BE49-F238E27FC236}">
                <a16:creationId xmlns:a16="http://schemas.microsoft.com/office/drawing/2014/main" id="{0A33E121-48E2-45C4-99E7-E5D0F9D03EC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264" b="95057" l="7556" r="98000">
                        <a14:foregroundMark x1="28778" y1="62989" x2="27889" y2="62989"/>
                        <a14:foregroundMark x1="25778" y1="64598" x2="25778" y2="64598"/>
                        <a14:foregroundMark x1="25778" y1="64598" x2="25778" y2="64598"/>
                        <a14:foregroundMark x1="12889" y1="53563" x2="35444" y2="67471"/>
                        <a14:foregroundMark x1="18444" y1="65862" x2="32778" y2="78966"/>
                        <a14:foregroundMark x1="32778" y1="78966" x2="35444" y2="80230"/>
                        <a14:foregroundMark x1="26889" y1="79195" x2="21333" y2="74253"/>
                        <a14:foregroundMark x1="21333" y1="74253" x2="21333" y2="65632"/>
                        <a14:foregroundMark x1="21333" y1="65632" x2="22222" y2="63218"/>
                        <a14:foregroundMark x1="44556" y1="86207" x2="45111" y2="93563"/>
                        <a14:foregroundMark x1="45111" y1="93563" x2="46333" y2="95977"/>
                        <a14:foregroundMark x1="44000" y1="94713" x2="42444" y2="94598"/>
                        <a14:foregroundMark x1="46000" y1="89080" x2="62556" y2="81839"/>
                        <a14:foregroundMark x1="62556" y1="81839" x2="69556" y2="81149"/>
                        <a14:foregroundMark x1="69556" y1="81149" x2="76444" y2="81609"/>
                        <a14:foregroundMark x1="76444" y1="81609" x2="83000" y2="78046"/>
                        <a14:foregroundMark x1="83000" y1="78046" x2="93444" y2="66782"/>
                        <a14:foregroundMark x1="93444" y1="66782" x2="94333" y2="58046"/>
                        <a14:foregroundMark x1="94333" y1="58046" x2="81111" y2="68506"/>
                        <a14:foregroundMark x1="81111" y1="68506" x2="75111" y2="71149"/>
                        <a14:foregroundMark x1="29889" y1="87011" x2="28778" y2="76092"/>
                        <a14:foregroundMark x1="28778" y1="76092" x2="15444" y2="65517"/>
                        <a14:foregroundMark x1="15444" y1="65517" x2="15889" y2="63793"/>
                        <a14:foregroundMark x1="95333" y1="53793" x2="97556" y2="54943"/>
                        <a14:foregroundMark x1="98333" y1="54598" x2="98333" y2="54598"/>
                        <a14:foregroundMark x1="12222" y1="25057" x2="13444" y2="15632"/>
                        <a14:foregroundMark x1="13444" y1="15632" x2="8111" y2="11494"/>
                        <a14:foregroundMark x1="8111" y1="11494" x2="7556" y2="36782"/>
                        <a14:foregroundMark x1="7556" y1="36782" x2="7667" y2="37586"/>
                        <a14:foregroundMark x1="18778" y1="14138" x2="66778" y2="3678"/>
                        <a14:foregroundMark x1="66778" y1="3678" x2="73778" y2="3793"/>
                        <a14:foregroundMark x1="73778" y1="3793" x2="74556" y2="4483"/>
                        <a14:foregroundMark x1="75889" y1="5517" x2="76889" y2="9425"/>
                        <a14:foregroundMark x1="69222" y1="1264" x2="66444" y2="2644"/>
                        <a14:foregroundMark x1="52111" y1="14138" x2="52111" y2="16437"/>
                        <a14:foregroundMark x1="53333" y1="19540" x2="54889" y2="21724"/>
                        <a14:foregroundMark x1="43222" y1="37701" x2="50222" y2="43103"/>
                        <a14:foregroundMark x1="50222" y1="43103" x2="58444" y2="36092"/>
                        <a14:foregroundMark x1="60444" y1="36092" x2="58444" y2="29310"/>
                        <a14:foregroundMark x1="58444" y1="29310" x2="47333" y2="26437"/>
                        <a14:foregroundMark x1="47333" y1="26437" x2="39778" y2="30230"/>
                        <a14:foregroundMark x1="39778" y1="30230" x2="37889" y2="54023"/>
                        <a14:foregroundMark x1="37889" y1="54023" x2="39000" y2="54943"/>
                      </a14:backgroundRemoval>
                    </a14:imgEffect>
                  </a14:imgLayer>
                </a14:imgProps>
              </a:ext>
              <a:ext uri="{28A0092B-C50C-407E-A947-70E740481C1C}">
                <a14:useLocalDpi xmlns:a14="http://schemas.microsoft.com/office/drawing/2010/main" val="0"/>
              </a:ext>
            </a:extLst>
          </a:blip>
          <a:srcRect/>
          <a:stretch>
            <a:fillRect/>
          </a:stretch>
        </p:blipFill>
        <p:spPr bwMode="auto">
          <a:xfrm>
            <a:off x="3758317" y="4549231"/>
            <a:ext cx="2279463" cy="2203464"/>
          </a:xfrm>
          <a:prstGeom prst="rect">
            <a:avLst/>
          </a:prstGeom>
          <a:noFill/>
          <a:extLst>
            <a:ext uri="{909E8E84-426E-40DD-AFC4-6F175D3DCCD1}">
              <a14:hiddenFill xmlns:a14="http://schemas.microsoft.com/office/drawing/2010/main">
                <a:solidFill>
                  <a:srgbClr val="FFFFFF"/>
                </a:solidFill>
              </a14:hiddenFill>
            </a:ext>
          </a:extLst>
        </p:spPr>
      </p:pic>
      <p:sp>
        <p:nvSpPr>
          <p:cNvPr id="15" name="مستطيل: زوايا مستديرة 14">
            <a:extLst>
              <a:ext uri="{FF2B5EF4-FFF2-40B4-BE49-F238E27FC236}">
                <a16:creationId xmlns:a16="http://schemas.microsoft.com/office/drawing/2014/main" id="{6C3EE535-A55F-44ED-B43A-AC9ACEE54557}"/>
              </a:ext>
            </a:extLst>
          </p:cNvPr>
          <p:cNvSpPr/>
          <p:nvPr/>
        </p:nvSpPr>
        <p:spPr>
          <a:xfrm>
            <a:off x="10162668" y="5362301"/>
            <a:ext cx="1319236" cy="1083449"/>
          </a:xfrm>
          <a:prstGeom prst="roundRect">
            <a:avLst/>
          </a:prstGeom>
          <a:solidFill>
            <a:srgbClr val="D1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1">
                    <a:lumMod val="75000"/>
                  </a:schemeClr>
                </a:solidFill>
                <a:latin typeface="Tajawal" panose="00000500000000000000" pitchFamily="2" charset="-78"/>
              </a:rPr>
              <a:t>نشاط ص88</a:t>
            </a:r>
          </a:p>
        </p:txBody>
      </p:sp>
    </p:spTree>
    <p:extLst>
      <p:ext uri="{BB962C8B-B14F-4D97-AF65-F5344CB8AC3E}">
        <p14:creationId xmlns:p14="http://schemas.microsoft.com/office/powerpoint/2010/main" val="27340486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بعد ضبطه مع طالبة ..&quot;طالب&quot; يدعي انه اراد طعنها &quot;حقنة - صحيفة كفر و وتر  الإلكترونية">
            <a:extLst>
              <a:ext uri="{FF2B5EF4-FFF2-40B4-BE49-F238E27FC236}">
                <a16:creationId xmlns:a16="http://schemas.microsoft.com/office/drawing/2014/main" id="{1DD548DB-7BC9-4794-AEDB-328AEEF0A7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441"/>
          <a:stretch/>
        </p:blipFill>
        <p:spPr bwMode="auto">
          <a:xfrm flipH="1">
            <a:off x="281353" y="2269877"/>
            <a:ext cx="3500554" cy="40732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tiqueta retro cielo azul cinta - Descargar PNG/SVG transparente">
            <a:extLst>
              <a:ext uri="{FF2B5EF4-FFF2-40B4-BE49-F238E27FC236}">
                <a16:creationId xmlns:a16="http://schemas.microsoft.com/office/drawing/2014/main" id="{8BEEEA3C-016B-4D0D-BF73-031DE08561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647"/>
          <a:stretch/>
        </p:blipFill>
        <p:spPr bwMode="auto">
          <a:xfrm>
            <a:off x="3521808" y="-1584486"/>
            <a:ext cx="5960729" cy="2635739"/>
          </a:xfrm>
          <a:prstGeom prst="rect">
            <a:avLst/>
          </a:prstGeom>
          <a:noFill/>
          <a:extLst>
            <a:ext uri="{909E8E84-426E-40DD-AFC4-6F175D3DCCD1}">
              <a14:hiddenFill xmlns:a14="http://schemas.microsoft.com/office/drawing/2010/main">
                <a:solidFill>
                  <a:srgbClr val="FFFFFF"/>
                </a:solidFill>
              </a14:hiddenFill>
            </a:ext>
          </a:extLst>
        </p:spPr>
      </p:pic>
      <p:sp>
        <p:nvSpPr>
          <p:cNvPr id="7" name="مربع نص 6">
            <a:extLst>
              <a:ext uri="{FF2B5EF4-FFF2-40B4-BE49-F238E27FC236}">
                <a16:creationId xmlns:a16="http://schemas.microsoft.com/office/drawing/2014/main" id="{7F570364-4B7F-474E-9FF8-08B392CDD6B5}"/>
              </a:ext>
            </a:extLst>
          </p:cNvPr>
          <p:cNvSpPr txBox="1"/>
          <p:nvPr/>
        </p:nvSpPr>
        <p:spPr>
          <a:xfrm>
            <a:off x="3388715" y="376786"/>
            <a:ext cx="6093822" cy="646331"/>
          </a:xfrm>
          <a:prstGeom prst="rect">
            <a:avLst/>
          </a:prstGeom>
          <a:noFill/>
        </p:spPr>
        <p:txBody>
          <a:bodyPr wrap="square">
            <a:spAutoFit/>
          </a:bodyPr>
          <a:lstStyle/>
          <a:p>
            <a:pPr algn="ctr"/>
            <a:r>
              <a:rPr lang="ar-SA" sz="3600" b="1" dirty="0">
                <a:solidFill>
                  <a:srgbClr val="002060"/>
                </a:solidFill>
                <a:latin typeface="Calibri" panose="020F0502020204030204"/>
                <a:cs typeface="+mj-cs"/>
              </a:rPr>
              <a:t>الوقاية من فتنة المسيح الدجال</a:t>
            </a:r>
            <a:endParaRPr lang="ar-SA" dirty="0">
              <a:cs typeface="+mj-cs"/>
            </a:endParaRPr>
          </a:p>
        </p:txBody>
      </p:sp>
      <p:graphicFrame>
        <p:nvGraphicFramePr>
          <p:cNvPr id="8" name="جدول 8">
            <a:extLst>
              <a:ext uri="{FF2B5EF4-FFF2-40B4-BE49-F238E27FC236}">
                <a16:creationId xmlns:a16="http://schemas.microsoft.com/office/drawing/2014/main" id="{4048AAB1-EB90-44D2-9EA8-AD0222A15DBC}"/>
              </a:ext>
            </a:extLst>
          </p:cNvPr>
          <p:cNvGraphicFramePr>
            <a:graphicFrameLocks noGrp="1"/>
          </p:cNvGraphicFramePr>
          <p:nvPr>
            <p:extLst>
              <p:ext uri="{D42A27DB-BD31-4B8C-83A1-F6EECF244321}">
                <p14:modId xmlns:p14="http://schemas.microsoft.com/office/powerpoint/2010/main" val="2626419519"/>
              </p:ext>
            </p:extLst>
          </p:nvPr>
        </p:nvGraphicFramePr>
        <p:xfrm>
          <a:off x="3307471" y="1139493"/>
          <a:ext cx="8462499" cy="4975262"/>
        </p:xfrm>
        <a:graphic>
          <a:graphicData uri="http://schemas.openxmlformats.org/drawingml/2006/table">
            <a:tbl>
              <a:tblPr rtl="1" firstRow="1" bandRow="1">
                <a:tableStyleId>{F5AB1C69-6EDB-4FF4-983F-18BD219EF322}</a:tableStyleId>
              </a:tblPr>
              <a:tblGrid>
                <a:gridCol w="4979963">
                  <a:extLst>
                    <a:ext uri="{9D8B030D-6E8A-4147-A177-3AD203B41FA5}">
                      <a16:colId xmlns:a16="http://schemas.microsoft.com/office/drawing/2014/main" val="2778286260"/>
                    </a:ext>
                  </a:extLst>
                </a:gridCol>
                <a:gridCol w="3482536">
                  <a:extLst>
                    <a:ext uri="{9D8B030D-6E8A-4147-A177-3AD203B41FA5}">
                      <a16:colId xmlns:a16="http://schemas.microsoft.com/office/drawing/2014/main" val="2328532851"/>
                    </a:ext>
                  </a:extLst>
                </a:gridCol>
              </a:tblGrid>
              <a:tr h="304226">
                <a:tc>
                  <a:txBody>
                    <a:bodyPr/>
                    <a:lstStyle/>
                    <a:p>
                      <a:pPr algn="ctr" rtl="1"/>
                      <a:r>
                        <a:rPr lang="ar-SA" sz="3600" b="1" dirty="0"/>
                        <a:t>الدليل: </a:t>
                      </a:r>
                    </a:p>
                  </a:txBody>
                  <a:tcPr anchor="ctr">
                    <a:lnL w="12700" cap="flat" cmpd="sng" algn="ctr">
                      <a:solidFill>
                        <a:srgbClr val="67C9DD"/>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67C9DD"/>
                      </a:solidFill>
                      <a:prstDash val="solid"/>
                      <a:round/>
                      <a:headEnd type="none" w="med" len="med"/>
                      <a:tailEnd type="none" w="med" len="med"/>
                    </a:lnT>
                    <a:lnB w="12700" cap="flat" cmpd="sng" algn="ctr">
                      <a:solidFill>
                        <a:srgbClr val="67C9DD"/>
                      </a:solidFill>
                      <a:prstDash val="solid"/>
                      <a:round/>
                      <a:headEnd type="none" w="med" len="med"/>
                      <a:tailEnd type="none" w="med" len="med"/>
                    </a:lnB>
                    <a:solidFill>
                      <a:srgbClr val="67C9DD"/>
                    </a:solidFill>
                  </a:tcPr>
                </a:tc>
                <a:tc>
                  <a:txBody>
                    <a:bodyPr/>
                    <a:lstStyle/>
                    <a:p>
                      <a:pPr algn="ctr" rtl="1"/>
                      <a:r>
                        <a:rPr lang="ar-SA" sz="3600" b="1" dirty="0"/>
                        <a:t>الوقاية:</a:t>
                      </a:r>
                    </a:p>
                  </a:txBody>
                  <a:tcPr anchor="ctr">
                    <a:lnL w="12700" cap="flat" cmpd="sng" algn="ctr">
                      <a:solidFill>
                        <a:srgbClr val="F0F0F0"/>
                      </a:solidFill>
                      <a:prstDash val="solid"/>
                      <a:round/>
                      <a:headEnd type="none" w="med" len="med"/>
                      <a:tailEnd type="none" w="med" len="med"/>
                    </a:lnL>
                    <a:lnR w="12700" cap="flat" cmpd="sng" algn="ctr">
                      <a:solidFill>
                        <a:srgbClr val="67C9DD"/>
                      </a:solidFill>
                      <a:prstDash val="solid"/>
                      <a:round/>
                      <a:headEnd type="none" w="med" len="med"/>
                      <a:tailEnd type="none" w="med" len="med"/>
                    </a:lnR>
                    <a:lnT w="12700" cap="flat" cmpd="sng" algn="ctr">
                      <a:solidFill>
                        <a:srgbClr val="67C9DD"/>
                      </a:solidFill>
                      <a:prstDash val="solid"/>
                      <a:round/>
                      <a:headEnd type="none" w="med" len="med"/>
                      <a:tailEnd type="none" w="med" len="med"/>
                    </a:lnT>
                    <a:lnB w="12700" cap="flat" cmpd="sng" algn="ctr">
                      <a:solidFill>
                        <a:srgbClr val="67C9DD"/>
                      </a:solidFill>
                      <a:prstDash val="solid"/>
                      <a:round/>
                      <a:headEnd type="none" w="med" len="med"/>
                      <a:tailEnd type="none" w="med" len="med"/>
                    </a:lnB>
                    <a:solidFill>
                      <a:srgbClr val="67C9DD"/>
                    </a:solidFill>
                  </a:tcPr>
                </a:tc>
                <a:extLst>
                  <a:ext uri="{0D108BD9-81ED-4DB2-BD59-A6C34878D82A}">
                    <a16:rowId xmlns:a16="http://schemas.microsoft.com/office/drawing/2014/main" val="1478110938"/>
                  </a:ext>
                </a:extLst>
              </a:tr>
              <a:tr h="132181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i="0" u="none" strike="noStrike" kern="1200" baseline="0" dirty="0">
                          <a:solidFill>
                            <a:srgbClr val="002060"/>
                          </a:solidFill>
                          <a:latin typeface="+mn-lt"/>
                          <a:ea typeface="+mn-ea"/>
                          <a:cs typeface="+mn-cs"/>
                        </a:rPr>
                        <a:t>عن أبي هريرة رضي الله عنه قال: قال رسول الله </a:t>
                      </a:r>
                      <a:r>
                        <a:rPr lang="ar-SA" sz="2400" b="1" kern="1200" dirty="0">
                          <a:solidFill>
                            <a:srgbClr val="002060"/>
                          </a:solidFill>
                          <a:latin typeface="Traditional Arabic" panose="02020603050405020304" pitchFamily="18" charset="-78"/>
                          <a:ea typeface="+mn-ea"/>
                          <a:cs typeface="+mn-cs"/>
                        </a:rPr>
                        <a:t>ﷺ</a:t>
                      </a:r>
                      <a:r>
                        <a:rPr lang="ar-SA" sz="2400" b="1" i="0" u="none" strike="noStrike" kern="1200" baseline="0" dirty="0">
                          <a:solidFill>
                            <a:srgbClr val="002060"/>
                          </a:solidFill>
                          <a:latin typeface="+mn-lt"/>
                          <a:ea typeface="+mn-ea"/>
                          <a:cs typeface="+mn-cs"/>
                        </a:rPr>
                        <a:t>:« </a:t>
                      </a:r>
                      <a:r>
                        <a:rPr lang="ar-SA" sz="2400" b="1" i="0" u="none" strike="noStrike" kern="1200" baseline="0" dirty="0">
                          <a:solidFill>
                            <a:srgbClr val="9E6900"/>
                          </a:solidFill>
                          <a:latin typeface="+mn-lt"/>
                          <a:ea typeface="+mn-ea"/>
                          <a:cs typeface="+mn-cs"/>
                        </a:rPr>
                        <a:t>إذا تشهد أحدكم </a:t>
                      </a:r>
                      <a:r>
                        <a:rPr lang="ar-SA" sz="2400" b="1" i="0" u="none" strike="noStrike" kern="1200" baseline="0" dirty="0" err="1">
                          <a:solidFill>
                            <a:srgbClr val="9E6900"/>
                          </a:solidFill>
                          <a:latin typeface="+mn-lt"/>
                          <a:ea typeface="+mn-ea"/>
                          <a:cs typeface="+mn-cs"/>
                        </a:rPr>
                        <a:t>فليستعذ</a:t>
                      </a:r>
                      <a:r>
                        <a:rPr lang="ar-SA" sz="2400" b="1" i="0" u="none" strike="noStrike" kern="1200" baseline="0" dirty="0">
                          <a:solidFill>
                            <a:srgbClr val="9E6900"/>
                          </a:solidFill>
                          <a:latin typeface="+mn-lt"/>
                          <a:ea typeface="+mn-ea"/>
                          <a:cs typeface="+mn-cs"/>
                        </a:rPr>
                        <a:t> بالله من أربع يقول: اللهم إني أعوذ بك من عذاب جهنم، ومن عذاب القبر، ومن فتنة المحيا والممات، ومن شر فتنة المسيح الدجال</a:t>
                      </a:r>
                      <a:r>
                        <a:rPr lang="ar-SA" sz="2400" b="1" i="0" u="none" strike="noStrike" kern="1200" baseline="0" dirty="0">
                          <a:solidFill>
                            <a:srgbClr val="002060"/>
                          </a:solidFill>
                          <a:latin typeface="+mn-lt"/>
                          <a:ea typeface="+mn-ea"/>
                          <a:cs typeface="+mn-cs"/>
                        </a:rPr>
                        <a:t>» </a:t>
                      </a:r>
                      <a:endParaRPr lang="ar-SA" sz="2400" b="1" dirty="0">
                        <a:solidFill>
                          <a:srgbClr val="002060"/>
                        </a:solidFill>
                      </a:endParaRPr>
                    </a:p>
                  </a:txBody>
                  <a:tcPr anchor="ctr">
                    <a:lnL w="12700" cap="flat" cmpd="sng" algn="ctr">
                      <a:solidFill>
                        <a:srgbClr val="67C9DD"/>
                      </a:solidFill>
                      <a:prstDash val="solid"/>
                      <a:round/>
                      <a:headEnd type="none" w="med" len="med"/>
                      <a:tailEnd type="none" w="med" len="med"/>
                    </a:lnL>
                    <a:lnR w="12700" cap="flat" cmpd="sng" algn="ctr">
                      <a:solidFill>
                        <a:srgbClr val="67C9DD"/>
                      </a:solidFill>
                      <a:prstDash val="solid"/>
                      <a:round/>
                      <a:headEnd type="none" w="med" len="med"/>
                      <a:tailEnd type="none" w="med" len="med"/>
                    </a:lnR>
                    <a:lnT w="12700" cap="flat" cmpd="sng" algn="ctr">
                      <a:solidFill>
                        <a:srgbClr val="67C9DD"/>
                      </a:solidFill>
                      <a:prstDash val="solid"/>
                      <a:round/>
                      <a:headEnd type="none" w="med" len="med"/>
                      <a:tailEnd type="none" w="med" len="med"/>
                    </a:lnT>
                    <a:lnB w="12700" cap="flat" cmpd="sng" algn="ctr">
                      <a:solidFill>
                        <a:srgbClr val="67C9DD"/>
                      </a:solidFill>
                      <a:prstDash val="solid"/>
                      <a:round/>
                      <a:headEnd type="none" w="med" len="med"/>
                      <a:tailEnd type="none" w="med" len="med"/>
                    </a:lnB>
                    <a:solidFill>
                      <a:srgbClr val="F0F0F0"/>
                    </a:solidFill>
                  </a:tcPr>
                </a:tc>
                <a:tc>
                  <a:txBody>
                    <a:bodyPr/>
                    <a:lstStyle/>
                    <a:p>
                      <a:pPr algn="ctr" rtl="1"/>
                      <a:endParaRPr lang="ar-SA" sz="4000" b="1" dirty="0"/>
                    </a:p>
                  </a:txBody>
                  <a:tcPr anchor="ctr">
                    <a:lnL w="12700" cap="flat" cmpd="sng" algn="ctr">
                      <a:solidFill>
                        <a:srgbClr val="67C9DD"/>
                      </a:solidFill>
                      <a:prstDash val="solid"/>
                      <a:round/>
                      <a:headEnd type="none" w="med" len="med"/>
                      <a:tailEnd type="none" w="med" len="med"/>
                    </a:lnL>
                    <a:lnR w="12700" cap="flat" cmpd="sng" algn="ctr">
                      <a:solidFill>
                        <a:srgbClr val="67C9DD"/>
                      </a:solidFill>
                      <a:prstDash val="solid"/>
                      <a:round/>
                      <a:headEnd type="none" w="med" len="med"/>
                      <a:tailEnd type="none" w="med" len="med"/>
                    </a:lnR>
                    <a:lnT w="12700" cap="flat" cmpd="sng" algn="ctr">
                      <a:solidFill>
                        <a:srgbClr val="67C9DD"/>
                      </a:solidFill>
                      <a:prstDash val="solid"/>
                      <a:round/>
                      <a:headEnd type="none" w="med" len="med"/>
                      <a:tailEnd type="none" w="med" len="med"/>
                    </a:lnT>
                    <a:lnB w="12700" cap="flat" cmpd="sng" algn="ctr">
                      <a:solidFill>
                        <a:srgbClr val="67C9DD"/>
                      </a:solidFill>
                      <a:prstDash val="solid"/>
                      <a:round/>
                      <a:headEnd type="none" w="med" len="med"/>
                      <a:tailEnd type="none" w="med" len="med"/>
                    </a:lnB>
                    <a:solidFill>
                      <a:srgbClr val="F0F0F0"/>
                    </a:solidFill>
                  </a:tcPr>
                </a:tc>
                <a:extLst>
                  <a:ext uri="{0D108BD9-81ED-4DB2-BD59-A6C34878D82A}">
                    <a16:rowId xmlns:a16="http://schemas.microsoft.com/office/drawing/2014/main" val="3623365210"/>
                  </a:ext>
                </a:extLst>
              </a:tr>
              <a:tr h="132181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i="0" u="none" strike="noStrike" kern="1200" baseline="0" dirty="0">
                          <a:solidFill>
                            <a:srgbClr val="002060"/>
                          </a:solidFill>
                          <a:latin typeface="+mn-lt"/>
                          <a:ea typeface="+mn-ea"/>
                          <a:cs typeface="+mn-cs"/>
                        </a:rPr>
                        <a:t>فعن النواس بن سِمْعان رضي الله عنه أن النبي </a:t>
                      </a:r>
                      <a:r>
                        <a:rPr lang="ar-SA" sz="2400" b="1" kern="1200" dirty="0">
                          <a:solidFill>
                            <a:srgbClr val="002060"/>
                          </a:solidFill>
                          <a:latin typeface="Traditional Arabic" panose="02020603050405020304" pitchFamily="18" charset="-78"/>
                          <a:ea typeface="+mn-ea"/>
                          <a:cs typeface="+mn-cs"/>
                        </a:rPr>
                        <a:t>ﷺ</a:t>
                      </a:r>
                      <a:r>
                        <a:rPr lang="ar-SA" sz="2400" b="1" i="0" u="none" strike="noStrike" kern="1200" baseline="0" dirty="0">
                          <a:solidFill>
                            <a:srgbClr val="002060"/>
                          </a:solidFill>
                          <a:latin typeface="+mn-lt"/>
                          <a:ea typeface="+mn-ea"/>
                          <a:cs typeface="+mn-cs"/>
                        </a:rPr>
                        <a:t> قال: «</a:t>
                      </a:r>
                      <a:r>
                        <a:rPr lang="ar-SA" sz="2400" b="1" i="0" u="none" strike="noStrike" kern="1200" baseline="0" dirty="0">
                          <a:solidFill>
                            <a:srgbClr val="C00000"/>
                          </a:solidFill>
                          <a:latin typeface="+mn-lt"/>
                          <a:ea typeface="+mn-ea"/>
                          <a:cs typeface="+mn-cs"/>
                        </a:rPr>
                        <a:t>من حفظ عشر آيات من أول سورة الكهف عصم من الدجال</a:t>
                      </a:r>
                      <a:r>
                        <a:rPr lang="ar-SA" sz="2400" b="1" i="0" u="none" strike="noStrike" kern="1200" baseline="0" dirty="0">
                          <a:solidFill>
                            <a:srgbClr val="002060"/>
                          </a:solidFill>
                          <a:latin typeface="+mn-lt"/>
                          <a:ea typeface="+mn-ea"/>
                          <a:cs typeface="+mn-cs"/>
                        </a:rPr>
                        <a:t>»</a:t>
                      </a:r>
                    </a:p>
                  </a:txBody>
                  <a:tcPr anchor="ctr">
                    <a:lnL w="12700" cap="flat" cmpd="sng" algn="ctr">
                      <a:solidFill>
                        <a:srgbClr val="67C9DD"/>
                      </a:solidFill>
                      <a:prstDash val="solid"/>
                      <a:round/>
                      <a:headEnd type="none" w="med" len="med"/>
                      <a:tailEnd type="none" w="med" len="med"/>
                    </a:lnL>
                    <a:lnR w="12700" cap="flat" cmpd="sng" algn="ctr">
                      <a:solidFill>
                        <a:srgbClr val="67C9DD"/>
                      </a:solidFill>
                      <a:prstDash val="solid"/>
                      <a:round/>
                      <a:headEnd type="none" w="med" len="med"/>
                      <a:tailEnd type="none" w="med" len="med"/>
                    </a:lnR>
                    <a:lnT w="12700" cap="flat" cmpd="sng" algn="ctr">
                      <a:solidFill>
                        <a:srgbClr val="67C9DD"/>
                      </a:solidFill>
                      <a:prstDash val="solid"/>
                      <a:round/>
                      <a:headEnd type="none" w="med" len="med"/>
                      <a:tailEnd type="none" w="med" len="med"/>
                    </a:lnT>
                    <a:lnB w="12700" cap="flat" cmpd="sng" algn="ctr">
                      <a:solidFill>
                        <a:srgbClr val="67C9DD"/>
                      </a:solidFill>
                      <a:prstDash val="solid"/>
                      <a:round/>
                      <a:headEnd type="none" w="med" len="med"/>
                      <a:tailEnd type="none" w="med" len="med"/>
                    </a:lnB>
                    <a:solidFill>
                      <a:srgbClr val="F0F0F0"/>
                    </a:solidFill>
                  </a:tcPr>
                </a:tc>
                <a:tc>
                  <a:txBody>
                    <a:bodyPr/>
                    <a:lstStyle/>
                    <a:p>
                      <a:pPr algn="ctr" rtl="1"/>
                      <a:endParaRPr lang="ar-SA" sz="4000" b="1"/>
                    </a:p>
                  </a:txBody>
                  <a:tcPr anchor="ctr">
                    <a:lnL w="12700" cap="flat" cmpd="sng" algn="ctr">
                      <a:solidFill>
                        <a:srgbClr val="67C9DD"/>
                      </a:solidFill>
                      <a:prstDash val="solid"/>
                      <a:round/>
                      <a:headEnd type="none" w="med" len="med"/>
                      <a:tailEnd type="none" w="med" len="med"/>
                    </a:lnL>
                    <a:lnR w="12700" cap="flat" cmpd="sng" algn="ctr">
                      <a:solidFill>
                        <a:srgbClr val="67C9DD"/>
                      </a:solidFill>
                      <a:prstDash val="solid"/>
                      <a:round/>
                      <a:headEnd type="none" w="med" len="med"/>
                      <a:tailEnd type="none" w="med" len="med"/>
                    </a:lnR>
                    <a:lnT w="12700" cap="flat" cmpd="sng" algn="ctr">
                      <a:solidFill>
                        <a:srgbClr val="67C9DD"/>
                      </a:solidFill>
                      <a:prstDash val="solid"/>
                      <a:round/>
                      <a:headEnd type="none" w="med" len="med"/>
                      <a:tailEnd type="none" w="med" len="med"/>
                    </a:lnT>
                    <a:lnB w="12700" cap="flat" cmpd="sng" algn="ctr">
                      <a:solidFill>
                        <a:srgbClr val="67C9DD"/>
                      </a:solidFill>
                      <a:prstDash val="solid"/>
                      <a:round/>
                      <a:headEnd type="none" w="med" len="med"/>
                      <a:tailEnd type="none" w="med" len="med"/>
                    </a:lnB>
                    <a:solidFill>
                      <a:srgbClr val="F0F0F0"/>
                    </a:solidFill>
                  </a:tcPr>
                </a:tc>
                <a:extLst>
                  <a:ext uri="{0D108BD9-81ED-4DB2-BD59-A6C34878D82A}">
                    <a16:rowId xmlns:a16="http://schemas.microsoft.com/office/drawing/2014/main" val="1385333744"/>
                  </a:ext>
                </a:extLst>
              </a:tr>
              <a:tr h="1093132">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400" b="1" i="0" u="none" strike="noStrike" kern="1200" baseline="0" dirty="0">
                          <a:solidFill>
                            <a:srgbClr val="002060"/>
                          </a:solidFill>
                          <a:latin typeface="+mn-lt"/>
                          <a:ea typeface="+mn-ea"/>
                          <a:cs typeface="+mn-cs"/>
                        </a:rPr>
                        <a:t>لقوله </a:t>
                      </a:r>
                      <a:r>
                        <a:rPr lang="ar-SA" sz="2400" b="1" kern="1200" dirty="0">
                          <a:solidFill>
                            <a:srgbClr val="002060"/>
                          </a:solidFill>
                          <a:latin typeface="Traditional Arabic" panose="02020603050405020304" pitchFamily="18" charset="-78"/>
                          <a:ea typeface="+mn-ea"/>
                          <a:cs typeface="+mn-cs"/>
                        </a:rPr>
                        <a:t>ﷺ</a:t>
                      </a:r>
                      <a:r>
                        <a:rPr lang="ar-SA" sz="2400" b="0" i="0" u="none" strike="noStrike" kern="1200" baseline="0" dirty="0">
                          <a:solidFill>
                            <a:srgbClr val="002060"/>
                          </a:solidFill>
                          <a:latin typeface="+mn-lt"/>
                          <a:ea typeface="+mn-ea"/>
                          <a:cs typeface="+mn-cs"/>
                        </a:rPr>
                        <a:t> </a:t>
                      </a:r>
                      <a:r>
                        <a:rPr lang="ar-SA" sz="2400" b="1" i="0" u="none" strike="noStrike" kern="1200" baseline="0" dirty="0">
                          <a:solidFill>
                            <a:srgbClr val="002060"/>
                          </a:solidFill>
                          <a:latin typeface="+mn-lt"/>
                          <a:ea typeface="+mn-ea"/>
                          <a:cs typeface="+mn-cs"/>
                        </a:rPr>
                        <a:t>: « </a:t>
                      </a:r>
                      <a:r>
                        <a:rPr lang="ar-SA" sz="2400" b="1" i="0" u="none" strike="noStrike" kern="1200" baseline="0" dirty="0">
                          <a:solidFill>
                            <a:schemeClr val="accent6">
                              <a:lumMod val="50000"/>
                            </a:schemeClr>
                          </a:solidFill>
                          <a:latin typeface="+mn-lt"/>
                          <a:ea typeface="+mn-ea"/>
                          <a:cs typeface="+mn-cs"/>
                        </a:rPr>
                        <a:t>من سمع بالدجال </a:t>
                      </a:r>
                      <a:r>
                        <a:rPr lang="ar-SA" sz="2400" b="1" i="0" u="none" strike="noStrike" kern="1200" baseline="0" dirty="0" err="1">
                          <a:solidFill>
                            <a:schemeClr val="accent6">
                              <a:lumMod val="50000"/>
                            </a:schemeClr>
                          </a:solidFill>
                          <a:latin typeface="+mn-lt"/>
                          <a:ea typeface="+mn-ea"/>
                          <a:cs typeface="+mn-cs"/>
                        </a:rPr>
                        <a:t>فلينأ</a:t>
                      </a:r>
                      <a:r>
                        <a:rPr lang="ar-SA" sz="2400" b="1" i="0" u="none" strike="noStrike" kern="1200" baseline="0" dirty="0">
                          <a:solidFill>
                            <a:schemeClr val="accent6">
                              <a:lumMod val="50000"/>
                            </a:schemeClr>
                          </a:solidFill>
                          <a:latin typeface="+mn-lt"/>
                          <a:ea typeface="+mn-ea"/>
                          <a:cs typeface="+mn-cs"/>
                        </a:rPr>
                        <a:t> عنه </a:t>
                      </a:r>
                      <a:r>
                        <a:rPr lang="ar-SA" sz="2400" b="1" i="0" u="none" strike="noStrike" kern="1200" baseline="0" dirty="0">
                          <a:solidFill>
                            <a:srgbClr val="002060"/>
                          </a:solidFill>
                          <a:latin typeface="+mn-lt"/>
                          <a:ea typeface="+mn-ea"/>
                          <a:cs typeface="+mn-cs"/>
                        </a:rPr>
                        <a:t>»</a:t>
                      </a:r>
                      <a:endParaRPr lang="ar-SA" sz="2400" b="1" dirty="0">
                        <a:solidFill>
                          <a:srgbClr val="002060"/>
                        </a:solidFill>
                      </a:endParaRPr>
                    </a:p>
                  </a:txBody>
                  <a:tcPr anchor="ctr">
                    <a:lnL w="12700" cap="flat" cmpd="sng" algn="ctr">
                      <a:solidFill>
                        <a:srgbClr val="67C9DD"/>
                      </a:solidFill>
                      <a:prstDash val="solid"/>
                      <a:round/>
                      <a:headEnd type="none" w="med" len="med"/>
                      <a:tailEnd type="none" w="med" len="med"/>
                    </a:lnL>
                    <a:lnR w="12700" cap="flat" cmpd="sng" algn="ctr">
                      <a:solidFill>
                        <a:srgbClr val="67C9DD"/>
                      </a:solidFill>
                      <a:prstDash val="solid"/>
                      <a:round/>
                      <a:headEnd type="none" w="med" len="med"/>
                      <a:tailEnd type="none" w="med" len="med"/>
                    </a:lnR>
                    <a:lnT w="12700" cap="flat" cmpd="sng" algn="ctr">
                      <a:solidFill>
                        <a:srgbClr val="67C9DD"/>
                      </a:solidFill>
                      <a:prstDash val="solid"/>
                      <a:round/>
                      <a:headEnd type="none" w="med" len="med"/>
                      <a:tailEnd type="none" w="med" len="med"/>
                    </a:lnT>
                    <a:lnB w="12700" cap="flat" cmpd="sng" algn="ctr">
                      <a:solidFill>
                        <a:srgbClr val="67C9DD"/>
                      </a:solidFill>
                      <a:prstDash val="solid"/>
                      <a:round/>
                      <a:headEnd type="none" w="med" len="med"/>
                      <a:tailEnd type="none" w="med" len="med"/>
                    </a:lnB>
                    <a:solidFill>
                      <a:srgbClr val="F0F0F0"/>
                    </a:solidFill>
                  </a:tcPr>
                </a:tc>
                <a:tc>
                  <a:txBody>
                    <a:bodyPr/>
                    <a:lstStyle/>
                    <a:p>
                      <a:pPr algn="ctr" rtl="1"/>
                      <a:endParaRPr lang="ar-SA" sz="4000" b="1" dirty="0"/>
                    </a:p>
                  </a:txBody>
                  <a:tcPr anchor="ctr">
                    <a:lnL w="12700" cap="flat" cmpd="sng" algn="ctr">
                      <a:solidFill>
                        <a:srgbClr val="67C9DD"/>
                      </a:solidFill>
                      <a:prstDash val="solid"/>
                      <a:round/>
                      <a:headEnd type="none" w="med" len="med"/>
                      <a:tailEnd type="none" w="med" len="med"/>
                    </a:lnL>
                    <a:lnR w="12700" cap="flat" cmpd="sng" algn="ctr">
                      <a:solidFill>
                        <a:srgbClr val="67C9DD"/>
                      </a:solidFill>
                      <a:prstDash val="solid"/>
                      <a:round/>
                      <a:headEnd type="none" w="med" len="med"/>
                      <a:tailEnd type="none" w="med" len="med"/>
                    </a:lnR>
                    <a:lnT w="12700" cap="flat" cmpd="sng" algn="ctr">
                      <a:solidFill>
                        <a:srgbClr val="67C9DD"/>
                      </a:solidFill>
                      <a:prstDash val="solid"/>
                      <a:round/>
                      <a:headEnd type="none" w="med" len="med"/>
                      <a:tailEnd type="none" w="med" len="med"/>
                    </a:lnT>
                    <a:lnB w="12700" cap="flat" cmpd="sng" algn="ctr">
                      <a:solidFill>
                        <a:srgbClr val="67C9DD"/>
                      </a:solidFill>
                      <a:prstDash val="solid"/>
                      <a:round/>
                      <a:headEnd type="none" w="med" len="med"/>
                      <a:tailEnd type="none" w="med" len="med"/>
                    </a:lnB>
                    <a:solidFill>
                      <a:srgbClr val="F0F0F0"/>
                    </a:solidFill>
                  </a:tcPr>
                </a:tc>
                <a:extLst>
                  <a:ext uri="{0D108BD9-81ED-4DB2-BD59-A6C34878D82A}">
                    <a16:rowId xmlns:a16="http://schemas.microsoft.com/office/drawing/2014/main" val="571646740"/>
                  </a:ext>
                </a:extLst>
              </a:tr>
            </a:tbl>
          </a:graphicData>
        </a:graphic>
      </p:graphicFrame>
      <p:grpSp>
        <p:nvGrpSpPr>
          <p:cNvPr id="15" name="مجموعة 14">
            <a:extLst>
              <a:ext uri="{FF2B5EF4-FFF2-40B4-BE49-F238E27FC236}">
                <a16:creationId xmlns:a16="http://schemas.microsoft.com/office/drawing/2014/main" id="{B3E7C436-D929-4517-B5AA-71B5EF1C1221}"/>
              </a:ext>
            </a:extLst>
          </p:cNvPr>
          <p:cNvGrpSpPr/>
          <p:nvPr/>
        </p:nvGrpSpPr>
        <p:grpSpPr>
          <a:xfrm>
            <a:off x="3430919" y="1916464"/>
            <a:ext cx="3251236" cy="1596944"/>
            <a:chOff x="4623698" y="-158778"/>
            <a:chExt cx="3385343" cy="5985181"/>
          </a:xfrm>
          <a:scene3d>
            <a:camera prst="orthographicFront"/>
            <a:lightRig rig="flat" dir="t"/>
          </a:scene3d>
        </p:grpSpPr>
        <p:sp>
          <p:nvSpPr>
            <p:cNvPr id="16" name="مستطيل: زوايا مستديرة 15">
              <a:extLst>
                <a:ext uri="{FF2B5EF4-FFF2-40B4-BE49-F238E27FC236}">
                  <a16:creationId xmlns:a16="http://schemas.microsoft.com/office/drawing/2014/main" id="{3DE69CCD-977B-4B5B-9942-5823331BFB09}"/>
                </a:ext>
              </a:extLst>
            </p:cNvPr>
            <p:cNvSpPr/>
            <p:nvPr/>
          </p:nvSpPr>
          <p:spPr>
            <a:xfrm>
              <a:off x="4623698" y="-158778"/>
              <a:ext cx="3385343" cy="5985181"/>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a:lstStyle/>
            <a:p>
              <a:endParaRPr lang="ar-SA" sz="1600" dirty="0"/>
            </a:p>
          </p:txBody>
        </p:sp>
        <p:sp>
          <p:nvSpPr>
            <p:cNvPr id="17" name="مستطيل: زوايا مستديرة 4">
              <a:extLst>
                <a:ext uri="{FF2B5EF4-FFF2-40B4-BE49-F238E27FC236}">
                  <a16:creationId xmlns:a16="http://schemas.microsoft.com/office/drawing/2014/main" id="{C3A60453-BBCC-4C6F-8595-82C0EF81BB32}"/>
                </a:ext>
              </a:extLst>
            </p:cNvPr>
            <p:cNvSpPr txBox="1"/>
            <p:nvPr/>
          </p:nvSpPr>
          <p:spPr>
            <a:xfrm>
              <a:off x="4685081" y="447994"/>
              <a:ext cx="3189853" cy="477163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ar-SA" sz="3200" b="1" kern="1200" dirty="0">
                  <a:cs typeface="Calibri"/>
                  <a:sym typeface="Calibri"/>
                </a:rPr>
                <a:t>الاستعاذة منه بعد التشهد في كل صلاة.</a:t>
              </a:r>
            </a:p>
          </p:txBody>
        </p:sp>
      </p:grpSp>
      <p:grpSp>
        <p:nvGrpSpPr>
          <p:cNvPr id="18" name="مجموعة 17">
            <a:extLst>
              <a:ext uri="{FF2B5EF4-FFF2-40B4-BE49-F238E27FC236}">
                <a16:creationId xmlns:a16="http://schemas.microsoft.com/office/drawing/2014/main" id="{EF583DDF-639F-46AE-9B4D-21CF8601F47D}"/>
              </a:ext>
            </a:extLst>
          </p:cNvPr>
          <p:cNvGrpSpPr/>
          <p:nvPr/>
        </p:nvGrpSpPr>
        <p:grpSpPr>
          <a:xfrm>
            <a:off x="3461953" y="3800288"/>
            <a:ext cx="3251236" cy="1179675"/>
            <a:chOff x="4623698" y="-158778"/>
            <a:chExt cx="3385343" cy="5985181"/>
          </a:xfrm>
          <a:scene3d>
            <a:camera prst="orthographicFront"/>
            <a:lightRig rig="flat" dir="t"/>
          </a:scene3d>
        </p:grpSpPr>
        <p:sp>
          <p:nvSpPr>
            <p:cNvPr id="19" name="مستطيل: زوايا مستديرة 18">
              <a:extLst>
                <a:ext uri="{FF2B5EF4-FFF2-40B4-BE49-F238E27FC236}">
                  <a16:creationId xmlns:a16="http://schemas.microsoft.com/office/drawing/2014/main" id="{544C2040-FC91-4F19-8DF4-934B6D2486B6}"/>
                </a:ext>
              </a:extLst>
            </p:cNvPr>
            <p:cNvSpPr/>
            <p:nvPr/>
          </p:nvSpPr>
          <p:spPr>
            <a:xfrm>
              <a:off x="4623698" y="-158778"/>
              <a:ext cx="3385343" cy="5985181"/>
            </a:xfrm>
            <a:prstGeom prst="roundRect">
              <a:avLst>
                <a:gd name="adj" fmla="val 10000"/>
              </a:avLst>
            </a:prstGeom>
            <a:ln>
              <a:noFill/>
            </a:ln>
          </p:spPr>
          <p:style>
            <a:lnRef idx="1">
              <a:schemeClr val="accent2"/>
            </a:lnRef>
            <a:fillRef idx="2">
              <a:schemeClr val="accent2"/>
            </a:fillRef>
            <a:effectRef idx="1">
              <a:schemeClr val="accent2"/>
            </a:effectRef>
            <a:fontRef idx="minor">
              <a:schemeClr val="dk1"/>
            </a:fontRef>
          </p:style>
          <p:txBody>
            <a:bodyPr/>
            <a:lstStyle/>
            <a:p>
              <a:endParaRPr lang="ar-SA" sz="1600" dirty="0"/>
            </a:p>
          </p:txBody>
        </p:sp>
        <p:sp>
          <p:nvSpPr>
            <p:cNvPr id="20" name="مستطيل: زوايا مستديرة 4">
              <a:extLst>
                <a:ext uri="{FF2B5EF4-FFF2-40B4-BE49-F238E27FC236}">
                  <a16:creationId xmlns:a16="http://schemas.microsoft.com/office/drawing/2014/main" id="{A349551C-6794-4B5C-9153-DBD8F23D7722}"/>
                </a:ext>
              </a:extLst>
            </p:cNvPr>
            <p:cNvSpPr txBox="1"/>
            <p:nvPr/>
          </p:nvSpPr>
          <p:spPr>
            <a:xfrm>
              <a:off x="4685081" y="447994"/>
              <a:ext cx="3189853" cy="4771633"/>
            </a:xfrm>
            <a:prstGeom prst="rect">
              <a:avLst/>
            </a:prstGeom>
            <a:ln>
              <a:noFill/>
            </a:ln>
          </p:spPr>
          <p:style>
            <a:lnRef idx="1">
              <a:schemeClr val="accent2"/>
            </a:lnRef>
            <a:fillRef idx="2">
              <a:schemeClr val="accent2"/>
            </a:fillRef>
            <a:effectRef idx="1">
              <a:schemeClr val="accent2"/>
            </a:effectRef>
            <a:fontRef idx="minor">
              <a:schemeClr val="dk1"/>
            </a:fontRef>
          </p:style>
          <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ar-SA" sz="3200" b="1" kern="1200" dirty="0">
                  <a:cs typeface="Calibri"/>
                  <a:sym typeface="Calibri"/>
                </a:rPr>
                <a:t>حفظ عشر آيات من أول سورة الكهف.</a:t>
              </a:r>
            </a:p>
          </p:txBody>
        </p:sp>
      </p:grpSp>
      <p:grpSp>
        <p:nvGrpSpPr>
          <p:cNvPr id="21" name="مجموعة 20">
            <a:extLst>
              <a:ext uri="{FF2B5EF4-FFF2-40B4-BE49-F238E27FC236}">
                <a16:creationId xmlns:a16="http://schemas.microsoft.com/office/drawing/2014/main" id="{2281B7BD-D4B7-420A-8383-49C41B3C84D0}"/>
              </a:ext>
            </a:extLst>
          </p:cNvPr>
          <p:cNvGrpSpPr/>
          <p:nvPr/>
        </p:nvGrpSpPr>
        <p:grpSpPr>
          <a:xfrm>
            <a:off x="3461953" y="5099558"/>
            <a:ext cx="3251236" cy="890120"/>
            <a:chOff x="4623698" y="-158778"/>
            <a:chExt cx="3385343" cy="5985181"/>
          </a:xfrm>
          <a:scene3d>
            <a:camera prst="orthographicFront"/>
            <a:lightRig rig="flat" dir="t"/>
          </a:scene3d>
        </p:grpSpPr>
        <p:sp>
          <p:nvSpPr>
            <p:cNvPr id="22" name="مستطيل: زوايا مستديرة 21">
              <a:extLst>
                <a:ext uri="{FF2B5EF4-FFF2-40B4-BE49-F238E27FC236}">
                  <a16:creationId xmlns:a16="http://schemas.microsoft.com/office/drawing/2014/main" id="{C317B808-FB52-4B0A-B864-AF1E01307880}"/>
                </a:ext>
              </a:extLst>
            </p:cNvPr>
            <p:cNvSpPr/>
            <p:nvPr/>
          </p:nvSpPr>
          <p:spPr>
            <a:xfrm>
              <a:off x="4623698" y="-158778"/>
              <a:ext cx="3385343" cy="5985181"/>
            </a:xfrm>
            <a:prstGeom prst="roundRect">
              <a:avLst>
                <a:gd name="adj" fmla="val 10000"/>
              </a:avLst>
            </a:prstGeom>
            <a:ln>
              <a:noFill/>
            </a:ln>
          </p:spPr>
          <p:style>
            <a:lnRef idx="1">
              <a:schemeClr val="accent6"/>
            </a:lnRef>
            <a:fillRef idx="2">
              <a:schemeClr val="accent6"/>
            </a:fillRef>
            <a:effectRef idx="1">
              <a:schemeClr val="accent6"/>
            </a:effectRef>
            <a:fontRef idx="minor">
              <a:schemeClr val="dk1"/>
            </a:fontRef>
          </p:style>
          <p:txBody>
            <a:bodyPr/>
            <a:lstStyle/>
            <a:p>
              <a:endParaRPr lang="ar-SA" sz="1600" dirty="0"/>
            </a:p>
          </p:txBody>
        </p:sp>
        <p:sp>
          <p:nvSpPr>
            <p:cNvPr id="23" name="مستطيل: زوايا مستديرة 4">
              <a:extLst>
                <a:ext uri="{FF2B5EF4-FFF2-40B4-BE49-F238E27FC236}">
                  <a16:creationId xmlns:a16="http://schemas.microsoft.com/office/drawing/2014/main" id="{758CF24D-D582-4055-9D2A-35601C2E5A91}"/>
                </a:ext>
              </a:extLst>
            </p:cNvPr>
            <p:cNvSpPr txBox="1"/>
            <p:nvPr/>
          </p:nvSpPr>
          <p:spPr>
            <a:xfrm>
              <a:off x="4685081" y="447994"/>
              <a:ext cx="3189853" cy="4771633"/>
            </a:xfrm>
            <a:prstGeom prst="rect">
              <a:avLst/>
            </a:prstGeom>
            <a:ln>
              <a:noFill/>
            </a:ln>
          </p:spPr>
          <p:style>
            <a:lnRef idx="1">
              <a:schemeClr val="accent6"/>
            </a:lnRef>
            <a:fillRef idx="2">
              <a:schemeClr val="accent6"/>
            </a:fillRef>
            <a:effectRef idx="1">
              <a:schemeClr val="accent6"/>
            </a:effectRef>
            <a:fontRef idx="minor">
              <a:schemeClr val="dk1"/>
            </a:fontRef>
          </p:style>
          <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ar-SA" sz="3200" b="1" kern="1200" dirty="0">
                  <a:cs typeface="Calibri"/>
                  <a:sym typeface="Calibri"/>
                </a:rPr>
                <a:t>عدم الإتيان إليه.</a:t>
              </a:r>
            </a:p>
          </p:txBody>
        </p:sp>
      </p:grpSp>
    </p:spTree>
    <p:extLst>
      <p:ext uri="{BB962C8B-B14F-4D97-AF65-F5344CB8AC3E}">
        <p14:creationId xmlns:p14="http://schemas.microsoft.com/office/powerpoint/2010/main" val="19103062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جدول 21">
            <a:extLst>
              <a:ext uri="{FF2B5EF4-FFF2-40B4-BE49-F238E27FC236}">
                <a16:creationId xmlns:a16="http://schemas.microsoft.com/office/drawing/2014/main" id="{D432176D-86DC-477C-A8FC-61754AA4669B}"/>
              </a:ext>
            </a:extLst>
          </p:cNvPr>
          <p:cNvGraphicFramePr>
            <a:graphicFrameLocks noGrp="1"/>
          </p:cNvGraphicFramePr>
          <p:nvPr>
            <p:extLst>
              <p:ext uri="{D42A27DB-BD31-4B8C-83A1-F6EECF244321}">
                <p14:modId xmlns:p14="http://schemas.microsoft.com/office/powerpoint/2010/main" val="110480744"/>
              </p:ext>
            </p:extLst>
          </p:nvPr>
        </p:nvGraphicFramePr>
        <p:xfrm>
          <a:off x="1639161" y="1856625"/>
          <a:ext cx="9475372" cy="4298300"/>
        </p:xfrm>
        <a:graphic>
          <a:graphicData uri="http://schemas.openxmlformats.org/drawingml/2006/table">
            <a:tbl>
              <a:tblPr rtl="1" firstRow="1" bandRow="1">
                <a:tableStyleId>{5C22544A-7EE6-4342-B048-85BDC9FD1C3A}</a:tableStyleId>
              </a:tblPr>
              <a:tblGrid>
                <a:gridCol w="3102187">
                  <a:extLst>
                    <a:ext uri="{9D8B030D-6E8A-4147-A177-3AD203B41FA5}">
                      <a16:colId xmlns:a16="http://schemas.microsoft.com/office/drawing/2014/main" val="99018820"/>
                    </a:ext>
                  </a:extLst>
                </a:gridCol>
                <a:gridCol w="2525374">
                  <a:extLst>
                    <a:ext uri="{9D8B030D-6E8A-4147-A177-3AD203B41FA5}">
                      <a16:colId xmlns:a16="http://schemas.microsoft.com/office/drawing/2014/main" val="215323301"/>
                    </a:ext>
                  </a:extLst>
                </a:gridCol>
                <a:gridCol w="3847811">
                  <a:extLst>
                    <a:ext uri="{9D8B030D-6E8A-4147-A177-3AD203B41FA5}">
                      <a16:colId xmlns:a16="http://schemas.microsoft.com/office/drawing/2014/main" val="4179450517"/>
                    </a:ext>
                  </a:extLst>
                </a:gridCol>
              </a:tblGrid>
              <a:tr h="1105997">
                <a:tc>
                  <a:txBody>
                    <a:bodyPr/>
                    <a:lstStyle/>
                    <a:p>
                      <a:pPr algn="ctr" rtl="1"/>
                      <a:r>
                        <a:rPr lang="ar-SA" sz="3200" dirty="0">
                          <a:solidFill>
                            <a:schemeClr val="accent2">
                              <a:lumMod val="75000"/>
                            </a:schemeClr>
                          </a:solidFill>
                        </a:rPr>
                        <a:t>صفاته:</a:t>
                      </a: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rtl="1"/>
                      <a:r>
                        <a:rPr lang="ar-SA" sz="3200" dirty="0">
                          <a:solidFill>
                            <a:schemeClr val="accent2">
                              <a:lumMod val="75000"/>
                            </a:schemeClr>
                          </a:solidFill>
                        </a:rPr>
                        <a:t>سبب التسمية:</a:t>
                      </a: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chemeClr val="accent4">
                        <a:lumMod val="40000"/>
                        <a:lumOff val="60000"/>
                      </a:schemeClr>
                    </a:solidFill>
                  </a:tcPr>
                </a:tc>
                <a:tc>
                  <a:txBody>
                    <a:bodyPr/>
                    <a:lstStyle/>
                    <a:p>
                      <a:pPr algn="ctr" rtl="1"/>
                      <a:r>
                        <a:rPr lang="ar-SA" sz="3200" dirty="0">
                          <a:solidFill>
                            <a:schemeClr val="accent2">
                              <a:lumMod val="75000"/>
                            </a:schemeClr>
                          </a:solidFill>
                        </a:rPr>
                        <a:t>سبيل العصمة من هذه الفتنة العظيمة:</a:t>
                      </a: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315679305"/>
                  </a:ext>
                </a:extLst>
              </a:tr>
              <a:tr h="1064101">
                <a:tc>
                  <a:txBody>
                    <a:bodyPr/>
                    <a:lstStyle/>
                    <a:p>
                      <a:pPr rtl="1"/>
                      <a:endParaRPr lang="ar-SA"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rgbClr val="FFFF99"/>
                    </a:solidFill>
                  </a:tcPr>
                </a:tc>
                <a:tc rowSpan="3">
                  <a:txBody>
                    <a:bodyPr/>
                    <a:lstStyle/>
                    <a:p>
                      <a:pPr rtl="1"/>
                      <a:endParaRPr lang="ar-SA"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rgbClr val="FFFF99"/>
                    </a:solidFill>
                  </a:tcPr>
                </a:tc>
                <a:tc>
                  <a:txBody>
                    <a:bodyPr/>
                    <a:lstStyle/>
                    <a:p>
                      <a:pPr rtl="1"/>
                      <a:endParaRPr lang="ar-SA"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3840175488"/>
                  </a:ext>
                </a:extLst>
              </a:tr>
              <a:tr h="1064101">
                <a:tc>
                  <a:txBody>
                    <a:bodyPr/>
                    <a:lstStyle/>
                    <a:p>
                      <a:pPr rtl="1"/>
                      <a:endParaRPr lang="ar-SA"/>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rgbClr val="FFFF99"/>
                    </a:solidFill>
                  </a:tcPr>
                </a:tc>
                <a:tc vMerge="1">
                  <a:txBody>
                    <a:bodyPr/>
                    <a:lstStyle/>
                    <a:p>
                      <a:pPr rtl="1"/>
                      <a:endParaRPr lang="ar-SA"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rgbClr val="FFFF99"/>
                    </a:solidFill>
                  </a:tcPr>
                </a:tc>
                <a:tc>
                  <a:txBody>
                    <a:bodyPr/>
                    <a:lstStyle/>
                    <a:p>
                      <a:pPr rtl="1"/>
                      <a:endParaRPr lang="ar-SA"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2846794960"/>
                  </a:ext>
                </a:extLst>
              </a:tr>
              <a:tr h="1064101">
                <a:tc>
                  <a:txBody>
                    <a:bodyPr/>
                    <a:lstStyle/>
                    <a:p>
                      <a:pPr rtl="1"/>
                      <a:endParaRPr lang="ar-SA"/>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rgbClr val="FFFF99"/>
                    </a:solidFill>
                  </a:tcPr>
                </a:tc>
                <a:tc vMerge="1">
                  <a:txBody>
                    <a:bodyPr/>
                    <a:lstStyle/>
                    <a:p>
                      <a:pPr rtl="1"/>
                      <a:endParaRPr lang="ar-SA"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rgbClr val="FFFF99"/>
                    </a:solidFill>
                  </a:tcPr>
                </a:tc>
                <a:tc>
                  <a:txBody>
                    <a:bodyPr/>
                    <a:lstStyle/>
                    <a:p>
                      <a:pPr rtl="1"/>
                      <a:endParaRPr lang="ar-SA" dirty="0"/>
                    </a:p>
                  </a:txBody>
                  <a:tcP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2233658031"/>
                  </a:ext>
                </a:extLst>
              </a:tr>
            </a:tbl>
          </a:graphicData>
        </a:graphic>
      </p:graphicFrame>
      <p:pic>
        <p:nvPicPr>
          <p:cNvPr id="2" name="Picture 2" descr="Etiqueta retro cielo azul cinta - Descargar PNG/SVG transparente">
            <a:extLst>
              <a:ext uri="{FF2B5EF4-FFF2-40B4-BE49-F238E27FC236}">
                <a16:creationId xmlns:a16="http://schemas.microsoft.com/office/drawing/2014/main" id="{B4EDB1F3-4E88-43E5-A671-FCC4B115F9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0647"/>
          <a:stretch/>
        </p:blipFill>
        <p:spPr bwMode="auto">
          <a:xfrm>
            <a:off x="3521808" y="-1584486"/>
            <a:ext cx="5960729" cy="2635739"/>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a:extLst>
              <a:ext uri="{FF2B5EF4-FFF2-40B4-BE49-F238E27FC236}">
                <a16:creationId xmlns:a16="http://schemas.microsoft.com/office/drawing/2014/main" id="{578F5EE2-7017-4A2E-9FC9-45A9C6D971A0}"/>
              </a:ext>
            </a:extLst>
          </p:cNvPr>
          <p:cNvSpPr txBox="1"/>
          <p:nvPr/>
        </p:nvSpPr>
        <p:spPr>
          <a:xfrm>
            <a:off x="3388715" y="376786"/>
            <a:ext cx="6093822" cy="646331"/>
          </a:xfrm>
          <a:prstGeom prst="rect">
            <a:avLst/>
          </a:prstGeom>
          <a:noFill/>
        </p:spPr>
        <p:txBody>
          <a:bodyPr wrap="square">
            <a:spAutoFit/>
          </a:bodyPr>
          <a:lstStyle/>
          <a:p>
            <a:pPr algn="ctr"/>
            <a:r>
              <a:rPr lang="ar-SA" sz="3600" b="1" dirty="0">
                <a:solidFill>
                  <a:srgbClr val="002060"/>
                </a:solidFill>
                <a:latin typeface="Calibri" panose="020F0502020204030204"/>
                <a:cs typeface="+mj-cs"/>
              </a:rPr>
              <a:t>وصف المسيح الدجال</a:t>
            </a:r>
            <a:endParaRPr lang="ar-SA" dirty="0">
              <a:cs typeface="+mj-cs"/>
            </a:endParaRPr>
          </a:p>
        </p:txBody>
      </p:sp>
      <p:pic>
        <p:nvPicPr>
          <p:cNvPr id="17" name="صورة 16" descr="صورة تحتوي على لعبة, رسم&#10;&#10;تم إنشاء الوصف تلقائياً">
            <a:extLst>
              <a:ext uri="{FF2B5EF4-FFF2-40B4-BE49-F238E27FC236}">
                <a16:creationId xmlns:a16="http://schemas.microsoft.com/office/drawing/2014/main" id="{C502A5F3-9186-4820-80E6-A613687A9F9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938" b="92688" l="5908" r="89716">
                        <a14:foregroundMark x1="79139" y1="91188" x2="79139" y2="91188"/>
                        <a14:foregroundMark x1="79139" y1="91188" x2="79139" y2="91188"/>
                        <a14:foregroundMark x1="77972" y1="90625" x2="77972" y2="90625"/>
                        <a14:foregroundMark x1="42232" y1="92188" x2="41648" y2="92188"/>
                        <a14:foregroundMark x1="50693" y1="92688" x2="50693" y2="92688"/>
                        <a14:foregroundMark x1="38001" y1="10188" x2="38001" y2="10188"/>
                        <a14:foregroundMark x1="41648" y1="5000" x2="41648" y2="5000"/>
                        <a14:foregroundMark x1="40992" y1="3938" x2="40992" y2="3938"/>
                        <a14:foregroundMark x1="40992" y1="3938" x2="40992" y2="3938"/>
                        <a14:foregroundMark x1="23414" y1="7062" x2="23414" y2="7062"/>
                        <a14:foregroundMark x1="23414" y1="7062" x2="23414" y2="7062"/>
                        <a14:foregroundMark x1="23414" y1="7062" x2="23414" y2="7062"/>
                        <a14:foregroundMark x1="10139" y1="17438" x2="10139" y2="17438"/>
                        <a14:foregroundMark x1="10139" y1="17438" x2="10139" y2="17438"/>
                        <a14:foregroundMark x1="19183" y1="27813" x2="19183" y2="27813"/>
                        <a14:foregroundMark x1="19840" y1="29375" x2="19840" y2="29375"/>
                        <a14:foregroundMark x1="19840" y1="29375" x2="13129" y2="32500"/>
                        <a14:foregroundMark x1="7659" y1="33000" x2="5908" y2="32500"/>
                      </a14:backgroundRemoval>
                    </a14:imgEffect>
                  </a14:imgLayer>
                </a14:imgProps>
              </a:ext>
              <a:ext uri="{28A0092B-C50C-407E-A947-70E740481C1C}">
                <a14:useLocalDpi xmlns:a14="http://schemas.microsoft.com/office/drawing/2010/main" val="0"/>
              </a:ext>
            </a:extLst>
          </a:blip>
          <a:stretch>
            <a:fillRect/>
          </a:stretch>
        </p:blipFill>
        <p:spPr>
          <a:xfrm>
            <a:off x="10460125" y="4614069"/>
            <a:ext cx="1844683" cy="2152801"/>
          </a:xfrm>
          <a:prstGeom prst="rect">
            <a:avLst/>
          </a:prstGeom>
        </p:spPr>
      </p:pic>
      <p:sp>
        <p:nvSpPr>
          <p:cNvPr id="22" name="مستطيل 21">
            <a:extLst>
              <a:ext uri="{FF2B5EF4-FFF2-40B4-BE49-F238E27FC236}">
                <a16:creationId xmlns:a16="http://schemas.microsoft.com/office/drawing/2014/main" id="{B2079533-2F51-46A2-BA76-C8A21FAEB4F2}"/>
              </a:ext>
            </a:extLst>
          </p:cNvPr>
          <p:cNvSpPr/>
          <p:nvPr/>
        </p:nvSpPr>
        <p:spPr>
          <a:xfrm>
            <a:off x="2411127" y="1081095"/>
            <a:ext cx="8048998" cy="646331"/>
          </a:xfrm>
          <a:prstGeom prst="rect">
            <a:avLst/>
          </a:prstGeom>
          <a:solidFill>
            <a:srgbClr val="FFFF00"/>
          </a:solidFill>
        </p:spPr>
        <p:txBody>
          <a:bodyPr wrap="none" lIns="91440" tIns="45720" rIns="91440" bIns="45720">
            <a:spAutoFit/>
          </a:bodyPr>
          <a:lstStyle/>
          <a:p>
            <a:pPr algn="ctr"/>
            <a:r>
              <a:rPr lang="ar-SA" sz="3600" b="1" cap="none" spc="0" dirty="0">
                <a:ln w="0"/>
                <a:solidFill>
                  <a:schemeClr val="tx1"/>
                </a:solidFill>
              </a:rPr>
              <a:t>لخصّ/ي ما تعلمت/ي عن المسيح الدجال في الجدول:</a:t>
            </a:r>
          </a:p>
        </p:txBody>
      </p:sp>
      <p:sp>
        <p:nvSpPr>
          <p:cNvPr id="25" name="مستطيل: زوايا مستديرة 24">
            <a:extLst>
              <a:ext uri="{FF2B5EF4-FFF2-40B4-BE49-F238E27FC236}">
                <a16:creationId xmlns:a16="http://schemas.microsoft.com/office/drawing/2014/main" id="{50C548AB-C599-4265-B8C9-EEBC2430C5ED}"/>
              </a:ext>
            </a:extLst>
          </p:cNvPr>
          <p:cNvSpPr/>
          <p:nvPr/>
        </p:nvSpPr>
        <p:spPr>
          <a:xfrm>
            <a:off x="8257735" y="3012525"/>
            <a:ext cx="2743200" cy="925371"/>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3200" b="1" dirty="0">
                <a:solidFill>
                  <a:srgbClr val="002060"/>
                </a:solidFill>
              </a:rPr>
              <a:t>أنه أعور</a:t>
            </a:r>
          </a:p>
        </p:txBody>
      </p:sp>
      <p:sp>
        <p:nvSpPr>
          <p:cNvPr id="26" name="مستطيل: زوايا مستديرة 25">
            <a:extLst>
              <a:ext uri="{FF2B5EF4-FFF2-40B4-BE49-F238E27FC236}">
                <a16:creationId xmlns:a16="http://schemas.microsoft.com/office/drawing/2014/main" id="{1B3F5A7D-2D81-4E5E-ABE4-1A9CA36E88D8}"/>
              </a:ext>
            </a:extLst>
          </p:cNvPr>
          <p:cNvSpPr/>
          <p:nvPr/>
        </p:nvSpPr>
        <p:spPr>
          <a:xfrm>
            <a:off x="8257735" y="4121039"/>
            <a:ext cx="2743200" cy="925371"/>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3200" b="1" dirty="0">
                <a:solidFill>
                  <a:srgbClr val="002060"/>
                </a:solidFill>
              </a:rPr>
              <a:t>بشر يأكل ويشرب</a:t>
            </a:r>
          </a:p>
        </p:txBody>
      </p:sp>
      <p:sp>
        <p:nvSpPr>
          <p:cNvPr id="28" name="مستطيل: زوايا مستديرة 27">
            <a:extLst>
              <a:ext uri="{FF2B5EF4-FFF2-40B4-BE49-F238E27FC236}">
                <a16:creationId xmlns:a16="http://schemas.microsoft.com/office/drawing/2014/main" id="{D35ECADC-5610-4711-8FCA-71410922201D}"/>
              </a:ext>
            </a:extLst>
          </p:cNvPr>
          <p:cNvSpPr/>
          <p:nvPr/>
        </p:nvSpPr>
        <p:spPr>
          <a:xfrm>
            <a:off x="8257735" y="5193124"/>
            <a:ext cx="2743200" cy="925371"/>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3200" b="1" dirty="0">
                <a:solidFill>
                  <a:srgbClr val="002060"/>
                </a:solidFill>
              </a:rPr>
              <a:t>يراه الناس</a:t>
            </a:r>
          </a:p>
        </p:txBody>
      </p:sp>
      <p:sp>
        <p:nvSpPr>
          <p:cNvPr id="30" name="مستطيل: زوايا مستديرة 29">
            <a:extLst>
              <a:ext uri="{FF2B5EF4-FFF2-40B4-BE49-F238E27FC236}">
                <a16:creationId xmlns:a16="http://schemas.microsoft.com/office/drawing/2014/main" id="{526D76DA-7B42-461F-99BE-193B83181690}"/>
              </a:ext>
            </a:extLst>
          </p:cNvPr>
          <p:cNvSpPr/>
          <p:nvPr/>
        </p:nvSpPr>
        <p:spPr>
          <a:xfrm>
            <a:off x="5627076" y="3097223"/>
            <a:ext cx="2246695" cy="2909682"/>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marL="514350" indent="-514350">
              <a:buFont typeface="+mj-lt"/>
              <a:buAutoNum type="arabicParenR"/>
            </a:pPr>
            <a:r>
              <a:rPr lang="ar-SA" sz="2400" b="1" u="sng" dirty="0">
                <a:solidFill>
                  <a:srgbClr val="002060"/>
                </a:solidFill>
                <a:highlight>
                  <a:srgbClr val="FFFF3D"/>
                </a:highlight>
              </a:rPr>
              <a:t>المسيح</a:t>
            </a:r>
            <a:r>
              <a:rPr lang="ar-SA" sz="2400" b="1" dirty="0">
                <a:solidFill>
                  <a:srgbClr val="002060"/>
                </a:solidFill>
              </a:rPr>
              <a:t> : لأن أحدى عينيه ممسوحة.</a:t>
            </a:r>
          </a:p>
          <a:p>
            <a:pPr marL="514350" indent="-514350">
              <a:buFont typeface="+mj-lt"/>
              <a:buAutoNum type="arabicParenR"/>
            </a:pPr>
            <a:r>
              <a:rPr lang="ar-SA" sz="2400" b="1" u="sng" dirty="0">
                <a:solidFill>
                  <a:srgbClr val="002060"/>
                </a:solidFill>
                <a:highlight>
                  <a:srgbClr val="FFFF3D"/>
                </a:highlight>
              </a:rPr>
              <a:t>دجال</a:t>
            </a:r>
            <a:r>
              <a:rPr lang="ar-SA" sz="2400" b="1" dirty="0">
                <a:solidFill>
                  <a:srgbClr val="002060"/>
                </a:solidFill>
              </a:rPr>
              <a:t> : لأنه يغطي على الناس كفره بكذبه.</a:t>
            </a:r>
          </a:p>
        </p:txBody>
      </p:sp>
      <p:sp>
        <p:nvSpPr>
          <p:cNvPr id="32" name="مستطيل: زوايا مستديرة 31">
            <a:extLst>
              <a:ext uri="{FF2B5EF4-FFF2-40B4-BE49-F238E27FC236}">
                <a16:creationId xmlns:a16="http://schemas.microsoft.com/office/drawing/2014/main" id="{E089143F-3858-47F6-A6FC-49A9C57C8970}"/>
              </a:ext>
            </a:extLst>
          </p:cNvPr>
          <p:cNvSpPr/>
          <p:nvPr/>
        </p:nvSpPr>
        <p:spPr>
          <a:xfrm>
            <a:off x="1785370" y="3097223"/>
            <a:ext cx="3580780" cy="2909682"/>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marL="514350" indent="-514350">
              <a:buFont typeface="+mj-lt"/>
              <a:buAutoNum type="arabicParenR"/>
            </a:pPr>
            <a:r>
              <a:rPr lang="ar-SA" sz="2800" b="1" dirty="0">
                <a:solidFill>
                  <a:srgbClr val="002060"/>
                </a:solidFill>
              </a:rPr>
              <a:t>التعوذ بالله من فتنته</a:t>
            </a:r>
          </a:p>
          <a:p>
            <a:pPr marL="514350" indent="-514350">
              <a:buFont typeface="+mj-lt"/>
              <a:buAutoNum type="arabicParenR"/>
            </a:pPr>
            <a:r>
              <a:rPr lang="ar-SA" sz="2800" b="1" dirty="0">
                <a:solidFill>
                  <a:srgbClr val="002060"/>
                </a:solidFill>
              </a:rPr>
              <a:t>حفظ أول عشر آيات من سورة الكهف.</a:t>
            </a:r>
          </a:p>
          <a:p>
            <a:pPr marL="514350" indent="-514350">
              <a:buFont typeface="+mj-lt"/>
              <a:buAutoNum type="arabicParenR"/>
            </a:pPr>
            <a:r>
              <a:rPr lang="ar-SA" sz="2800" b="1" dirty="0">
                <a:solidFill>
                  <a:srgbClr val="002060"/>
                </a:solidFill>
              </a:rPr>
              <a:t>عدم الذهاب إليه إذا خرج.</a:t>
            </a:r>
          </a:p>
        </p:txBody>
      </p:sp>
      <p:sp>
        <p:nvSpPr>
          <p:cNvPr id="35" name="مستطيل: زوايا مستديرة 34">
            <a:extLst>
              <a:ext uri="{FF2B5EF4-FFF2-40B4-BE49-F238E27FC236}">
                <a16:creationId xmlns:a16="http://schemas.microsoft.com/office/drawing/2014/main" id="{6B3682F7-6C92-4624-B4B0-76A231DCD057}"/>
              </a:ext>
            </a:extLst>
          </p:cNvPr>
          <p:cNvSpPr/>
          <p:nvPr/>
        </p:nvSpPr>
        <p:spPr>
          <a:xfrm>
            <a:off x="10656154" y="286837"/>
            <a:ext cx="1319236" cy="1083449"/>
          </a:xfrm>
          <a:prstGeom prst="roundRect">
            <a:avLst/>
          </a:prstGeom>
          <a:solidFill>
            <a:srgbClr val="D1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1">
                    <a:lumMod val="75000"/>
                  </a:schemeClr>
                </a:solidFill>
                <a:latin typeface="Tajawal" panose="00000500000000000000" pitchFamily="2" charset="-78"/>
              </a:rPr>
              <a:t>نشاط ص88</a:t>
            </a:r>
          </a:p>
        </p:txBody>
      </p:sp>
    </p:spTree>
    <p:extLst>
      <p:ext uri="{BB962C8B-B14F-4D97-AF65-F5344CB8AC3E}">
        <p14:creationId xmlns:p14="http://schemas.microsoft.com/office/powerpoint/2010/main" val="32450047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1000"/>
                                        <p:tgtEl>
                                          <p:spTgt spid="32"/>
                                        </p:tgtEl>
                                      </p:cBhvr>
                                    </p:animEffect>
                                    <p:anim calcmode="lin" valueType="num">
                                      <p:cBhvr>
                                        <p:cTn id="44" dur="1000" fill="hold"/>
                                        <p:tgtEl>
                                          <p:spTgt spid="32"/>
                                        </p:tgtEl>
                                        <p:attrNameLst>
                                          <p:attrName>ppt_x</p:attrName>
                                        </p:attrNameLst>
                                      </p:cBhvr>
                                      <p:tavLst>
                                        <p:tav tm="0">
                                          <p:val>
                                            <p:strVal val="#ppt_x"/>
                                          </p:val>
                                        </p:tav>
                                        <p:tav tm="100000">
                                          <p:val>
                                            <p:strVal val="#ppt_x"/>
                                          </p:val>
                                        </p:tav>
                                      </p:tavLst>
                                    </p:anim>
                                    <p:anim calcmode="lin" valueType="num">
                                      <p:cBhvr>
                                        <p:cTn id="4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6" grpId="0" animBg="1"/>
      <p:bldP spid="28" grpId="0" animBg="1"/>
      <p:bldP spid="30"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a:extLst>
              <a:ext uri="{FF2B5EF4-FFF2-40B4-BE49-F238E27FC236}">
                <a16:creationId xmlns:a16="http://schemas.microsoft.com/office/drawing/2014/main" id="{CFC7EAB5-F233-4F68-A4C3-3304DE7660BD}"/>
              </a:ext>
            </a:extLst>
          </p:cNvPr>
          <p:cNvSpPr/>
          <p:nvPr/>
        </p:nvSpPr>
        <p:spPr>
          <a:xfrm>
            <a:off x="6513342" y="1804671"/>
            <a:ext cx="520504" cy="224682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a:p>
        </p:txBody>
      </p:sp>
      <p:sp>
        <p:nvSpPr>
          <p:cNvPr id="12" name="مستطيل 11">
            <a:extLst>
              <a:ext uri="{FF2B5EF4-FFF2-40B4-BE49-F238E27FC236}">
                <a16:creationId xmlns:a16="http://schemas.microsoft.com/office/drawing/2014/main" id="{F898755C-3B5B-4020-83E7-6CFA72D639DE}"/>
              </a:ext>
            </a:extLst>
          </p:cNvPr>
          <p:cNvSpPr/>
          <p:nvPr/>
        </p:nvSpPr>
        <p:spPr>
          <a:xfrm>
            <a:off x="3671668" y="2336899"/>
            <a:ext cx="3362178" cy="49070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a:p>
        </p:txBody>
      </p:sp>
      <p:sp>
        <p:nvSpPr>
          <p:cNvPr id="14" name="مستطيل 13">
            <a:extLst>
              <a:ext uri="{FF2B5EF4-FFF2-40B4-BE49-F238E27FC236}">
                <a16:creationId xmlns:a16="http://schemas.microsoft.com/office/drawing/2014/main" id="{824E68C7-63C1-417A-8EC1-0DA053C2CBEC}"/>
              </a:ext>
            </a:extLst>
          </p:cNvPr>
          <p:cNvSpPr/>
          <p:nvPr/>
        </p:nvSpPr>
        <p:spPr>
          <a:xfrm>
            <a:off x="4487594" y="3583893"/>
            <a:ext cx="2546252" cy="49070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06A1A476-9650-4391-9550-C51C09C19AA3}"/>
              </a:ext>
            </a:extLst>
          </p:cNvPr>
          <p:cNvSpPr/>
          <p:nvPr/>
        </p:nvSpPr>
        <p:spPr>
          <a:xfrm>
            <a:off x="1758462" y="4198429"/>
            <a:ext cx="5275384" cy="49070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dirty="0"/>
          </a:p>
        </p:txBody>
      </p:sp>
      <p:sp>
        <p:nvSpPr>
          <p:cNvPr id="18" name="مستطيل 17">
            <a:extLst>
              <a:ext uri="{FF2B5EF4-FFF2-40B4-BE49-F238E27FC236}">
                <a16:creationId xmlns:a16="http://schemas.microsoft.com/office/drawing/2014/main" id="{DBEE8EBD-C490-4CBA-A168-7F01EBD2E770}"/>
              </a:ext>
            </a:extLst>
          </p:cNvPr>
          <p:cNvSpPr/>
          <p:nvPr/>
        </p:nvSpPr>
        <p:spPr>
          <a:xfrm>
            <a:off x="1756898" y="1752634"/>
            <a:ext cx="520504" cy="348508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dirty="0"/>
          </a:p>
        </p:txBody>
      </p:sp>
      <p:sp>
        <p:nvSpPr>
          <p:cNvPr id="20" name="مستطيل 19">
            <a:extLst>
              <a:ext uri="{FF2B5EF4-FFF2-40B4-BE49-F238E27FC236}">
                <a16:creationId xmlns:a16="http://schemas.microsoft.com/office/drawing/2014/main" id="{4187ABD2-0316-4DA9-9679-A8C3ADE204EE}"/>
              </a:ext>
            </a:extLst>
          </p:cNvPr>
          <p:cNvSpPr/>
          <p:nvPr/>
        </p:nvSpPr>
        <p:spPr>
          <a:xfrm>
            <a:off x="717453" y="5445423"/>
            <a:ext cx="6409787" cy="49070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dirty="0"/>
          </a:p>
        </p:txBody>
      </p:sp>
      <p:sp>
        <p:nvSpPr>
          <p:cNvPr id="4" name="مستطيل 3"/>
          <p:cNvSpPr/>
          <p:nvPr/>
        </p:nvSpPr>
        <p:spPr>
          <a:xfrm>
            <a:off x="9106486" y="465452"/>
            <a:ext cx="2578800" cy="1015663"/>
          </a:xfrm>
          <a:prstGeom prst="rect">
            <a:avLst/>
          </a:prstGeom>
          <a:solidFill>
            <a:srgbClr val="3BABCC"/>
          </a:solidFill>
        </p:spPr>
        <p:txBody>
          <a:bodyPr wrap="square" lIns="91440" tIns="45720" rIns="91440" bIns="45720">
            <a:spAutoFit/>
          </a:bodyPr>
          <a:lstStyle/>
          <a:p>
            <a:pPr algn="ctr"/>
            <a:r>
              <a:rPr lang="ar-SA" sz="6000" b="1" dirty="0">
                <a:solidFill>
                  <a:schemeClr val="bg1"/>
                </a:solidFill>
                <a:cs typeface="Calibri"/>
                <a:sym typeface="Calibri"/>
              </a:rPr>
              <a:t>إثراء:</a:t>
            </a:r>
          </a:p>
        </p:txBody>
      </p:sp>
      <p:sp>
        <p:nvSpPr>
          <p:cNvPr id="6" name="مستطيل 5"/>
          <p:cNvSpPr/>
          <p:nvPr/>
        </p:nvSpPr>
        <p:spPr>
          <a:xfrm>
            <a:off x="1012558" y="280143"/>
            <a:ext cx="7570860" cy="107721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ar-SA" sz="3200" b="1" dirty="0">
                <a:solidFill>
                  <a:srgbClr val="DA5551"/>
                </a:solidFill>
                <a:cs typeface="Calibri"/>
                <a:sym typeface="Calibri"/>
              </a:rPr>
              <a:t>تعرف/ي على المزيد من صفات المسيح الدجال من خلال تقاطع الكلمات:</a:t>
            </a:r>
          </a:p>
        </p:txBody>
      </p:sp>
      <p:pic>
        <p:nvPicPr>
          <p:cNvPr id="5" name="صورة 4"/>
          <p:cNvPicPr>
            <a:picLocks noChangeAspect="1"/>
          </p:cNvPicPr>
          <p:nvPr/>
        </p:nvPicPr>
        <p:blipFill>
          <a:blip r:embed="rId2" cstate="print">
            <a:extLst>
              <a:ext uri="{BEBA8EAE-BF5A-486C-A8C5-ECC9F3942E4B}">
                <a14:imgProps xmlns:a14="http://schemas.microsoft.com/office/drawing/2010/main">
                  <a14:imgLayer r:embed="rId3">
                    <a14:imgEffect>
                      <a14:backgroundRemoval t="7239" b="94370" l="9912" r="89912"/>
                    </a14:imgEffect>
                  </a14:imgLayer>
                </a14:imgProps>
              </a:ext>
              <a:ext uri="{28A0092B-C50C-407E-A947-70E740481C1C}">
                <a14:useLocalDpi xmlns:a14="http://schemas.microsoft.com/office/drawing/2010/main" val="0"/>
              </a:ext>
            </a:extLst>
          </a:blip>
          <a:stretch>
            <a:fillRect/>
          </a:stretch>
        </p:blipFill>
        <p:spPr>
          <a:xfrm>
            <a:off x="10848260" y="26275"/>
            <a:ext cx="1555821" cy="2054234"/>
          </a:xfrm>
          <a:prstGeom prst="rect">
            <a:avLst/>
          </a:prstGeom>
        </p:spPr>
      </p:pic>
      <p:sp>
        <p:nvSpPr>
          <p:cNvPr id="28" name="مستطيل 27"/>
          <p:cNvSpPr/>
          <p:nvPr/>
        </p:nvSpPr>
        <p:spPr>
          <a:xfrm>
            <a:off x="565829" y="6116192"/>
            <a:ext cx="2368655" cy="461665"/>
          </a:xfrm>
          <a:prstGeom prst="rect">
            <a:avLst/>
          </a:prstGeom>
          <a:solidFill>
            <a:srgbClr val="3BABCC"/>
          </a:solidFill>
        </p:spPr>
        <p:txBody>
          <a:bodyPr wrap="square" lIns="91440" tIns="45720" rIns="91440" bIns="45720">
            <a:spAutoFit/>
          </a:bodyPr>
          <a:lstStyle/>
          <a:p>
            <a:pPr algn="ctr"/>
            <a:r>
              <a:rPr lang="ar-SA" sz="2400" b="1" dirty="0">
                <a:solidFill>
                  <a:schemeClr val="bg1"/>
                </a:solidFill>
                <a:cs typeface="Calibri"/>
                <a:sym typeface="Calibri"/>
              </a:rPr>
              <a:t>التعلم باللعب</a:t>
            </a:r>
          </a:p>
        </p:txBody>
      </p:sp>
      <p:sp>
        <p:nvSpPr>
          <p:cNvPr id="23" name="مستطيل 22">
            <a:extLst>
              <a:ext uri="{FF2B5EF4-FFF2-40B4-BE49-F238E27FC236}">
                <a16:creationId xmlns:a16="http://schemas.microsoft.com/office/drawing/2014/main" id="{06A114BC-AEE7-4264-895B-B65ED3D5FC41}"/>
              </a:ext>
            </a:extLst>
          </p:cNvPr>
          <p:cNvSpPr/>
          <p:nvPr/>
        </p:nvSpPr>
        <p:spPr>
          <a:xfrm>
            <a:off x="7891974" y="1897190"/>
            <a:ext cx="3793311" cy="403187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Wingdings" panose="05000000000000000000" pitchFamily="2" charset="2"/>
              <a:buChar char="§"/>
            </a:pPr>
            <a:r>
              <a:rPr lang="ar-SA" sz="3200" b="1" dirty="0">
                <a:solidFill>
                  <a:srgbClr val="DA5551"/>
                </a:solidFill>
                <a:cs typeface="Calibri"/>
                <a:sym typeface="Calibri"/>
              </a:rPr>
              <a:t>شاب ( ......... ) (لون)</a:t>
            </a:r>
          </a:p>
          <a:p>
            <a:pPr marL="457200" lvl="0" indent="-457200">
              <a:buFont typeface="Wingdings" panose="05000000000000000000" pitchFamily="2" charset="2"/>
              <a:buChar char="§"/>
            </a:pPr>
            <a:r>
              <a:rPr lang="ar-SA" sz="3200" b="1" dirty="0">
                <a:solidFill>
                  <a:srgbClr val="DA5551"/>
                </a:solidFill>
                <a:cs typeface="Calibri"/>
                <a:sym typeface="Calibri"/>
              </a:rPr>
              <a:t>ضد كلمة طويل.</a:t>
            </a:r>
          </a:p>
          <a:p>
            <a:pPr marL="457200" lvl="0" indent="-457200">
              <a:buFont typeface="Wingdings" panose="05000000000000000000" pitchFamily="2" charset="2"/>
              <a:buChar char="§"/>
            </a:pPr>
            <a:r>
              <a:rPr lang="ar-SA" sz="3200" b="1" dirty="0">
                <a:solidFill>
                  <a:srgbClr val="DA5551"/>
                </a:solidFill>
                <a:cs typeface="Calibri"/>
                <a:sym typeface="Calibri"/>
              </a:rPr>
              <a:t>يخرج من جهة المشرق من ...............</a:t>
            </a:r>
          </a:p>
          <a:p>
            <a:pPr marL="457200" lvl="0" indent="-457200">
              <a:buFont typeface="Wingdings" panose="05000000000000000000" pitchFamily="2" charset="2"/>
              <a:buChar char="§"/>
            </a:pPr>
            <a:r>
              <a:rPr lang="ar-SA" sz="3200" b="1" dirty="0">
                <a:solidFill>
                  <a:srgbClr val="DA5551"/>
                </a:solidFill>
                <a:cs typeface="Calibri"/>
                <a:sym typeface="Calibri"/>
              </a:rPr>
              <a:t>لا يترك بلدًا إلا دخله عدا ........ و .........</a:t>
            </a:r>
          </a:p>
          <a:p>
            <a:pPr marL="457200" lvl="0" indent="-457200">
              <a:buFont typeface="Wingdings" panose="05000000000000000000" pitchFamily="2" charset="2"/>
              <a:buChar char="§"/>
            </a:pPr>
            <a:r>
              <a:rPr lang="ar-SA" sz="3200" b="1" dirty="0">
                <a:solidFill>
                  <a:srgbClr val="DA5551"/>
                </a:solidFill>
                <a:cs typeface="Calibri"/>
                <a:sym typeface="Calibri"/>
              </a:rPr>
              <a:t>عدد أبنائه : ...........</a:t>
            </a:r>
          </a:p>
          <a:p>
            <a:pPr marL="457200" lvl="0" indent="-457200">
              <a:buFont typeface="Wingdings" panose="05000000000000000000" pitchFamily="2" charset="2"/>
              <a:buChar char="§"/>
            </a:pPr>
            <a:r>
              <a:rPr lang="ar-SA" sz="3200" b="1" dirty="0">
                <a:solidFill>
                  <a:srgbClr val="DA5551"/>
                </a:solidFill>
                <a:cs typeface="Calibri"/>
                <a:sym typeface="Calibri"/>
              </a:rPr>
              <a:t>أعور العين ............</a:t>
            </a:r>
          </a:p>
        </p:txBody>
      </p:sp>
      <p:sp>
        <p:nvSpPr>
          <p:cNvPr id="22" name="مستطيل 21">
            <a:extLst>
              <a:ext uri="{FF2B5EF4-FFF2-40B4-BE49-F238E27FC236}">
                <a16:creationId xmlns:a16="http://schemas.microsoft.com/office/drawing/2014/main" id="{565419B9-A4BE-4E79-B9F3-5AFEB9CF6604}"/>
              </a:ext>
            </a:extLst>
          </p:cNvPr>
          <p:cNvSpPr/>
          <p:nvPr/>
        </p:nvSpPr>
        <p:spPr>
          <a:xfrm>
            <a:off x="752306" y="2377682"/>
            <a:ext cx="520504" cy="231145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endParaRPr lang="ar-SA" dirty="0"/>
          </a:p>
        </p:txBody>
      </p:sp>
      <p:graphicFrame>
        <p:nvGraphicFramePr>
          <p:cNvPr id="9" name="جدول 6">
            <a:extLst>
              <a:ext uri="{FF2B5EF4-FFF2-40B4-BE49-F238E27FC236}">
                <a16:creationId xmlns:a16="http://schemas.microsoft.com/office/drawing/2014/main" id="{E38C808D-FC95-4D02-B051-84934D5B0B86}"/>
              </a:ext>
            </a:extLst>
          </p:cNvPr>
          <p:cNvGraphicFramePr>
            <a:graphicFrameLocks noGrp="1"/>
          </p:cNvGraphicFramePr>
          <p:nvPr>
            <p:extLst>
              <p:ext uri="{D42A27DB-BD31-4B8C-83A1-F6EECF244321}">
                <p14:modId xmlns:p14="http://schemas.microsoft.com/office/powerpoint/2010/main" val="1176722518"/>
              </p:ext>
            </p:extLst>
          </p:nvPr>
        </p:nvGraphicFramePr>
        <p:xfrm>
          <a:off x="565829" y="1620279"/>
          <a:ext cx="6682158" cy="4414760"/>
        </p:xfrm>
        <a:graphic>
          <a:graphicData uri="http://schemas.openxmlformats.org/drawingml/2006/table">
            <a:tbl>
              <a:tblPr rtl="1" firstRow="1" bandRow="1">
                <a:tableStyleId>{00A15C55-8517-42AA-B614-E9B94910E393}</a:tableStyleId>
              </a:tblPr>
              <a:tblGrid>
                <a:gridCol w="931593">
                  <a:extLst>
                    <a:ext uri="{9D8B030D-6E8A-4147-A177-3AD203B41FA5}">
                      <a16:colId xmlns:a16="http://schemas.microsoft.com/office/drawing/2014/main" val="392312883"/>
                    </a:ext>
                  </a:extLst>
                </a:gridCol>
                <a:gridCol w="977595">
                  <a:extLst>
                    <a:ext uri="{9D8B030D-6E8A-4147-A177-3AD203B41FA5}">
                      <a16:colId xmlns:a16="http://schemas.microsoft.com/office/drawing/2014/main" val="3526147913"/>
                    </a:ext>
                  </a:extLst>
                </a:gridCol>
                <a:gridCol w="954594">
                  <a:extLst>
                    <a:ext uri="{9D8B030D-6E8A-4147-A177-3AD203B41FA5}">
                      <a16:colId xmlns:a16="http://schemas.microsoft.com/office/drawing/2014/main" val="2578016217"/>
                    </a:ext>
                  </a:extLst>
                </a:gridCol>
                <a:gridCol w="954594">
                  <a:extLst>
                    <a:ext uri="{9D8B030D-6E8A-4147-A177-3AD203B41FA5}">
                      <a16:colId xmlns:a16="http://schemas.microsoft.com/office/drawing/2014/main" val="2715498160"/>
                    </a:ext>
                  </a:extLst>
                </a:gridCol>
                <a:gridCol w="954594">
                  <a:extLst>
                    <a:ext uri="{9D8B030D-6E8A-4147-A177-3AD203B41FA5}">
                      <a16:colId xmlns:a16="http://schemas.microsoft.com/office/drawing/2014/main" val="4211975657"/>
                    </a:ext>
                  </a:extLst>
                </a:gridCol>
                <a:gridCol w="954594">
                  <a:extLst>
                    <a:ext uri="{9D8B030D-6E8A-4147-A177-3AD203B41FA5}">
                      <a16:colId xmlns:a16="http://schemas.microsoft.com/office/drawing/2014/main" val="1859978264"/>
                    </a:ext>
                  </a:extLst>
                </a:gridCol>
                <a:gridCol w="954594">
                  <a:extLst>
                    <a:ext uri="{9D8B030D-6E8A-4147-A177-3AD203B41FA5}">
                      <a16:colId xmlns:a16="http://schemas.microsoft.com/office/drawing/2014/main" val="3471442195"/>
                    </a:ext>
                  </a:extLst>
                </a:gridCol>
              </a:tblGrid>
              <a:tr h="630680">
                <a:tc>
                  <a:txBody>
                    <a:bodyPr/>
                    <a:lstStyle/>
                    <a:p>
                      <a:pPr algn="ctr" rtl="1"/>
                      <a:r>
                        <a:rPr lang="ar-SA" sz="2800" b="1" dirty="0">
                          <a:solidFill>
                            <a:schemeClr val="tx1"/>
                          </a:solidFill>
                        </a:rPr>
                        <a:t>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0059183"/>
                  </a:ext>
                </a:extLst>
              </a:tr>
              <a:tr h="630680">
                <a:tc>
                  <a:txBody>
                    <a:bodyPr/>
                    <a:lstStyle/>
                    <a:p>
                      <a:pPr algn="ctr" rtl="1"/>
                      <a:r>
                        <a:rPr lang="ar-SA" sz="2800" b="1" dirty="0">
                          <a:solidFill>
                            <a:schemeClr val="tx1"/>
                          </a:solidFill>
                        </a:rPr>
                        <a:t>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3061126"/>
                  </a:ext>
                </a:extLst>
              </a:tr>
              <a:tr h="630680">
                <a:tc>
                  <a:txBody>
                    <a:bodyPr/>
                    <a:lstStyle/>
                    <a:p>
                      <a:pPr algn="ctr" rtl="1"/>
                      <a:r>
                        <a:rPr lang="ar-SA" sz="2800" b="1" dirty="0">
                          <a:solidFill>
                            <a:schemeClr val="tx1"/>
                          </a:solidFill>
                        </a:rPr>
                        <a:t>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7321049"/>
                  </a:ext>
                </a:extLst>
              </a:tr>
              <a:tr h="630680">
                <a:tc>
                  <a:txBody>
                    <a:bodyPr/>
                    <a:lstStyle/>
                    <a:p>
                      <a:pPr algn="ctr" rtl="1"/>
                      <a:r>
                        <a:rPr lang="ar-SA" sz="2800" b="1" dirty="0">
                          <a:solidFill>
                            <a:schemeClr val="tx1"/>
                          </a:solidFill>
                        </a:rPr>
                        <a:t>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4737293"/>
                  </a:ext>
                </a:extLst>
              </a:tr>
              <a:tr h="630680">
                <a:tc>
                  <a:txBody>
                    <a:bodyPr/>
                    <a:lstStyle/>
                    <a:p>
                      <a:pPr algn="ctr" rtl="1"/>
                      <a:r>
                        <a:rPr lang="ar-SA" sz="2800" b="1" dirty="0">
                          <a:solidFill>
                            <a:schemeClr val="tx1"/>
                          </a:solidFill>
                        </a:rPr>
                        <a:t>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4507603"/>
                  </a:ext>
                </a:extLst>
              </a:tr>
              <a:tr h="630680">
                <a:tc>
                  <a:txBody>
                    <a:bodyPr/>
                    <a:lstStyle/>
                    <a:p>
                      <a:pPr algn="ctr" rtl="1"/>
                      <a:r>
                        <a:rPr lang="ar-SA" sz="2800" b="1" dirty="0">
                          <a:solidFill>
                            <a:schemeClr val="tx1"/>
                          </a:solidFill>
                        </a:rPr>
                        <a:t>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6434039"/>
                  </a:ext>
                </a:extLst>
              </a:tr>
              <a:tr h="630680">
                <a:tc>
                  <a:txBody>
                    <a:bodyPr/>
                    <a:lstStyle/>
                    <a:p>
                      <a:pPr algn="ctr" rtl="1"/>
                      <a:r>
                        <a:rPr lang="ar-SA" sz="2800" b="1" dirty="0">
                          <a:solidFill>
                            <a:schemeClr val="tx1"/>
                          </a:solidFill>
                        </a:rPr>
                        <a:t>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1"/>
                      <a:r>
                        <a:rPr lang="ar-SA" sz="2800" b="1" dirty="0">
                          <a:solidFill>
                            <a:schemeClr val="tx1"/>
                          </a:solidFill>
                        </a:rPr>
                        <a:t>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8916697"/>
                  </a:ext>
                </a:extLst>
              </a:tr>
            </a:tbl>
          </a:graphicData>
        </a:graphic>
      </p:graphicFrame>
    </p:spTree>
    <p:extLst>
      <p:ext uri="{BB962C8B-B14F-4D97-AF65-F5344CB8AC3E}">
        <p14:creationId xmlns:p14="http://schemas.microsoft.com/office/powerpoint/2010/main" val="22586472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anim calcmode="lin" valueType="num">
                                      <p:cBhvr>
                                        <p:cTn id="17" dur="1000" fill="hold"/>
                                        <p:tgtEl>
                                          <p:spTgt spid="28"/>
                                        </p:tgtEl>
                                        <p:attrNameLst>
                                          <p:attrName>ppt_x</p:attrName>
                                        </p:attrNameLst>
                                      </p:cBhvr>
                                      <p:tavLst>
                                        <p:tav tm="0">
                                          <p:val>
                                            <p:strVal val="#ppt_x"/>
                                          </p:val>
                                        </p:tav>
                                        <p:tav tm="100000">
                                          <p:val>
                                            <p:strVal val="#ppt_x"/>
                                          </p:val>
                                        </p:tav>
                                      </p:tavLst>
                                    </p:anim>
                                    <p:anim calcmode="lin" valueType="num">
                                      <p:cBhvr>
                                        <p:cTn id="18" dur="1000" fill="hold"/>
                                        <p:tgtEl>
                                          <p:spTgt spid="28"/>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6" grpId="0" animBg="1"/>
      <p:bldP spid="18" grpId="0" animBg="1"/>
      <p:bldP spid="20" grpId="0" animBg="1"/>
      <p:bldP spid="4" grpId="0" animBg="1"/>
      <p:bldP spid="6" grpId="0"/>
      <p:bldP spid="28" grpId="0" animBg="1"/>
      <p:bldP spid="23"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9514FE5D-0C90-4DFE-9A75-417EC4107B91}"/>
              </a:ext>
            </a:extLst>
          </p:cNvPr>
          <p:cNvPicPr>
            <a:picLocks noChangeAspect="1"/>
          </p:cNvPicPr>
          <p:nvPr/>
        </p:nvPicPr>
        <p:blipFill>
          <a:blip r:embed="rId2"/>
          <a:stretch>
            <a:fillRect/>
          </a:stretch>
        </p:blipFill>
        <p:spPr>
          <a:xfrm>
            <a:off x="483042" y="-1434390"/>
            <a:ext cx="11708958" cy="8536608"/>
          </a:xfrm>
          <a:prstGeom prst="rect">
            <a:avLst/>
          </a:prstGeom>
        </p:spPr>
      </p:pic>
    </p:spTree>
    <p:extLst>
      <p:ext uri="{BB962C8B-B14F-4D97-AF65-F5344CB8AC3E}">
        <p14:creationId xmlns:p14="http://schemas.microsoft.com/office/powerpoint/2010/main" val="41523355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4">
            <a:extLst>
              <a:ext uri="{FF2B5EF4-FFF2-40B4-BE49-F238E27FC236}">
                <a16:creationId xmlns:a16="http://schemas.microsoft.com/office/drawing/2014/main" id="{6D833CED-FD93-48F4-A4D5-BE49FEA946BE}"/>
              </a:ext>
            </a:extLst>
          </p:cNvPr>
          <p:cNvSpPr/>
          <p:nvPr/>
        </p:nvSpPr>
        <p:spPr>
          <a:xfrm>
            <a:off x="5926226" y="372211"/>
            <a:ext cx="4927535" cy="1149921"/>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4000" b="1" dirty="0">
                <a:solidFill>
                  <a:schemeClr val="accent3">
                    <a:lumMod val="50000"/>
                  </a:schemeClr>
                </a:solidFill>
              </a:rPr>
              <a:t>طلوع الشمس من مغربها</a:t>
            </a:r>
          </a:p>
        </p:txBody>
      </p:sp>
      <p:pic>
        <p:nvPicPr>
          <p:cNvPr id="2050" name="Picture 2" descr="تفسير حلم الشمس-تفسير رؤية الشمس-تفسير الشمس في المنام - قباري قطب">
            <a:extLst>
              <a:ext uri="{FF2B5EF4-FFF2-40B4-BE49-F238E27FC236}">
                <a16:creationId xmlns:a16="http://schemas.microsoft.com/office/drawing/2014/main" id="{CE34EA23-DF3F-4301-8E0E-530A81A69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75" y="1990676"/>
            <a:ext cx="4573996" cy="4573996"/>
          </a:xfrm>
          <a:prstGeom prst="rect">
            <a:avLst/>
          </a:prstGeom>
          <a:noFill/>
          <a:extLst>
            <a:ext uri="{909E8E84-426E-40DD-AFC4-6F175D3DCCD1}">
              <a14:hiddenFill xmlns:a14="http://schemas.microsoft.com/office/drawing/2010/main">
                <a:solidFill>
                  <a:srgbClr val="FFFFFF"/>
                </a:solidFill>
              </a14:hiddenFill>
            </a:ext>
          </a:extLst>
        </p:spPr>
      </p:pic>
      <p:sp>
        <p:nvSpPr>
          <p:cNvPr id="13" name="مربع نص 12">
            <a:extLst>
              <a:ext uri="{FF2B5EF4-FFF2-40B4-BE49-F238E27FC236}">
                <a16:creationId xmlns:a16="http://schemas.microsoft.com/office/drawing/2014/main" id="{8379227B-2C7A-48D6-9BEF-8C55D3CDAA94}"/>
              </a:ext>
            </a:extLst>
          </p:cNvPr>
          <p:cNvSpPr txBox="1"/>
          <p:nvPr/>
        </p:nvSpPr>
        <p:spPr>
          <a:xfrm>
            <a:off x="5320223" y="3787170"/>
            <a:ext cx="6139543" cy="2123658"/>
          </a:xfrm>
          <a:prstGeom prst="rect">
            <a:avLst/>
          </a:prstGeom>
          <a:noFill/>
        </p:spPr>
        <p:txBody>
          <a:bodyPr wrap="square" rtlCol="1">
            <a:spAutoFit/>
          </a:bodyPr>
          <a:lstStyle/>
          <a:p>
            <a:pPr algn="ctr"/>
            <a:r>
              <a:rPr lang="ar-SA" sz="4400" b="1" dirty="0"/>
              <a:t>أول الآيات العظام المؤذنة بتغيير أحوال العالم العلوي و ينتهي بقيام الساعة</a:t>
            </a:r>
          </a:p>
        </p:txBody>
      </p:sp>
      <p:sp>
        <p:nvSpPr>
          <p:cNvPr id="18" name="مربع نص 17">
            <a:extLst>
              <a:ext uri="{FF2B5EF4-FFF2-40B4-BE49-F238E27FC236}">
                <a16:creationId xmlns:a16="http://schemas.microsoft.com/office/drawing/2014/main" id="{10575D31-3913-45B2-B775-83111A63A060}"/>
              </a:ext>
            </a:extLst>
          </p:cNvPr>
          <p:cNvSpPr txBox="1"/>
          <p:nvPr/>
        </p:nvSpPr>
        <p:spPr>
          <a:xfrm>
            <a:off x="4746171" y="1623599"/>
            <a:ext cx="6881248" cy="2062103"/>
          </a:xfrm>
          <a:prstGeom prst="rect">
            <a:avLst/>
          </a:prstGeom>
          <a:solidFill>
            <a:srgbClr val="FFFF99"/>
          </a:solidFill>
        </p:spPr>
        <p:txBody>
          <a:bodyPr wrap="square">
            <a:spAutoFit/>
          </a:bodyPr>
          <a:lstStyle/>
          <a:p>
            <a:pPr algn="ctr"/>
            <a:r>
              <a:rPr lang="ar-SA" sz="3200" b="1" i="0" u="none" strike="noStrike" baseline="0" dirty="0">
                <a:solidFill>
                  <a:srgbClr val="000000"/>
                </a:solidFill>
                <a:latin typeface="AlBayan"/>
              </a:rPr>
              <a:t>عن أبي هريرة </a:t>
            </a:r>
            <a:r>
              <a:rPr lang="ar-SA" sz="3200" b="1" i="0" u="none" strike="noStrike" kern="1200" baseline="0" dirty="0">
                <a:solidFill>
                  <a:srgbClr val="002060"/>
                </a:solidFill>
                <a:latin typeface="+mn-lt"/>
                <a:ea typeface="+mn-ea"/>
                <a:cs typeface="+mn-cs"/>
              </a:rPr>
              <a:t>رضي الله عنه </a:t>
            </a:r>
            <a:r>
              <a:rPr lang="ar-SA" sz="3200" b="1" i="0" u="none" strike="noStrike" baseline="0" dirty="0">
                <a:solidFill>
                  <a:srgbClr val="000000"/>
                </a:solidFill>
                <a:latin typeface="MunaBeta-Regular"/>
              </a:rPr>
              <a:t> </a:t>
            </a:r>
            <a:r>
              <a:rPr lang="ar-SA" sz="3200" b="1" i="0" u="none" strike="noStrike" baseline="0" dirty="0">
                <a:solidFill>
                  <a:srgbClr val="000000"/>
                </a:solidFill>
                <a:latin typeface="AlBayan"/>
              </a:rPr>
              <a:t>أن رسول الله </a:t>
            </a:r>
            <a:r>
              <a:rPr lang="ar-SA" sz="3200" b="1" kern="1200" dirty="0">
                <a:solidFill>
                  <a:srgbClr val="002060"/>
                </a:solidFill>
                <a:latin typeface="Traditional Arabic" panose="02020603050405020304" pitchFamily="18" charset="-78"/>
                <a:ea typeface="+mn-ea"/>
                <a:cs typeface="+mn-cs"/>
              </a:rPr>
              <a:t>ﷺ</a:t>
            </a:r>
            <a:r>
              <a:rPr lang="ar-SA" sz="3200" b="1" i="0" u="none" strike="noStrike" baseline="0" dirty="0">
                <a:solidFill>
                  <a:srgbClr val="000000"/>
                </a:solidFill>
                <a:latin typeface="MunaBeta-Regular"/>
              </a:rPr>
              <a:t> </a:t>
            </a:r>
            <a:r>
              <a:rPr lang="ar-SA" sz="3200" b="1" i="0" u="none" strike="noStrike" baseline="0" dirty="0">
                <a:solidFill>
                  <a:srgbClr val="000000"/>
                </a:solidFill>
                <a:latin typeface="AlBayan"/>
              </a:rPr>
              <a:t>قال: </a:t>
            </a:r>
            <a:r>
              <a:rPr lang="ar-SA" sz="3200" b="1" dirty="0">
                <a:solidFill>
                  <a:srgbClr val="000000"/>
                </a:solidFill>
                <a:latin typeface="AlBayan"/>
              </a:rPr>
              <a:t>«</a:t>
            </a:r>
            <a:r>
              <a:rPr lang="ar-SA" sz="3200" b="1" i="0" u="none" strike="noStrike" baseline="0" dirty="0">
                <a:solidFill>
                  <a:srgbClr val="0066FF"/>
                </a:solidFill>
                <a:latin typeface="AlBayan"/>
              </a:rPr>
              <a:t>إن الله يبسط يده بالليل ليتوب مسيء النهار، ويبسط يده بالنهار ليتوب مسيء الليل حتى تطلع الشمس من مغربها</a:t>
            </a:r>
            <a:r>
              <a:rPr lang="ar-SA" sz="3200" b="1" dirty="0">
                <a:solidFill>
                  <a:srgbClr val="000000"/>
                </a:solidFill>
                <a:latin typeface="AlBayan"/>
              </a:rPr>
              <a:t>»</a:t>
            </a:r>
            <a:endParaRPr lang="ar-SA" sz="3200" b="1" dirty="0"/>
          </a:p>
        </p:txBody>
      </p:sp>
    </p:spTree>
    <p:extLst>
      <p:ext uri="{BB962C8B-B14F-4D97-AF65-F5344CB8AC3E}">
        <p14:creationId xmlns:p14="http://schemas.microsoft.com/office/powerpoint/2010/main" val="34998786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صورة 14" descr="صورة تحتوي على منضدة, رسم&#10;&#10;تم إنشاء الوصف تلقائياً">
            <a:extLst>
              <a:ext uri="{FF2B5EF4-FFF2-40B4-BE49-F238E27FC236}">
                <a16:creationId xmlns:a16="http://schemas.microsoft.com/office/drawing/2014/main" id="{19165D3F-95E5-49F2-88E0-11DEA9D60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0686" y="2325558"/>
            <a:ext cx="4097771" cy="4022327"/>
          </a:xfrm>
          <a:prstGeom prst="rect">
            <a:avLst/>
          </a:prstGeom>
          <a:effectLst>
            <a:outerShdw blurRad="50800" dist="38100" dir="13500000" algn="br" rotWithShape="0">
              <a:prstClr val="black">
                <a:alpha val="40000"/>
              </a:prstClr>
            </a:outerShdw>
          </a:effectLst>
        </p:spPr>
      </p:pic>
      <p:pic>
        <p:nvPicPr>
          <p:cNvPr id="5" name="Picture 2" descr="Etiqueta retro cielo azul cinta - Descargar PNG/SVG transparente">
            <a:extLst>
              <a:ext uri="{FF2B5EF4-FFF2-40B4-BE49-F238E27FC236}">
                <a16:creationId xmlns:a16="http://schemas.microsoft.com/office/drawing/2014/main" id="{1DCA25E6-9AF7-4821-84B4-93489955A5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647"/>
          <a:stretch/>
        </p:blipFill>
        <p:spPr bwMode="auto">
          <a:xfrm>
            <a:off x="2467430" y="-1555458"/>
            <a:ext cx="8069942" cy="2635739"/>
          </a:xfrm>
          <a:prstGeom prst="rect">
            <a:avLst/>
          </a:prstGeom>
          <a:noFill/>
          <a:extLst>
            <a:ext uri="{909E8E84-426E-40DD-AFC4-6F175D3DCCD1}">
              <a14:hiddenFill xmlns:a14="http://schemas.microsoft.com/office/drawing/2010/main">
                <a:solidFill>
                  <a:srgbClr val="FFFFFF"/>
                </a:solidFill>
              </a14:hiddenFill>
            </a:ext>
          </a:extLst>
        </p:spPr>
      </p:pic>
      <p:sp>
        <p:nvSpPr>
          <p:cNvPr id="7" name="مربع نص 6">
            <a:extLst>
              <a:ext uri="{FF2B5EF4-FFF2-40B4-BE49-F238E27FC236}">
                <a16:creationId xmlns:a16="http://schemas.microsoft.com/office/drawing/2014/main" id="{7F86FB72-1B54-4EA0-AE46-CB6823ECC3CC}"/>
              </a:ext>
            </a:extLst>
          </p:cNvPr>
          <p:cNvSpPr txBox="1"/>
          <p:nvPr/>
        </p:nvSpPr>
        <p:spPr>
          <a:xfrm>
            <a:off x="3061548" y="404922"/>
            <a:ext cx="6881248" cy="646331"/>
          </a:xfrm>
          <a:prstGeom prst="rect">
            <a:avLst/>
          </a:prstGeom>
          <a:noFill/>
        </p:spPr>
        <p:txBody>
          <a:bodyPr wrap="square">
            <a:spAutoFit/>
          </a:bodyPr>
          <a:lstStyle/>
          <a:p>
            <a:pPr algn="ctr"/>
            <a:r>
              <a:rPr lang="ar-SA" sz="3600" b="1" dirty="0">
                <a:solidFill>
                  <a:srgbClr val="002060"/>
                </a:solidFill>
                <a:latin typeface="Calibri" panose="020F0502020204030204"/>
                <a:cs typeface="+mj-cs"/>
              </a:rPr>
              <a:t>أصناف الناس وقت طلوع الشمس من مغربها</a:t>
            </a:r>
            <a:endParaRPr lang="ar-SA" dirty="0">
              <a:cs typeface="+mj-cs"/>
            </a:endParaRPr>
          </a:p>
        </p:txBody>
      </p:sp>
      <p:sp>
        <p:nvSpPr>
          <p:cNvPr id="9" name="مربع نص 8">
            <a:extLst>
              <a:ext uri="{FF2B5EF4-FFF2-40B4-BE49-F238E27FC236}">
                <a16:creationId xmlns:a16="http://schemas.microsoft.com/office/drawing/2014/main" id="{ABBF98D4-01B0-46BB-9268-1AD0CCB982C2}"/>
              </a:ext>
            </a:extLst>
          </p:cNvPr>
          <p:cNvSpPr txBox="1"/>
          <p:nvPr/>
        </p:nvSpPr>
        <p:spPr>
          <a:xfrm>
            <a:off x="1800948" y="1146078"/>
            <a:ext cx="9232052" cy="1384995"/>
          </a:xfrm>
          <a:prstGeom prst="rect">
            <a:avLst/>
          </a:prstGeom>
          <a:solidFill>
            <a:srgbClr val="FFFF99"/>
          </a:solidFill>
        </p:spPr>
        <p:txBody>
          <a:bodyPr wrap="square">
            <a:spAutoFit/>
          </a:bodyPr>
          <a:lstStyle/>
          <a:p>
            <a:pPr algn="ctr"/>
            <a:r>
              <a:rPr lang="ar-SA" sz="2800" b="1" i="0" u="none" strike="noStrike" baseline="0" dirty="0">
                <a:solidFill>
                  <a:srgbClr val="000000"/>
                </a:solidFill>
                <a:latin typeface="AlBayan"/>
              </a:rPr>
              <a:t>عن أبي هريرة </a:t>
            </a:r>
            <a:r>
              <a:rPr lang="ar-SA" sz="2800" b="1" i="0" u="none" strike="noStrike" kern="1200" baseline="0" dirty="0">
                <a:solidFill>
                  <a:srgbClr val="002060"/>
                </a:solidFill>
                <a:latin typeface="+mn-lt"/>
                <a:ea typeface="+mn-ea"/>
                <a:cs typeface="+mn-cs"/>
              </a:rPr>
              <a:t>رضي الله عنه </a:t>
            </a:r>
            <a:r>
              <a:rPr lang="ar-SA" sz="2800" b="1" i="0" u="none" strike="noStrike" baseline="0" dirty="0">
                <a:solidFill>
                  <a:srgbClr val="000000"/>
                </a:solidFill>
                <a:latin typeface="MunaBeta-Regular"/>
              </a:rPr>
              <a:t> </a:t>
            </a:r>
            <a:r>
              <a:rPr lang="ar-SA" sz="2800" b="1" i="0" u="none" strike="noStrike" baseline="0" dirty="0">
                <a:solidFill>
                  <a:srgbClr val="000000"/>
                </a:solidFill>
                <a:latin typeface="AlBayan"/>
              </a:rPr>
              <a:t>أن رسول الله </a:t>
            </a:r>
            <a:r>
              <a:rPr lang="ar-SA" sz="2800" b="1" kern="1200" dirty="0">
                <a:solidFill>
                  <a:srgbClr val="002060"/>
                </a:solidFill>
                <a:latin typeface="Traditional Arabic" panose="02020603050405020304" pitchFamily="18" charset="-78"/>
                <a:ea typeface="+mn-ea"/>
                <a:cs typeface="+mn-cs"/>
              </a:rPr>
              <a:t>ﷺ</a:t>
            </a:r>
            <a:r>
              <a:rPr lang="ar-SA" sz="2800" b="1" i="0" u="none" strike="noStrike" baseline="0" dirty="0">
                <a:solidFill>
                  <a:srgbClr val="000000"/>
                </a:solidFill>
                <a:latin typeface="MunaBeta-Regular"/>
              </a:rPr>
              <a:t> </a:t>
            </a:r>
            <a:r>
              <a:rPr lang="ar-SA" sz="2800" b="1" i="0" u="none" strike="noStrike" baseline="0" dirty="0">
                <a:solidFill>
                  <a:srgbClr val="000000"/>
                </a:solidFill>
                <a:latin typeface="AlBayan"/>
              </a:rPr>
              <a:t>قال: </a:t>
            </a:r>
            <a:r>
              <a:rPr lang="ar-SA" sz="2800" b="1" dirty="0">
                <a:solidFill>
                  <a:srgbClr val="000000"/>
                </a:solidFill>
                <a:latin typeface="AlBayan"/>
              </a:rPr>
              <a:t>«</a:t>
            </a:r>
            <a:r>
              <a:rPr lang="ar-SA" sz="2800" b="1" i="0" u="none" strike="noStrike" baseline="0" dirty="0">
                <a:solidFill>
                  <a:srgbClr val="0066FF"/>
                </a:solidFill>
                <a:latin typeface="AlBayan"/>
              </a:rPr>
              <a:t>لا تقوم الساعة حتى تطلع الشمس من مغربها، فإذا طلعت فرآها الناس آمنوا أجمعون، فذاك حين لا ينفع نفساً إيمانها لم تكن آمنت من قبل أو كسبت في إيمانها خيراً</a:t>
            </a:r>
            <a:r>
              <a:rPr lang="ar-SA" sz="2800" b="1" dirty="0">
                <a:solidFill>
                  <a:srgbClr val="000000"/>
                </a:solidFill>
                <a:latin typeface="AlBayan"/>
              </a:rPr>
              <a:t>»</a:t>
            </a:r>
            <a:endParaRPr lang="ar-SA" sz="2800" b="1" dirty="0"/>
          </a:p>
        </p:txBody>
      </p:sp>
      <p:sp>
        <p:nvSpPr>
          <p:cNvPr id="11" name="مربع نص 10">
            <a:extLst>
              <a:ext uri="{FF2B5EF4-FFF2-40B4-BE49-F238E27FC236}">
                <a16:creationId xmlns:a16="http://schemas.microsoft.com/office/drawing/2014/main" id="{AF751C08-B5BE-4E94-862C-E636E7B797EA}"/>
              </a:ext>
            </a:extLst>
          </p:cNvPr>
          <p:cNvSpPr txBox="1"/>
          <p:nvPr/>
        </p:nvSpPr>
        <p:spPr>
          <a:xfrm>
            <a:off x="8084456" y="3084289"/>
            <a:ext cx="3149599" cy="2308324"/>
          </a:xfrm>
          <a:prstGeom prst="rect">
            <a:avLst/>
          </a:prstGeom>
          <a:noFill/>
        </p:spPr>
        <p:txBody>
          <a:bodyPr wrap="square">
            <a:spAutoFit/>
          </a:bodyPr>
          <a:lstStyle/>
          <a:p>
            <a:pPr algn="ctr"/>
            <a:r>
              <a:rPr lang="ar-SA" sz="3600" b="1" i="0" u="none" strike="noStrike" baseline="0" dirty="0">
                <a:solidFill>
                  <a:srgbClr val="FC675C"/>
                </a:solidFill>
                <a:latin typeface="AlBayan"/>
              </a:rPr>
              <a:t>أذكُر أصناف الناس وقت طلوع الشمس من مغربها من الحديث:</a:t>
            </a:r>
            <a:endParaRPr lang="ar-SA" sz="3600" b="1" dirty="0">
              <a:solidFill>
                <a:srgbClr val="FC675C"/>
              </a:solidFill>
            </a:endParaRPr>
          </a:p>
        </p:txBody>
      </p:sp>
      <p:pic>
        <p:nvPicPr>
          <p:cNvPr id="12" name="صورة 11">
            <a:extLst>
              <a:ext uri="{FF2B5EF4-FFF2-40B4-BE49-F238E27FC236}">
                <a16:creationId xmlns:a16="http://schemas.microsoft.com/office/drawing/2014/main" id="{33610CAA-C895-4A59-B149-A50417AC5953}"/>
              </a:ext>
            </a:extLst>
          </p:cNvPr>
          <p:cNvPicPr>
            <a:picLocks noChangeAspect="1"/>
          </p:cNvPicPr>
          <p:nvPr/>
        </p:nvPicPr>
        <p:blipFill>
          <a:blip r:embed="rId4"/>
          <a:stretch>
            <a:fillRect/>
          </a:stretch>
        </p:blipFill>
        <p:spPr>
          <a:xfrm>
            <a:off x="25483" y="2716973"/>
            <a:ext cx="6606511" cy="4018232"/>
          </a:xfrm>
          <a:prstGeom prst="rect">
            <a:avLst/>
          </a:prstGeom>
        </p:spPr>
      </p:pic>
      <p:sp>
        <p:nvSpPr>
          <p:cNvPr id="13" name="مستطيل 12">
            <a:extLst>
              <a:ext uri="{FF2B5EF4-FFF2-40B4-BE49-F238E27FC236}">
                <a16:creationId xmlns:a16="http://schemas.microsoft.com/office/drawing/2014/main" id="{4B6775D6-FA43-43F3-A0D7-A99A84BE59BE}"/>
              </a:ext>
            </a:extLst>
          </p:cNvPr>
          <p:cNvSpPr/>
          <p:nvPr/>
        </p:nvSpPr>
        <p:spPr>
          <a:xfrm>
            <a:off x="919937" y="6197471"/>
            <a:ext cx="1762022" cy="523220"/>
          </a:xfrm>
          <a:prstGeom prst="rect">
            <a:avLst/>
          </a:prstGeom>
          <a:solidFill>
            <a:schemeClr val="accent5">
              <a:lumMod val="20000"/>
              <a:lumOff val="80000"/>
            </a:schemeClr>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ar-SA" sz="2800" b="1" cap="none" spc="0" dirty="0">
                <a:ln w="0"/>
                <a:solidFill>
                  <a:srgbClr val="002060"/>
                </a:solidFill>
                <a:effectLst>
                  <a:outerShdw blurRad="38100" dist="19050" dir="2700000" algn="tl" rotWithShape="0">
                    <a:schemeClr val="dk1">
                      <a:alpha val="40000"/>
                    </a:schemeClr>
                  </a:outerShdw>
                </a:effectLst>
              </a:rPr>
              <a:t>مهارة الطلاقة</a:t>
            </a:r>
          </a:p>
        </p:txBody>
      </p:sp>
      <p:sp>
        <p:nvSpPr>
          <p:cNvPr id="14" name="مستطيل: زوايا مستديرة 13">
            <a:extLst>
              <a:ext uri="{FF2B5EF4-FFF2-40B4-BE49-F238E27FC236}">
                <a16:creationId xmlns:a16="http://schemas.microsoft.com/office/drawing/2014/main" id="{C33FD80C-40F2-46FA-BB32-83B35BD79C6B}"/>
              </a:ext>
            </a:extLst>
          </p:cNvPr>
          <p:cNvSpPr/>
          <p:nvPr/>
        </p:nvSpPr>
        <p:spPr>
          <a:xfrm>
            <a:off x="10656154" y="286837"/>
            <a:ext cx="1319236" cy="1083449"/>
          </a:xfrm>
          <a:prstGeom prst="roundRect">
            <a:avLst/>
          </a:prstGeom>
          <a:solidFill>
            <a:srgbClr val="D1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solidFill>
                  <a:schemeClr val="accent1">
                    <a:lumMod val="75000"/>
                  </a:schemeClr>
                </a:solidFill>
                <a:latin typeface="Tajawal" panose="00000500000000000000" pitchFamily="2" charset="-78"/>
              </a:rPr>
              <a:t>نشاط ص89</a:t>
            </a:r>
          </a:p>
        </p:txBody>
      </p:sp>
      <p:sp>
        <p:nvSpPr>
          <p:cNvPr id="17" name="مربع نص 16">
            <a:extLst>
              <a:ext uri="{FF2B5EF4-FFF2-40B4-BE49-F238E27FC236}">
                <a16:creationId xmlns:a16="http://schemas.microsoft.com/office/drawing/2014/main" id="{90F83D63-19FF-4C94-88CE-025B7EAFDA62}"/>
              </a:ext>
            </a:extLst>
          </p:cNvPr>
          <p:cNvSpPr txBox="1"/>
          <p:nvPr/>
        </p:nvSpPr>
        <p:spPr>
          <a:xfrm>
            <a:off x="957945" y="3008318"/>
            <a:ext cx="5302457" cy="2862322"/>
          </a:xfrm>
          <a:prstGeom prst="rect">
            <a:avLst/>
          </a:prstGeom>
          <a:noFill/>
        </p:spPr>
        <p:txBody>
          <a:bodyPr wrap="square">
            <a:spAutoFit/>
          </a:bodyPr>
          <a:lstStyle/>
          <a:p>
            <a:pPr algn="ctr"/>
            <a:r>
              <a:rPr lang="ar-SA" sz="3600" b="1" i="0" u="none" strike="noStrike" baseline="0" dirty="0">
                <a:latin typeface="AlBayan"/>
              </a:rPr>
              <a:t>إذا طلعت الشمس من مغربها الكل سيؤمن اضطرارًا ، الكافر سيؤمن رغمًا عنه و المذنب سيتوب وا</a:t>
            </a:r>
            <a:r>
              <a:rPr lang="ar-SA" sz="3600" b="1" dirty="0">
                <a:latin typeface="AlBayan"/>
              </a:rPr>
              <a:t>لمقصر سيعود ، لكن كل ذلك لا ينفع في هذا الوقت.</a:t>
            </a:r>
            <a:endParaRPr lang="ar-SA" sz="3600" b="1" dirty="0"/>
          </a:p>
        </p:txBody>
      </p:sp>
    </p:spTree>
    <p:extLst>
      <p:ext uri="{BB962C8B-B14F-4D97-AF65-F5344CB8AC3E}">
        <p14:creationId xmlns:p14="http://schemas.microsoft.com/office/powerpoint/2010/main" val="17742054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174795" y="565491"/>
            <a:ext cx="4500005" cy="769441"/>
          </a:xfrm>
          <a:prstGeom prst="rect">
            <a:avLst/>
          </a:prstGeom>
          <a:solidFill>
            <a:srgbClr val="3BABCC"/>
          </a:solidFill>
        </p:spPr>
        <p:txBody>
          <a:bodyPr wrap="square" lIns="91440" tIns="45720" rIns="91440" bIns="45720">
            <a:spAutoFit/>
          </a:bodyPr>
          <a:lstStyle/>
          <a:p>
            <a:pPr algn="ctr"/>
            <a:r>
              <a:rPr lang="ar-SA" sz="4400" b="1" dirty="0">
                <a:solidFill>
                  <a:schemeClr val="bg1"/>
                </a:solidFill>
                <a:cs typeface="Calibri"/>
                <a:sym typeface="Calibri"/>
              </a:rPr>
              <a:t>مثلث التقييم الذاتي</a:t>
            </a:r>
          </a:p>
        </p:txBody>
      </p:sp>
      <p:sp>
        <p:nvSpPr>
          <p:cNvPr id="6" name="مستطيل 5"/>
          <p:cNvSpPr/>
          <p:nvPr/>
        </p:nvSpPr>
        <p:spPr>
          <a:xfrm>
            <a:off x="4282951" y="4136827"/>
            <a:ext cx="10434297"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ar-SA" sz="3600" b="1" dirty="0">
                <a:solidFill>
                  <a:srgbClr val="DA5551"/>
                </a:solidFill>
                <a:cs typeface="Calibri"/>
                <a:sym typeface="Calibri"/>
              </a:rPr>
              <a:t>املئ/ي مثلث التقييم الذاتي </a:t>
            </a:r>
          </a:p>
        </p:txBody>
      </p:sp>
      <p:graphicFrame>
        <p:nvGraphicFramePr>
          <p:cNvPr id="2" name="رسم تخطيطي 1"/>
          <p:cNvGraphicFramePr/>
          <p:nvPr/>
        </p:nvGraphicFramePr>
        <p:xfrm>
          <a:off x="-360528" y="1094972"/>
          <a:ext cx="8340746" cy="5655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صورة 4"/>
          <p:cNvPicPr>
            <a:picLocks noChangeAspect="1"/>
          </p:cNvPicPr>
          <p:nvPr/>
        </p:nvPicPr>
        <p:blipFill>
          <a:blip r:embed="rId7" cstate="print">
            <a:extLst>
              <a:ext uri="{BEBA8EAE-BF5A-486C-A8C5-ECC9F3942E4B}">
                <a14:imgProps xmlns:a14="http://schemas.microsoft.com/office/drawing/2010/main">
                  <a14:imgLayer r:embed="rId8">
                    <a14:imgEffect>
                      <a14:backgroundRemoval t="7239" b="94370" l="9912" r="89912"/>
                    </a14:imgEffect>
                  </a14:imgLayer>
                </a14:imgProps>
              </a:ext>
              <a:ext uri="{28A0092B-C50C-407E-A947-70E740481C1C}">
                <a14:useLocalDpi xmlns:a14="http://schemas.microsoft.com/office/drawing/2010/main" val="0"/>
              </a:ext>
            </a:extLst>
          </a:blip>
          <a:stretch>
            <a:fillRect/>
          </a:stretch>
        </p:blipFill>
        <p:spPr>
          <a:xfrm>
            <a:off x="8838965" y="1619615"/>
            <a:ext cx="1906468" cy="2517212"/>
          </a:xfrm>
          <a:prstGeom prst="rect">
            <a:avLst/>
          </a:prstGeom>
        </p:spPr>
      </p:pic>
      <p:sp>
        <p:nvSpPr>
          <p:cNvPr id="28" name="مستطيل 27"/>
          <p:cNvSpPr/>
          <p:nvPr/>
        </p:nvSpPr>
        <p:spPr>
          <a:xfrm>
            <a:off x="217383" y="6248400"/>
            <a:ext cx="2368655" cy="461665"/>
          </a:xfrm>
          <a:prstGeom prst="rect">
            <a:avLst/>
          </a:prstGeom>
          <a:solidFill>
            <a:srgbClr val="3BABCC"/>
          </a:solidFill>
        </p:spPr>
        <p:txBody>
          <a:bodyPr wrap="square" lIns="91440" tIns="45720" rIns="91440" bIns="45720">
            <a:spAutoFit/>
          </a:bodyPr>
          <a:lstStyle/>
          <a:p>
            <a:pPr algn="ctr"/>
            <a:r>
              <a:rPr lang="ar-SA" sz="2400" b="1" dirty="0">
                <a:solidFill>
                  <a:schemeClr val="bg1"/>
                </a:solidFill>
                <a:cs typeface="Calibri"/>
                <a:sym typeface="Calibri"/>
              </a:rPr>
              <a:t>مثلث التقييم الذاتي</a:t>
            </a:r>
          </a:p>
        </p:txBody>
      </p:sp>
    </p:spTree>
    <p:extLst>
      <p:ext uri="{BB962C8B-B14F-4D97-AF65-F5344CB8AC3E}">
        <p14:creationId xmlns:p14="http://schemas.microsoft.com/office/powerpoint/2010/main" val="15770692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Graphic spid="2" grpId="0">
        <p:bldAsOne/>
      </p:bldGraphic>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1563329" y="0"/>
          <a:ext cx="13435780" cy="6710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مستطيل 3"/>
          <p:cNvSpPr/>
          <p:nvPr/>
        </p:nvSpPr>
        <p:spPr>
          <a:xfrm>
            <a:off x="73740" y="5874152"/>
            <a:ext cx="2879778" cy="830997"/>
          </a:xfrm>
          <a:prstGeom prst="rect">
            <a:avLst/>
          </a:prstGeom>
          <a:solidFill>
            <a:srgbClr val="3BABCC"/>
          </a:solidFill>
        </p:spPr>
        <p:txBody>
          <a:bodyPr wrap="square" lIns="91440" tIns="45720" rIns="91440" bIns="45720">
            <a:spAutoFit/>
          </a:bodyPr>
          <a:lstStyle/>
          <a:p>
            <a:pPr algn="ctr"/>
            <a:r>
              <a:rPr lang="ar-SA" sz="2400" b="1" dirty="0">
                <a:solidFill>
                  <a:schemeClr val="bg1"/>
                </a:solidFill>
                <a:cs typeface="Calibri"/>
                <a:sym typeface="Calibri"/>
              </a:rPr>
              <a:t>تدريس تبادلي (وضع أسئلة).</a:t>
            </a:r>
          </a:p>
        </p:txBody>
      </p:sp>
      <p:pic>
        <p:nvPicPr>
          <p:cNvPr id="6" name="صورة 5"/>
          <p:cNvPicPr>
            <a:picLocks noChangeAspect="1"/>
          </p:cNvPicPr>
          <p:nvPr/>
        </p:nvPicPr>
        <p:blipFill>
          <a:blip r:embed="rId7">
            <a:extLst>
              <a:ext uri="{BEBA8EAE-BF5A-486C-A8C5-ECC9F3942E4B}">
                <a14:imgProps xmlns:a14="http://schemas.microsoft.com/office/drawing/2010/main">
                  <a14:imgLayer r:embed="rId8">
                    <a14:imgEffect>
                      <a14:backgroundRemoval t="303" b="100000" l="7576" r="97273"/>
                    </a14:imgEffect>
                  </a14:imgLayer>
                </a14:imgProps>
              </a:ext>
              <a:ext uri="{28A0092B-C50C-407E-A947-70E740481C1C}">
                <a14:useLocalDpi xmlns:a14="http://schemas.microsoft.com/office/drawing/2010/main" val="0"/>
              </a:ext>
            </a:extLst>
          </a:blip>
          <a:stretch>
            <a:fillRect/>
          </a:stretch>
        </p:blipFill>
        <p:spPr>
          <a:xfrm>
            <a:off x="7696071" y="3658607"/>
            <a:ext cx="5641250" cy="2820625"/>
          </a:xfrm>
          <a:prstGeom prst="rect">
            <a:avLst/>
          </a:prstGeom>
        </p:spPr>
      </p:pic>
    </p:spTree>
    <p:extLst>
      <p:ext uri="{BB962C8B-B14F-4D97-AF65-F5344CB8AC3E}">
        <p14:creationId xmlns:p14="http://schemas.microsoft.com/office/powerpoint/2010/main" val="25291039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A82D9D6F-41D5-48FE-A271-106CBF94317C}"/>
              </a:ext>
            </a:extLst>
          </p:cNvPr>
          <p:cNvSpPr/>
          <p:nvPr/>
        </p:nvSpPr>
        <p:spPr>
          <a:xfrm>
            <a:off x="1640860" y="615037"/>
            <a:ext cx="10064062" cy="1077218"/>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3200" b="1" dirty="0">
                <a:solidFill>
                  <a:srgbClr val="A1A3A2"/>
                </a:solidFill>
                <a:latin typeface="Calibri"/>
                <a:cs typeface="Calibri"/>
                <a:sym typeface="Calibri"/>
              </a:rPr>
              <a:t>بارك الله فيكم ابنائي الطلاب ، بناتي الطالبات ..</a:t>
            </a:r>
          </a:p>
          <a:p>
            <a:pPr algn="ctr"/>
            <a:r>
              <a:rPr lang="ar-SA" sz="3200" b="1" dirty="0">
                <a:solidFill>
                  <a:srgbClr val="A1A3A2"/>
                </a:solidFill>
                <a:latin typeface="Calibri"/>
                <a:cs typeface="Calibri"/>
                <a:sym typeface="Calibri"/>
              </a:rPr>
              <a:t>ووفقكم لما يُحب ويرضى </a:t>
            </a:r>
          </a:p>
        </p:txBody>
      </p:sp>
      <p:pic>
        <p:nvPicPr>
          <p:cNvPr id="5" name="صورة 4">
            <a:extLst>
              <a:ext uri="{FF2B5EF4-FFF2-40B4-BE49-F238E27FC236}">
                <a16:creationId xmlns:a16="http://schemas.microsoft.com/office/drawing/2014/main" id="{54BC6A09-481C-42DD-AD4A-0CC7C5A85D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601" y="1844542"/>
            <a:ext cx="5878511" cy="3089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نتيجة بحث الصور عن ورد">
            <a:extLst>
              <a:ext uri="{FF2B5EF4-FFF2-40B4-BE49-F238E27FC236}">
                <a16:creationId xmlns:a16="http://schemas.microsoft.com/office/drawing/2014/main" id="{A681C464-1BC5-4E59-A6D0-E8556FEC9F3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26433" y="1610712"/>
            <a:ext cx="2849223" cy="3950341"/>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مستدير الزوايا 6">
            <a:extLst>
              <a:ext uri="{FF2B5EF4-FFF2-40B4-BE49-F238E27FC236}">
                <a16:creationId xmlns:a16="http://schemas.microsoft.com/office/drawing/2014/main" id="{76F3EE85-7F97-404D-A3C9-8A2F297D2B1B}"/>
              </a:ext>
            </a:extLst>
          </p:cNvPr>
          <p:cNvSpPr/>
          <p:nvPr/>
        </p:nvSpPr>
        <p:spPr>
          <a:xfrm>
            <a:off x="-208546" y="5295414"/>
            <a:ext cx="12192000" cy="1569295"/>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rtlCol="1" anchor="ctr"/>
          <a:lstStyle/>
          <a:p>
            <a:r>
              <a:rPr lang="ar-SA" sz="3600" b="1" dirty="0">
                <a:solidFill>
                  <a:srgbClr val="00B050"/>
                </a:solidFill>
                <a:latin typeface="Traditional Arabic" panose="02020603050405020304" pitchFamily="18" charset="-78"/>
                <a:cs typeface="Traditional Arabic" panose="02020603050405020304" pitchFamily="18" charset="-78"/>
              </a:rPr>
              <a:t>للمزيد من العروض</a:t>
            </a:r>
            <a:endParaRPr lang="en-US" sz="3600" b="1" dirty="0">
              <a:solidFill>
                <a:srgbClr val="00B050"/>
              </a:solidFill>
              <a:latin typeface="Traditional Arabic" panose="02020603050405020304" pitchFamily="18" charset="-78"/>
              <a:cs typeface="Traditional Arabic" panose="02020603050405020304" pitchFamily="18" charset="-78"/>
            </a:endParaRPr>
          </a:p>
          <a:p>
            <a:r>
              <a:rPr lang="en-US" sz="3600" b="1" dirty="0">
                <a:solidFill>
                  <a:srgbClr val="00B050"/>
                </a:solidFill>
                <a:latin typeface="Traditional Arabic" panose="02020603050405020304" pitchFamily="18" charset="-78"/>
                <a:cs typeface="Traditional Arabic" panose="02020603050405020304" pitchFamily="18" charset="-78"/>
              </a:rPr>
              <a:t>+966 564378627</a:t>
            </a:r>
          </a:p>
        </p:txBody>
      </p:sp>
      <p:pic>
        <p:nvPicPr>
          <p:cNvPr id="8" name="صورة 7">
            <a:extLst>
              <a:ext uri="{FF2B5EF4-FFF2-40B4-BE49-F238E27FC236}">
                <a16:creationId xmlns:a16="http://schemas.microsoft.com/office/drawing/2014/main" id="{F4E0AA1A-5E1D-4393-995E-5E896A4D5E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0671" y="5561053"/>
            <a:ext cx="500441" cy="500441"/>
          </a:xfrm>
          <a:prstGeom prst="rect">
            <a:avLst/>
          </a:prstGeom>
        </p:spPr>
      </p:pic>
    </p:spTree>
    <p:extLst>
      <p:ext uri="{BB962C8B-B14F-4D97-AF65-F5344CB8AC3E}">
        <p14:creationId xmlns:p14="http://schemas.microsoft.com/office/powerpoint/2010/main" val="27188847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ربع نص 17">
            <a:extLst>
              <a:ext uri="{FF2B5EF4-FFF2-40B4-BE49-F238E27FC236}">
                <a16:creationId xmlns:a16="http://schemas.microsoft.com/office/drawing/2014/main" id="{58610A1B-5A4E-4D08-97BD-2805B86517FB}"/>
              </a:ext>
            </a:extLst>
          </p:cNvPr>
          <p:cNvSpPr txBox="1"/>
          <p:nvPr/>
        </p:nvSpPr>
        <p:spPr>
          <a:xfrm>
            <a:off x="3846787" y="5199389"/>
            <a:ext cx="5180038" cy="954107"/>
          </a:xfrm>
          <a:prstGeom prst="rect">
            <a:avLst/>
          </a:prstGeom>
          <a:solidFill>
            <a:srgbClr val="FFFF99"/>
          </a:solidFill>
        </p:spPr>
        <p:txBody>
          <a:bodyPr wrap="square">
            <a:spAutoFit/>
          </a:bodyPr>
          <a:lstStyle/>
          <a:p>
            <a:pPr algn="ctr"/>
            <a:r>
              <a:rPr lang="ar-SA" sz="2800" b="1" i="0" u="none" strike="noStrike" baseline="0" dirty="0">
                <a:solidFill>
                  <a:srgbClr val="285790"/>
                </a:solidFill>
                <a:latin typeface="AlBayan"/>
              </a:rPr>
              <a:t>قول جبريل عليه السلام</a:t>
            </a:r>
            <a:r>
              <a:rPr lang="ar-SA" sz="2800" b="1" dirty="0">
                <a:solidFill>
                  <a:srgbClr val="285790"/>
                </a:solidFill>
                <a:latin typeface="AlBayan"/>
              </a:rPr>
              <a:t>: « </a:t>
            </a:r>
            <a:r>
              <a:rPr lang="ar-SA" sz="2800" b="1" i="0" u="none" strike="noStrike" baseline="0" dirty="0">
                <a:solidFill>
                  <a:srgbClr val="285790"/>
                </a:solidFill>
                <a:latin typeface="AlBayan"/>
              </a:rPr>
              <a:t>وسأخبرك عن أشراطها، إذا ولدت </a:t>
            </a:r>
            <a:r>
              <a:rPr lang="ar-SA" sz="2800" b="1" dirty="0">
                <a:solidFill>
                  <a:srgbClr val="285790"/>
                </a:solidFill>
                <a:latin typeface="AlBayan"/>
              </a:rPr>
              <a:t>الأَمَةُ رَبَّتها »</a:t>
            </a:r>
            <a:endParaRPr lang="ar-SA" sz="2800" b="1" dirty="0">
              <a:solidFill>
                <a:srgbClr val="285790"/>
              </a:solidFill>
            </a:endParaRPr>
          </a:p>
        </p:txBody>
      </p:sp>
      <p:pic>
        <p:nvPicPr>
          <p:cNvPr id="11" name="Picture 2" descr="Etiqueta retro cielo azul cinta - Descargar PNG/SVG transparente">
            <a:extLst>
              <a:ext uri="{FF2B5EF4-FFF2-40B4-BE49-F238E27FC236}">
                <a16:creationId xmlns:a16="http://schemas.microsoft.com/office/drawing/2014/main" id="{BC02BBE8-1AC9-4D93-B4F8-1A9AFE97EF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0647"/>
          <a:stretch/>
        </p:blipFill>
        <p:spPr bwMode="auto">
          <a:xfrm>
            <a:off x="3933512" y="-1713360"/>
            <a:ext cx="4876800" cy="2894511"/>
          </a:xfrm>
          <a:prstGeom prst="rect">
            <a:avLst/>
          </a:prstGeom>
          <a:noFill/>
          <a:extLst>
            <a:ext uri="{909E8E84-426E-40DD-AFC4-6F175D3DCCD1}">
              <a14:hiddenFill xmlns:a14="http://schemas.microsoft.com/office/drawing/2010/main">
                <a:solidFill>
                  <a:srgbClr val="FFFFFF"/>
                </a:solidFill>
              </a14:hiddenFill>
            </a:ext>
          </a:extLst>
        </p:spPr>
      </p:pic>
      <p:sp>
        <p:nvSpPr>
          <p:cNvPr id="12" name="مربع نص 11">
            <a:extLst>
              <a:ext uri="{FF2B5EF4-FFF2-40B4-BE49-F238E27FC236}">
                <a16:creationId xmlns:a16="http://schemas.microsoft.com/office/drawing/2014/main" id="{17C08F64-8052-4685-876A-130A779CAA77}"/>
              </a:ext>
            </a:extLst>
          </p:cNvPr>
          <p:cNvSpPr txBox="1"/>
          <p:nvPr/>
        </p:nvSpPr>
        <p:spPr>
          <a:xfrm>
            <a:off x="3325001" y="337166"/>
            <a:ext cx="6093822" cy="707886"/>
          </a:xfrm>
          <a:prstGeom prst="rect">
            <a:avLst/>
          </a:prstGeom>
          <a:noFill/>
        </p:spPr>
        <p:txBody>
          <a:bodyPr wrap="square">
            <a:spAutoFit/>
          </a:bodyPr>
          <a:lstStyle/>
          <a:p>
            <a:pPr algn="ctr"/>
            <a:r>
              <a:rPr lang="ar-SA" sz="4000" b="1" dirty="0">
                <a:solidFill>
                  <a:srgbClr val="002060"/>
                </a:solidFill>
                <a:latin typeface="Calibri" panose="020F0502020204030204"/>
                <a:cs typeface="+mj-cs"/>
              </a:rPr>
              <a:t>مراجعة الدرس السابق:</a:t>
            </a:r>
            <a:endParaRPr lang="ar-SA" sz="2000" dirty="0">
              <a:cs typeface="+mj-cs"/>
            </a:endParaRPr>
          </a:p>
        </p:txBody>
      </p:sp>
      <p:sp>
        <p:nvSpPr>
          <p:cNvPr id="3" name="مستطيل 2">
            <a:extLst>
              <a:ext uri="{FF2B5EF4-FFF2-40B4-BE49-F238E27FC236}">
                <a16:creationId xmlns:a16="http://schemas.microsoft.com/office/drawing/2014/main" id="{D68B39CA-44B2-4B73-B338-FFE72BB6284C}"/>
              </a:ext>
            </a:extLst>
          </p:cNvPr>
          <p:cNvSpPr/>
          <p:nvPr/>
        </p:nvSpPr>
        <p:spPr>
          <a:xfrm>
            <a:off x="4611189" y="1247875"/>
            <a:ext cx="5935796" cy="1323439"/>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4000" b="1" cap="none" spc="0">
                <a:ln w="0"/>
                <a:solidFill>
                  <a:srgbClr val="00608B"/>
                </a:solidFill>
                <a:effectLst>
                  <a:outerShdw blurRad="38100" dist="19050" dir="2700000" algn="tl" rotWithShape="0">
                    <a:schemeClr val="dk1">
                      <a:alpha val="40000"/>
                    </a:schemeClr>
                  </a:outerShdw>
                </a:effectLst>
                <a:cs typeface="+mj-cs"/>
              </a:rPr>
              <a:t>اذكر/ي </a:t>
            </a:r>
            <a:r>
              <a:rPr lang="ar-SA" sz="4000" b="1">
                <a:ln w="0"/>
                <a:solidFill>
                  <a:srgbClr val="00608B"/>
                </a:solidFill>
                <a:effectLst>
                  <a:outerShdw blurRad="38100" dist="19050" dir="2700000" algn="tl" rotWithShape="0">
                    <a:schemeClr val="dk1">
                      <a:alpha val="40000"/>
                    </a:schemeClr>
                  </a:outerShdw>
                </a:effectLst>
                <a:cs typeface="+mj-cs"/>
              </a:rPr>
              <a:t>ثلاث علامات من </a:t>
            </a:r>
            <a:r>
              <a:rPr lang="ar-SA" sz="4000" b="1" cap="none" spc="0">
                <a:ln w="0"/>
                <a:solidFill>
                  <a:srgbClr val="00608B"/>
                </a:solidFill>
                <a:effectLst>
                  <a:outerShdw blurRad="38100" dist="19050" dir="2700000" algn="tl" rotWithShape="0">
                    <a:schemeClr val="dk1">
                      <a:alpha val="40000"/>
                    </a:schemeClr>
                  </a:outerShdw>
                </a:effectLst>
                <a:cs typeface="+mj-cs"/>
              </a:rPr>
              <a:t>علامات الساعة الصغرى :</a:t>
            </a:r>
            <a:endParaRPr lang="ar-SA" sz="4000" b="1" cap="none" spc="0" dirty="0">
              <a:ln w="0"/>
              <a:solidFill>
                <a:srgbClr val="00608B"/>
              </a:solidFill>
              <a:effectLst>
                <a:outerShdw blurRad="38100" dist="19050" dir="2700000" algn="tl" rotWithShape="0">
                  <a:schemeClr val="dk1">
                    <a:alpha val="40000"/>
                  </a:schemeClr>
                </a:outerShdw>
              </a:effectLst>
              <a:cs typeface="+mj-cs"/>
            </a:endParaRPr>
          </a:p>
        </p:txBody>
      </p:sp>
      <p:pic>
        <p:nvPicPr>
          <p:cNvPr id="5" name="صورة 4">
            <a:extLst>
              <a:ext uri="{FF2B5EF4-FFF2-40B4-BE49-F238E27FC236}">
                <a16:creationId xmlns:a16="http://schemas.microsoft.com/office/drawing/2014/main" id="{F787CA45-8EC6-4DFF-8638-1A645BFAB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0078" y="3228675"/>
            <a:ext cx="2928339" cy="3292159"/>
          </a:xfrm>
          <a:prstGeom prst="rect">
            <a:avLst/>
          </a:prstGeom>
        </p:spPr>
      </p:pic>
      <p:graphicFrame>
        <p:nvGraphicFramePr>
          <p:cNvPr id="10" name="رسم تخطيطي 9">
            <a:extLst>
              <a:ext uri="{FF2B5EF4-FFF2-40B4-BE49-F238E27FC236}">
                <a16:creationId xmlns:a16="http://schemas.microsoft.com/office/drawing/2014/main" id="{F394432F-4243-46C3-A7CA-CA4AFDF9A9CE}"/>
              </a:ext>
            </a:extLst>
          </p:cNvPr>
          <p:cNvGraphicFramePr/>
          <p:nvPr>
            <p:extLst>
              <p:ext uri="{D42A27DB-BD31-4B8C-83A1-F6EECF244321}">
                <p14:modId xmlns:p14="http://schemas.microsoft.com/office/powerpoint/2010/main" val="1305724489"/>
              </p:ext>
            </p:extLst>
          </p:nvPr>
        </p:nvGraphicFramePr>
        <p:xfrm>
          <a:off x="-1290823" y="94173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صورة 13">
            <a:extLst>
              <a:ext uri="{FF2B5EF4-FFF2-40B4-BE49-F238E27FC236}">
                <a16:creationId xmlns:a16="http://schemas.microsoft.com/office/drawing/2014/main" id="{177454DF-09F8-43E7-8C90-25806587DA9E}"/>
              </a:ext>
            </a:extLst>
          </p:cNvPr>
          <p:cNvPicPr>
            <a:picLocks noChangeAspect="1"/>
          </p:cNvPicPr>
          <p:nvPr/>
        </p:nvPicPr>
        <p:blipFill rotWithShape="1">
          <a:blip r:embed="rId9">
            <a:duotone>
              <a:schemeClr val="accent4">
                <a:shade val="45000"/>
                <a:satMod val="135000"/>
              </a:schemeClr>
              <a:prstClr val="white"/>
            </a:duotone>
            <a:extLst>
              <a:ext uri="{28A0092B-C50C-407E-A947-70E740481C1C}">
                <a14:useLocalDpi xmlns:a14="http://schemas.microsoft.com/office/drawing/2010/main" val="0"/>
              </a:ext>
            </a:extLst>
          </a:blip>
          <a:srcRect r="43009" b="50022"/>
          <a:stretch/>
        </p:blipFill>
        <p:spPr>
          <a:xfrm flipH="1">
            <a:off x="4238785" y="2454579"/>
            <a:ext cx="4023750" cy="2768494"/>
          </a:xfrm>
          <a:prstGeom prst="rect">
            <a:avLst/>
          </a:prstGeom>
        </p:spPr>
      </p:pic>
      <p:sp>
        <p:nvSpPr>
          <p:cNvPr id="16" name="مربع نص 15">
            <a:extLst>
              <a:ext uri="{FF2B5EF4-FFF2-40B4-BE49-F238E27FC236}">
                <a16:creationId xmlns:a16="http://schemas.microsoft.com/office/drawing/2014/main" id="{E8211630-DEB4-4E86-AB0B-654DC4F8E797}"/>
              </a:ext>
            </a:extLst>
          </p:cNvPr>
          <p:cNvSpPr txBox="1"/>
          <p:nvPr/>
        </p:nvSpPr>
        <p:spPr>
          <a:xfrm>
            <a:off x="5003075" y="3041007"/>
            <a:ext cx="3114906" cy="1323439"/>
          </a:xfrm>
          <a:prstGeom prst="rect">
            <a:avLst/>
          </a:prstGeom>
          <a:noFill/>
        </p:spPr>
        <p:txBody>
          <a:bodyPr wrap="square">
            <a:spAutoFit/>
          </a:bodyPr>
          <a:lstStyle/>
          <a:p>
            <a:pPr algn="ctr"/>
            <a:r>
              <a:rPr lang="ar-SA" sz="4000" b="1" cap="none" spc="0" dirty="0">
                <a:ln w="0"/>
                <a:solidFill>
                  <a:schemeClr val="bg1"/>
                </a:solidFill>
                <a:cs typeface="+mj-cs"/>
              </a:rPr>
              <a:t>اذكر/ي دليلًا على واحدة :</a:t>
            </a:r>
          </a:p>
        </p:txBody>
      </p:sp>
    </p:spTree>
    <p:extLst>
      <p:ext uri="{BB962C8B-B14F-4D97-AF65-F5344CB8AC3E}">
        <p14:creationId xmlns:p14="http://schemas.microsoft.com/office/powerpoint/2010/main" val="16251795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p:bldP spid="3" grpId="0" animBg="1"/>
      <p:bldGraphic spid="10" grpId="0">
        <p:bldAsOne/>
      </p:bldGraphic>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5231F918-F3C5-44CF-B7E9-3F12A880D2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1956" y="1306473"/>
            <a:ext cx="4407832" cy="2854095"/>
          </a:xfrm>
          <a:prstGeom prst="rect">
            <a:avLst/>
          </a:prstGeom>
        </p:spPr>
      </p:pic>
      <p:sp>
        <p:nvSpPr>
          <p:cNvPr id="10" name="مستطيل 9">
            <a:extLst>
              <a:ext uri="{FF2B5EF4-FFF2-40B4-BE49-F238E27FC236}">
                <a16:creationId xmlns:a16="http://schemas.microsoft.com/office/drawing/2014/main" id="{34C3FDE2-4D2E-471C-BDE1-3560481E4ECE}"/>
              </a:ext>
            </a:extLst>
          </p:cNvPr>
          <p:cNvSpPr/>
          <p:nvPr/>
        </p:nvSpPr>
        <p:spPr>
          <a:xfrm>
            <a:off x="7421956" y="1902708"/>
            <a:ext cx="4407832" cy="1200329"/>
          </a:xfrm>
          <a:prstGeom prst="rect">
            <a:avLst/>
          </a:prstGeom>
          <a:noFill/>
        </p:spPr>
        <p:txBody>
          <a:bodyPr wrap="square" lIns="91440" tIns="45720" rIns="91440" bIns="45720">
            <a:spAutoFit/>
          </a:bodyPr>
          <a:lstStyle/>
          <a:p>
            <a:pPr algn="ctr"/>
            <a:r>
              <a:rPr lang="ar-SA" sz="3600" b="1" cap="none" spc="0" dirty="0">
                <a:ln w="0"/>
                <a:solidFill>
                  <a:schemeClr val="bg1"/>
                </a:solidFill>
              </a:rPr>
              <a:t>تنقسم علامات الساعة </a:t>
            </a:r>
          </a:p>
          <a:p>
            <a:pPr algn="ctr"/>
            <a:r>
              <a:rPr lang="ar-SA" sz="3600" b="1" cap="none" spc="0" dirty="0">
                <a:ln w="0"/>
                <a:solidFill>
                  <a:schemeClr val="bg1"/>
                </a:solidFill>
              </a:rPr>
              <a:t>إلى قسمين ، ما هُما :</a:t>
            </a:r>
          </a:p>
        </p:txBody>
      </p:sp>
      <p:pic>
        <p:nvPicPr>
          <p:cNvPr id="11" name="Picture 2" descr="Etiqueta retro cielo azul cinta - Descargar PNG/SVG transparente">
            <a:extLst>
              <a:ext uri="{FF2B5EF4-FFF2-40B4-BE49-F238E27FC236}">
                <a16:creationId xmlns:a16="http://schemas.microsoft.com/office/drawing/2014/main" id="{BC02BBE8-1AC9-4D93-B4F8-1A9AFE97EF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647"/>
          <a:stretch/>
        </p:blipFill>
        <p:spPr bwMode="auto">
          <a:xfrm>
            <a:off x="3931062" y="-1588257"/>
            <a:ext cx="4876800" cy="2894511"/>
          </a:xfrm>
          <a:prstGeom prst="rect">
            <a:avLst/>
          </a:prstGeom>
          <a:noFill/>
          <a:extLst>
            <a:ext uri="{909E8E84-426E-40DD-AFC4-6F175D3DCCD1}">
              <a14:hiddenFill xmlns:a14="http://schemas.microsoft.com/office/drawing/2010/main">
                <a:solidFill>
                  <a:srgbClr val="FFFFFF"/>
                </a:solidFill>
              </a14:hiddenFill>
            </a:ext>
          </a:extLst>
        </p:spPr>
      </p:pic>
      <p:sp>
        <p:nvSpPr>
          <p:cNvPr id="12" name="مربع نص 11">
            <a:extLst>
              <a:ext uri="{FF2B5EF4-FFF2-40B4-BE49-F238E27FC236}">
                <a16:creationId xmlns:a16="http://schemas.microsoft.com/office/drawing/2014/main" id="{17C08F64-8052-4685-876A-130A779CAA77}"/>
              </a:ext>
            </a:extLst>
          </p:cNvPr>
          <p:cNvSpPr txBox="1"/>
          <p:nvPr/>
        </p:nvSpPr>
        <p:spPr>
          <a:xfrm>
            <a:off x="3201721" y="436294"/>
            <a:ext cx="6093822" cy="769441"/>
          </a:xfrm>
          <a:prstGeom prst="rect">
            <a:avLst/>
          </a:prstGeom>
          <a:noFill/>
        </p:spPr>
        <p:txBody>
          <a:bodyPr wrap="square">
            <a:spAutoFit/>
          </a:bodyPr>
          <a:lstStyle/>
          <a:p>
            <a:pPr algn="ctr"/>
            <a:r>
              <a:rPr lang="ar-SA" sz="4400" b="1" dirty="0">
                <a:solidFill>
                  <a:srgbClr val="002060"/>
                </a:solidFill>
                <a:latin typeface="Calibri" panose="020F0502020204030204"/>
                <a:cs typeface="+mj-cs"/>
              </a:rPr>
              <a:t>تمهيد :</a:t>
            </a:r>
            <a:endParaRPr lang="ar-SA" sz="2400" dirty="0">
              <a:cs typeface="+mj-cs"/>
            </a:endParaRPr>
          </a:p>
        </p:txBody>
      </p:sp>
      <p:sp>
        <p:nvSpPr>
          <p:cNvPr id="8" name="شريط: منحني ومائل لأعلى 7">
            <a:extLst>
              <a:ext uri="{FF2B5EF4-FFF2-40B4-BE49-F238E27FC236}">
                <a16:creationId xmlns:a16="http://schemas.microsoft.com/office/drawing/2014/main" id="{36A3EA93-E110-484B-9B11-26BEF67C6D14}"/>
              </a:ext>
            </a:extLst>
          </p:cNvPr>
          <p:cNvSpPr/>
          <p:nvPr/>
        </p:nvSpPr>
        <p:spPr>
          <a:xfrm>
            <a:off x="2608066" y="2951690"/>
            <a:ext cx="4831930" cy="858261"/>
          </a:xfrm>
          <a:prstGeom prst="ellipseRibbon2">
            <a:avLst>
              <a:gd name="adj1" fmla="val 10746"/>
              <a:gd name="adj2" fmla="val 100000"/>
              <a:gd name="adj3" fmla="val 1250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rgbClr val="840503"/>
                </a:solidFill>
              </a:rPr>
              <a:t>علامات الساعة :</a:t>
            </a:r>
          </a:p>
        </p:txBody>
      </p:sp>
      <p:pic>
        <p:nvPicPr>
          <p:cNvPr id="9" name="صورة 8">
            <a:extLst>
              <a:ext uri="{FF2B5EF4-FFF2-40B4-BE49-F238E27FC236}">
                <a16:creationId xmlns:a16="http://schemas.microsoft.com/office/drawing/2014/main" id="{F5F4E706-0571-41E4-A31B-24AEED2C5C71}"/>
              </a:ext>
            </a:extLst>
          </p:cNvPr>
          <p:cNvPicPr>
            <a:picLocks noChangeAspect="1"/>
          </p:cNvPicPr>
          <p:nvPr/>
        </p:nvPicPr>
        <p:blipFill rotWithShape="1">
          <a:blip r:embed="rId4"/>
          <a:srcRect l="19428" t="40935" r="18668" b="39182"/>
          <a:stretch/>
        </p:blipFill>
        <p:spPr>
          <a:xfrm>
            <a:off x="1777405" y="3699272"/>
            <a:ext cx="6749141" cy="1510702"/>
          </a:xfrm>
          <a:prstGeom prst="rect">
            <a:avLst/>
          </a:prstGeom>
        </p:spPr>
      </p:pic>
      <p:sp>
        <p:nvSpPr>
          <p:cNvPr id="13" name="مخطط انسيابي: معالجة متعاقبة 12">
            <a:extLst>
              <a:ext uri="{FF2B5EF4-FFF2-40B4-BE49-F238E27FC236}">
                <a16:creationId xmlns:a16="http://schemas.microsoft.com/office/drawing/2014/main" id="{EA0C8C22-FE60-4C69-A5FB-C002505D1017}"/>
              </a:ext>
            </a:extLst>
          </p:cNvPr>
          <p:cNvSpPr/>
          <p:nvPr/>
        </p:nvSpPr>
        <p:spPr>
          <a:xfrm>
            <a:off x="7263485" y="4728970"/>
            <a:ext cx="2776888" cy="1424644"/>
          </a:xfrm>
          <a:prstGeom prst="flowChartAlternateProcess">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chemeClr val="tx1"/>
                </a:solidFill>
              </a:rPr>
              <a:t>علامات الساعة الكُبرى</a:t>
            </a:r>
          </a:p>
        </p:txBody>
      </p:sp>
      <p:sp>
        <p:nvSpPr>
          <p:cNvPr id="14" name="مخطط انسيابي: معالجة متعاقبة 13">
            <a:extLst>
              <a:ext uri="{FF2B5EF4-FFF2-40B4-BE49-F238E27FC236}">
                <a16:creationId xmlns:a16="http://schemas.microsoft.com/office/drawing/2014/main" id="{CBEF04DB-F134-40A2-811A-1BAD22B0B865}"/>
              </a:ext>
            </a:extLst>
          </p:cNvPr>
          <p:cNvSpPr/>
          <p:nvPr/>
        </p:nvSpPr>
        <p:spPr>
          <a:xfrm>
            <a:off x="611110" y="4733444"/>
            <a:ext cx="3176096" cy="1424644"/>
          </a:xfrm>
          <a:prstGeom prst="flowChartAlternateProcess">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solidFill>
                  <a:schemeClr val="tx1"/>
                </a:solidFill>
              </a:rPr>
              <a:t>علامات</a:t>
            </a:r>
          </a:p>
          <a:p>
            <a:pPr algn="ctr"/>
            <a:r>
              <a:rPr lang="ar-SA" sz="4000" b="1" dirty="0">
                <a:solidFill>
                  <a:schemeClr val="tx1"/>
                </a:solidFill>
              </a:rPr>
              <a:t> الساعة الصُغرى</a:t>
            </a:r>
          </a:p>
        </p:txBody>
      </p:sp>
    </p:spTree>
    <p:extLst>
      <p:ext uri="{BB962C8B-B14F-4D97-AF65-F5344CB8AC3E}">
        <p14:creationId xmlns:p14="http://schemas.microsoft.com/office/powerpoint/2010/main" val="4270923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8"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انفجار: 8 نقاط 17">
            <a:extLst>
              <a:ext uri="{FF2B5EF4-FFF2-40B4-BE49-F238E27FC236}">
                <a16:creationId xmlns:a16="http://schemas.microsoft.com/office/drawing/2014/main" id="{8182EBEA-1A81-4D2B-9908-E097CF423B6C}"/>
              </a:ext>
            </a:extLst>
          </p:cNvPr>
          <p:cNvSpPr/>
          <p:nvPr/>
        </p:nvSpPr>
        <p:spPr>
          <a:xfrm>
            <a:off x="1145685" y="1457894"/>
            <a:ext cx="4094986" cy="2906039"/>
          </a:xfrm>
          <a:prstGeom prst="irregularSeal1">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accent5">
                    <a:lumMod val="50000"/>
                  </a:schemeClr>
                </a:solidFill>
              </a:rPr>
              <a:t>ماذا تريد/ين أن تحقق/ي من خلال الدرس؟</a:t>
            </a:r>
          </a:p>
        </p:txBody>
      </p:sp>
      <p:pic>
        <p:nvPicPr>
          <p:cNvPr id="19" name="صورة 18">
            <a:extLst>
              <a:ext uri="{FF2B5EF4-FFF2-40B4-BE49-F238E27FC236}">
                <a16:creationId xmlns:a16="http://schemas.microsoft.com/office/drawing/2014/main" id="{FCACFF3F-32B8-49A4-82E6-6DA5549312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1878" y="116788"/>
            <a:ext cx="4094987" cy="1435213"/>
          </a:xfrm>
          <a:prstGeom prst="rect">
            <a:avLst/>
          </a:prstGeom>
        </p:spPr>
      </p:pic>
      <p:sp>
        <p:nvSpPr>
          <p:cNvPr id="20" name="مستطيل 19">
            <a:extLst>
              <a:ext uri="{FF2B5EF4-FFF2-40B4-BE49-F238E27FC236}">
                <a16:creationId xmlns:a16="http://schemas.microsoft.com/office/drawing/2014/main" id="{454DBB33-1E2E-482A-B83C-25C058D61298}"/>
              </a:ext>
            </a:extLst>
          </p:cNvPr>
          <p:cNvSpPr/>
          <p:nvPr/>
        </p:nvSpPr>
        <p:spPr>
          <a:xfrm>
            <a:off x="4015853" y="356155"/>
            <a:ext cx="4331635" cy="769441"/>
          </a:xfrm>
          <a:prstGeom prst="rect">
            <a:avLst/>
          </a:prstGeom>
          <a:noFill/>
        </p:spPr>
        <p:txBody>
          <a:bodyPr wrap="none" lIns="91440" tIns="45720" rIns="91440" bIns="45720">
            <a:spAutoFit/>
            <a:scene3d>
              <a:camera prst="perspectiveContrastingRightFacing"/>
              <a:lightRig rig="threePt" dir="t"/>
            </a:scene3d>
          </a:bodyPr>
          <a:lstStyle/>
          <a:p>
            <a:pPr algn="ctr"/>
            <a:r>
              <a:rPr lang="ar-SA" sz="4400" b="1" cap="none" spc="0" dirty="0">
                <a:ln w="0"/>
                <a:solidFill>
                  <a:schemeClr val="bg1"/>
                </a:solidFill>
                <a:effectLst>
                  <a:outerShdw blurRad="38100" dist="19050" dir="2700000" algn="tl" rotWithShape="0">
                    <a:schemeClr val="dk1">
                      <a:alpha val="40000"/>
                    </a:schemeClr>
                  </a:outerShdw>
                </a:effectLst>
              </a:rPr>
              <a:t>علامات الساعة الكبرى</a:t>
            </a:r>
          </a:p>
        </p:txBody>
      </p:sp>
      <p:pic>
        <p:nvPicPr>
          <p:cNvPr id="21" name="صورة 20" descr="صورة تحتوي على علامة, قميص&#10;&#10;تم إنشاء الوصف تلقائياً">
            <a:extLst>
              <a:ext uri="{FF2B5EF4-FFF2-40B4-BE49-F238E27FC236}">
                <a16:creationId xmlns:a16="http://schemas.microsoft.com/office/drawing/2014/main" id="{5DFB3EA9-F97F-4037-8129-55B0AFAB90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38949" y="139561"/>
            <a:ext cx="2102650" cy="2102650"/>
          </a:xfrm>
          <a:prstGeom prst="rect">
            <a:avLst/>
          </a:prstGeom>
        </p:spPr>
      </p:pic>
      <p:pic>
        <p:nvPicPr>
          <p:cNvPr id="22" name="رسم 21" descr="نقطة الهدف">
            <a:extLst>
              <a:ext uri="{FF2B5EF4-FFF2-40B4-BE49-F238E27FC236}">
                <a16:creationId xmlns:a16="http://schemas.microsoft.com/office/drawing/2014/main" id="{96FA6DFA-9203-4A0A-A5EA-38E958D815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33352" y="880913"/>
            <a:ext cx="2030001" cy="2030001"/>
          </a:xfrm>
          <a:prstGeom prst="rect">
            <a:avLst/>
          </a:prstGeom>
        </p:spPr>
      </p:pic>
      <p:sp>
        <p:nvSpPr>
          <p:cNvPr id="23" name="مستطيل 22">
            <a:extLst>
              <a:ext uri="{FF2B5EF4-FFF2-40B4-BE49-F238E27FC236}">
                <a16:creationId xmlns:a16="http://schemas.microsoft.com/office/drawing/2014/main" id="{EDB10E7E-AAFB-4D86-9752-2456EC7477BE}"/>
              </a:ext>
            </a:extLst>
          </p:cNvPr>
          <p:cNvSpPr/>
          <p:nvPr/>
        </p:nvSpPr>
        <p:spPr>
          <a:xfrm>
            <a:off x="7914682" y="1602117"/>
            <a:ext cx="3982180" cy="646331"/>
          </a:xfrm>
          <a:prstGeom prst="rect">
            <a:avLst/>
          </a:prstGeom>
          <a:noFill/>
        </p:spPr>
        <p:txBody>
          <a:bodyPr wrap="none" lIns="91440" tIns="45720" rIns="91440" bIns="45720">
            <a:spAutoFit/>
          </a:bodyPr>
          <a:lstStyle/>
          <a:p>
            <a:pPr algn="ctr"/>
            <a:r>
              <a:rPr lang="ar-SA" sz="3600" b="1" dirty="0">
                <a:ln w="0"/>
                <a:solidFill>
                  <a:srgbClr val="C00000"/>
                </a:solidFill>
                <a:effectLst>
                  <a:outerShdw blurRad="38100" dist="19050" dir="2700000" algn="tl" rotWithShape="0">
                    <a:schemeClr val="dk1">
                      <a:alpha val="40000"/>
                    </a:schemeClr>
                  </a:outerShdw>
                </a:effectLst>
              </a:rPr>
              <a:t>أريد أن أحقق من الدرس:</a:t>
            </a:r>
            <a:endParaRPr lang="ar-SA" sz="3600" b="1" cap="none" spc="0" dirty="0">
              <a:ln w="0"/>
              <a:solidFill>
                <a:srgbClr val="C00000"/>
              </a:solidFill>
              <a:effectLst>
                <a:outerShdw blurRad="38100" dist="19050" dir="2700000" algn="tl" rotWithShape="0">
                  <a:schemeClr val="dk1">
                    <a:alpha val="40000"/>
                  </a:schemeClr>
                </a:outerShdw>
              </a:effectLst>
            </a:endParaRPr>
          </a:p>
        </p:txBody>
      </p:sp>
      <p:sp>
        <p:nvSpPr>
          <p:cNvPr id="24" name="مستطيل: زوايا مستديرة 23">
            <a:extLst>
              <a:ext uri="{FF2B5EF4-FFF2-40B4-BE49-F238E27FC236}">
                <a16:creationId xmlns:a16="http://schemas.microsoft.com/office/drawing/2014/main" id="{787CB34D-E4BA-4A3F-BAFE-D0391D0C315A}"/>
              </a:ext>
            </a:extLst>
          </p:cNvPr>
          <p:cNvSpPr/>
          <p:nvPr/>
        </p:nvSpPr>
        <p:spPr>
          <a:xfrm>
            <a:off x="5861343" y="3243212"/>
            <a:ext cx="5790726" cy="774859"/>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800" b="1" dirty="0">
                <a:solidFill>
                  <a:schemeClr val="accent1">
                    <a:lumMod val="50000"/>
                  </a:schemeClr>
                </a:solidFill>
              </a:rPr>
              <a:t>أتعرف على معنى علامات الساعة الكبرى</a:t>
            </a:r>
          </a:p>
        </p:txBody>
      </p:sp>
      <p:sp>
        <p:nvSpPr>
          <p:cNvPr id="25" name="مستطيل: زوايا مستديرة 24">
            <a:extLst>
              <a:ext uri="{FF2B5EF4-FFF2-40B4-BE49-F238E27FC236}">
                <a16:creationId xmlns:a16="http://schemas.microsoft.com/office/drawing/2014/main" id="{B6B64660-C618-48A9-B76B-FC6766A4C8F9}"/>
              </a:ext>
            </a:extLst>
          </p:cNvPr>
          <p:cNvSpPr/>
          <p:nvPr/>
        </p:nvSpPr>
        <p:spPr>
          <a:xfrm>
            <a:off x="4595553" y="4214695"/>
            <a:ext cx="5352799" cy="774859"/>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800" b="1" dirty="0">
                <a:solidFill>
                  <a:schemeClr val="accent1">
                    <a:lumMod val="50000"/>
                  </a:schemeClr>
                </a:solidFill>
              </a:rPr>
              <a:t>أمثلة على بعض علامات الساعة الكبرى</a:t>
            </a:r>
          </a:p>
        </p:txBody>
      </p:sp>
      <p:pic>
        <p:nvPicPr>
          <p:cNvPr id="26" name="Picture 2" descr="الطريقة المثلى لصياغة الأهداف - موقع مقالات إسلام ويب">
            <a:extLst>
              <a:ext uri="{FF2B5EF4-FFF2-40B4-BE49-F238E27FC236}">
                <a16:creationId xmlns:a16="http://schemas.microsoft.com/office/drawing/2014/main" id="{08B97EC4-FB6E-4F51-8D7B-CF7A83950C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945" y="4395620"/>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4961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tiqueta retro cielo azul cinta - Descargar PNG/SVG transparente">
            <a:extLst>
              <a:ext uri="{FF2B5EF4-FFF2-40B4-BE49-F238E27FC236}">
                <a16:creationId xmlns:a16="http://schemas.microsoft.com/office/drawing/2014/main" id="{0F84802D-3C14-4133-8435-4745AE1E94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0647"/>
          <a:stretch/>
        </p:blipFill>
        <p:spPr bwMode="auto">
          <a:xfrm>
            <a:off x="3997226" y="-1738448"/>
            <a:ext cx="4876800" cy="2894511"/>
          </a:xfrm>
          <a:prstGeom prst="rect">
            <a:avLst/>
          </a:prstGeom>
          <a:noFill/>
          <a:extLst>
            <a:ext uri="{909E8E84-426E-40DD-AFC4-6F175D3DCCD1}">
              <a14:hiddenFill xmlns:a14="http://schemas.microsoft.com/office/drawing/2010/main">
                <a:solidFill>
                  <a:srgbClr val="FFFFFF"/>
                </a:solidFill>
              </a14:hiddenFill>
            </a:ext>
          </a:extLst>
        </p:spPr>
      </p:pic>
      <p:sp>
        <p:nvSpPr>
          <p:cNvPr id="14" name="مربع نص 13">
            <a:extLst>
              <a:ext uri="{FF2B5EF4-FFF2-40B4-BE49-F238E27FC236}">
                <a16:creationId xmlns:a16="http://schemas.microsoft.com/office/drawing/2014/main" id="{3BB32270-EEF5-4035-B9F7-82EFBDAF40A7}"/>
              </a:ext>
            </a:extLst>
          </p:cNvPr>
          <p:cNvSpPr txBox="1"/>
          <p:nvPr/>
        </p:nvSpPr>
        <p:spPr>
          <a:xfrm>
            <a:off x="3388715" y="376786"/>
            <a:ext cx="6093822" cy="646331"/>
          </a:xfrm>
          <a:prstGeom prst="rect">
            <a:avLst/>
          </a:prstGeom>
          <a:noFill/>
        </p:spPr>
        <p:txBody>
          <a:bodyPr wrap="square">
            <a:spAutoFit/>
          </a:bodyPr>
          <a:lstStyle/>
          <a:p>
            <a:pPr algn="ctr"/>
            <a:r>
              <a:rPr lang="ar-SA" sz="3600" b="1" dirty="0">
                <a:solidFill>
                  <a:srgbClr val="002060"/>
                </a:solidFill>
                <a:latin typeface="Calibri" panose="020F0502020204030204"/>
                <a:cs typeface="+mj-cs"/>
              </a:rPr>
              <a:t>علامات الساعة :</a:t>
            </a:r>
            <a:endParaRPr lang="ar-SA" dirty="0">
              <a:cs typeface="+mj-cs"/>
            </a:endParaRPr>
          </a:p>
        </p:txBody>
      </p:sp>
      <p:pic>
        <p:nvPicPr>
          <p:cNvPr id="24" name="صورة 23">
            <a:extLst>
              <a:ext uri="{FF2B5EF4-FFF2-40B4-BE49-F238E27FC236}">
                <a16:creationId xmlns:a16="http://schemas.microsoft.com/office/drawing/2014/main" id="{B3D293A3-16C5-42BF-9C12-3BACB465AFB3}"/>
              </a:ext>
            </a:extLst>
          </p:cNvPr>
          <p:cNvPicPr>
            <a:picLocks noChangeAspect="1"/>
          </p:cNvPicPr>
          <p:nvPr/>
        </p:nvPicPr>
        <p:blipFill>
          <a:blip r:embed="rId3"/>
          <a:stretch>
            <a:fillRect/>
          </a:stretch>
        </p:blipFill>
        <p:spPr>
          <a:xfrm>
            <a:off x="-980363" y="2580362"/>
            <a:ext cx="4277638" cy="4277638"/>
          </a:xfrm>
          <a:prstGeom prst="rect">
            <a:avLst/>
          </a:prstGeom>
        </p:spPr>
      </p:pic>
      <p:graphicFrame>
        <p:nvGraphicFramePr>
          <p:cNvPr id="8" name="جدول 8">
            <a:extLst>
              <a:ext uri="{FF2B5EF4-FFF2-40B4-BE49-F238E27FC236}">
                <a16:creationId xmlns:a16="http://schemas.microsoft.com/office/drawing/2014/main" id="{0B4F0545-2FFE-41FA-9719-56EF8A59BC0A}"/>
              </a:ext>
            </a:extLst>
          </p:cNvPr>
          <p:cNvGraphicFramePr>
            <a:graphicFrameLocks noGrp="1"/>
          </p:cNvGraphicFramePr>
          <p:nvPr>
            <p:extLst>
              <p:ext uri="{D42A27DB-BD31-4B8C-83A1-F6EECF244321}">
                <p14:modId xmlns:p14="http://schemas.microsoft.com/office/powerpoint/2010/main" val="735870707"/>
              </p:ext>
            </p:extLst>
          </p:nvPr>
        </p:nvGraphicFramePr>
        <p:xfrm>
          <a:off x="2133600" y="2471155"/>
          <a:ext cx="9615021" cy="3755938"/>
        </p:xfrm>
        <a:graphic>
          <a:graphicData uri="http://schemas.openxmlformats.org/drawingml/2006/table">
            <a:tbl>
              <a:tblPr rtl="1" firstRow="1" bandRow="1">
                <a:tableStyleId>{7DF18680-E054-41AD-8BC1-D1AEF772440D}</a:tableStyleId>
              </a:tblPr>
              <a:tblGrid>
                <a:gridCol w="2909421">
                  <a:extLst>
                    <a:ext uri="{9D8B030D-6E8A-4147-A177-3AD203B41FA5}">
                      <a16:colId xmlns:a16="http://schemas.microsoft.com/office/drawing/2014/main" val="1625289340"/>
                    </a:ext>
                  </a:extLst>
                </a:gridCol>
                <a:gridCol w="3500593">
                  <a:extLst>
                    <a:ext uri="{9D8B030D-6E8A-4147-A177-3AD203B41FA5}">
                      <a16:colId xmlns:a16="http://schemas.microsoft.com/office/drawing/2014/main" val="2411422554"/>
                    </a:ext>
                  </a:extLst>
                </a:gridCol>
                <a:gridCol w="3205007">
                  <a:extLst>
                    <a:ext uri="{9D8B030D-6E8A-4147-A177-3AD203B41FA5}">
                      <a16:colId xmlns:a16="http://schemas.microsoft.com/office/drawing/2014/main" val="4003937768"/>
                    </a:ext>
                  </a:extLst>
                </a:gridCol>
              </a:tblGrid>
              <a:tr h="662008">
                <a:tc>
                  <a:txBody>
                    <a:bodyPr/>
                    <a:lstStyle/>
                    <a:p>
                      <a:pPr algn="ctr" rtl="1"/>
                      <a:r>
                        <a:rPr lang="ar-SA" sz="3200" b="1" dirty="0">
                          <a:solidFill>
                            <a:srgbClr val="285790"/>
                          </a:solidFill>
                        </a:rPr>
                        <a:t>علامات الساعة </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1"/>
                      <a:r>
                        <a:rPr lang="ar-SA" sz="3200" b="1" dirty="0">
                          <a:solidFill>
                            <a:srgbClr val="285790"/>
                          </a:solidFill>
                        </a:rPr>
                        <a:t>علامات الساعة الصغرى</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rtl="1"/>
                      <a:r>
                        <a:rPr lang="ar-SA" sz="3200" b="1" dirty="0">
                          <a:solidFill>
                            <a:srgbClr val="285790"/>
                          </a:solidFill>
                        </a:rPr>
                        <a:t>علامات الساعة الكبرى</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846588622"/>
                  </a:ext>
                </a:extLst>
              </a:tr>
              <a:tr h="3093930">
                <a:tc>
                  <a:txBody>
                    <a:bodyPr/>
                    <a:lstStyle/>
                    <a:p>
                      <a:pPr algn="ctr" rtl="1"/>
                      <a:endParaRPr lang="ar-SA" sz="2400" b="1" dirty="0">
                        <a:solidFill>
                          <a:srgbClr val="285790"/>
                        </a:solidFill>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endParaRPr lang="ar-SA" sz="2400" b="1" dirty="0">
                        <a:solidFill>
                          <a:srgbClr val="285790"/>
                        </a:solidFill>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endParaRPr lang="ar-SA" sz="2400" b="1" dirty="0">
                        <a:solidFill>
                          <a:srgbClr val="285790"/>
                        </a:solidFill>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9448132"/>
                  </a:ext>
                </a:extLst>
              </a:tr>
            </a:tbl>
          </a:graphicData>
        </a:graphic>
      </p:graphicFrame>
      <p:sp>
        <p:nvSpPr>
          <p:cNvPr id="9" name="مستطيل: زوايا مستديرة 8">
            <a:extLst>
              <a:ext uri="{FF2B5EF4-FFF2-40B4-BE49-F238E27FC236}">
                <a16:creationId xmlns:a16="http://schemas.microsoft.com/office/drawing/2014/main" id="{F4DF7E10-1544-46FD-B295-B333BBBDF8FA}"/>
              </a:ext>
            </a:extLst>
          </p:cNvPr>
          <p:cNvSpPr/>
          <p:nvPr/>
        </p:nvSpPr>
        <p:spPr>
          <a:xfrm>
            <a:off x="2303640" y="3214204"/>
            <a:ext cx="2793852" cy="2928578"/>
          </a:xfrm>
          <a:prstGeom prst="roundRect">
            <a:avLst>
              <a:gd name="adj" fmla="val 17224"/>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3600" b="1" dirty="0">
                <a:solidFill>
                  <a:schemeClr val="tx1"/>
                </a:solidFill>
              </a:rPr>
              <a:t>أمور عظام تظهر قرب قيام الساعة وتكون غير معتادة الوقوع.</a:t>
            </a:r>
          </a:p>
        </p:txBody>
      </p:sp>
      <p:sp>
        <p:nvSpPr>
          <p:cNvPr id="15" name="مخطط انسيابي: معالجة متعاقبة 14">
            <a:extLst>
              <a:ext uri="{FF2B5EF4-FFF2-40B4-BE49-F238E27FC236}">
                <a16:creationId xmlns:a16="http://schemas.microsoft.com/office/drawing/2014/main" id="{D7C1536C-235B-42F6-BEDD-1DE3A4951F19}"/>
              </a:ext>
            </a:extLst>
          </p:cNvPr>
          <p:cNvSpPr/>
          <p:nvPr/>
        </p:nvSpPr>
        <p:spPr>
          <a:xfrm>
            <a:off x="8944366" y="3214204"/>
            <a:ext cx="2742128" cy="2872530"/>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4400" b="1" i="0" u="none" strike="noStrike" baseline="0" dirty="0">
                <a:solidFill>
                  <a:schemeClr val="tx1"/>
                </a:solidFill>
                <a:latin typeface="AlBayan"/>
              </a:rPr>
              <a:t>علامات القيامة التي تسبقها وتدل على قربها</a:t>
            </a:r>
            <a:endParaRPr lang="ar-SA" sz="4400" b="1" dirty="0">
              <a:solidFill>
                <a:schemeClr val="tx1"/>
              </a:solidFill>
            </a:endParaRPr>
          </a:p>
        </p:txBody>
      </p:sp>
      <p:sp>
        <p:nvSpPr>
          <p:cNvPr id="16" name="مخطط انسيابي: معالجة متعاقبة 15">
            <a:extLst>
              <a:ext uri="{FF2B5EF4-FFF2-40B4-BE49-F238E27FC236}">
                <a16:creationId xmlns:a16="http://schemas.microsoft.com/office/drawing/2014/main" id="{BFD3B1D5-E0D4-4CDE-980C-0AC78EB7ED32}"/>
              </a:ext>
            </a:extLst>
          </p:cNvPr>
          <p:cNvSpPr/>
          <p:nvPr/>
        </p:nvSpPr>
        <p:spPr>
          <a:xfrm>
            <a:off x="5427536" y="3214204"/>
            <a:ext cx="3266298" cy="2928578"/>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3600" b="1" i="0" u="none" strike="noStrike" baseline="0" dirty="0">
                <a:solidFill>
                  <a:schemeClr val="tx1"/>
                </a:solidFill>
                <a:latin typeface="AlBayan"/>
              </a:rPr>
              <a:t>العلامات التي تتقدم الساعة بأزمان متفاوتة ومعتادة الوقوع.</a:t>
            </a:r>
          </a:p>
        </p:txBody>
      </p:sp>
      <p:sp>
        <p:nvSpPr>
          <p:cNvPr id="10" name="مربع نص 9">
            <a:extLst>
              <a:ext uri="{FF2B5EF4-FFF2-40B4-BE49-F238E27FC236}">
                <a16:creationId xmlns:a16="http://schemas.microsoft.com/office/drawing/2014/main" id="{200736DF-F308-4E12-9B2B-EA38104B164D}"/>
              </a:ext>
            </a:extLst>
          </p:cNvPr>
          <p:cNvSpPr txBox="1"/>
          <p:nvPr/>
        </p:nvSpPr>
        <p:spPr>
          <a:xfrm>
            <a:off x="362883" y="1191435"/>
            <a:ext cx="11466233" cy="830997"/>
          </a:xfrm>
          <a:prstGeom prst="rect">
            <a:avLst/>
          </a:prstGeom>
          <a:solidFill>
            <a:srgbClr val="FFFF99"/>
          </a:solidFill>
        </p:spPr>
        <p:txBody>
          <a:bodyPr wrap="square">
            <a:spAutoFit/>
          </a:bodyPr>
          <a:lstStyle/>
          <a:p>
            <a:pPr algn="ctr"/>
            <a:r>
              <a:rPr lang="ar-SA" sz="4800" b="1" i="0" u="none" strike="noStrike" baseline="0" dirty="0">
                <a:solidFill>
                  <a:srgbClr val="285790"/>
                </a:solidFill>
                <a:latin typeface="AlBayan"/>
              </a:rPr>
              <a:t>فرّق/ي بين علامات الساعة و قِسميها :</a:t>
            </a:r>
            <a:endParaRPr lang="ar-SA" sz="4800" b="1" dirty="0">
              <a:solidFill>
                <a:srgbClr val="285790"/>
              </a:solidFill>
            </a:endParaRPr>
          </a:p>
        </p:txBody>
      </p:sp>
    </p:spTree>
    <p:extLst>
      <p:ext uri="{BB962C8B-B14F-4D97-AF65-F5344CB8AC3E}">
        <p14:creationId xmlns:p14="http://schemas.microsoft.com/office/powerpoint/2010/main" val="35313590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tiqueta retro cielo azul cinta - Descargar PNG/SVG transparente">
            <a:extLst>
              <a:ext uri="{FF2B5EF4-FFF2-40B4-BE49-F238E27FC236}">
                <a16:creationId xmlns:a16="http://schemas.microsoft.com/office/drawing/2014/main" id="{B553E98B-7D66-4BDF-BEAA-EE9C2BEC60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0647"/>
          <a:stretch/>
        </p:blipFill>
        <p:spPr bwMode="auto">
          <a:xfrm>
            <a:off x="3997226" y="-1738448"/>
            <a:ext cx="4876800" cy="2894511"/>
          </a:xfrm>
          <a:prstGeom prst="rect">
            <a:avLst/>
          </a:prstGeom>
          <a:noFill/>
          <a:extLst>
            <a:ext uri="{909E8E84-426E-40DD-AFC4-6F175D3DCCD1}">
              <a14:hiddenFill xmlns:a14="http://schemas.microsoft.com/office/drawing/2010/main">
                <a:solidFill>
                  <a:srgbClr val="FFFFFF"/>
                </a:solidFill>
              </a14:hiddenFill>
            </a:ext>
          </a:extLst>
        </p:spPr>
      </p:pic>
      <p:sp>
        <p:nvSpPr>
          <p:cNvPr id="7" name="مربع نص 6">
            <a:extLst>
              <a:ext uri="{FF2B5EF4-FFF2-40B4-BE49-F238E27FC236}">
                <a16:creationId xmlns:a16="http://schemas.microsoft.com/office/drawing/2014/main" id="{7180661E-77FE-4062-AE6A-9FAE2ED931EC}"/>
              </a:ext>
            </a:extLst>
          </p:cNvPr>
          <p:cNvSpPr txBox="1"/>
          <p:nvPr/>
        </p:nvSpPr>
        <p:spPr>
          <a:xfrm>
            <a:off x="3388715" y="376786"/>
            <a:ext cx="6093822" cy="646331"/>
          </a:xfrm>
          <a:prstGeom prst="rect">
            <a:avLst/>
          </a:prstGeom>
          <a:noFill/>
        </p:spPr>
        <p:txBody>
          <a:bodyPr wrap="square">
            <a:spAutoFit/>
          </a:bodyPr>
          <a:lstStyle/>
          <a:p>
            <a:pPr algn="ctr"/>
            <a:r>
              <a:rPr lang="ar-SA" sz="3600" b="1" dirty="0">
                <a:solidFill>
                  <a:srgbClr val="002060"/>
                </a:solidFill>
                <a:latin typeface="Calibri" panose="020F0502020204030204"/>
                <a:cs typeface="+mj-cs"/>
              </a:rPr>
              <a:t>علامات الساعة الكبرى:</a:t>
            </a:r>
            <a:endParaRPr lang="ar-SA" dirty="0">
              <a:cs typeface="+mj-cs"/>
            </a:endParaRPr>
          </a:p>
        </p:txBody>
      </p:sp>
      <p:pic>
        <p:nvPicPr>
          <p:cNvPr id="8" name="صورة 7" descr="صورة تحتوي على المصباح&#10;&#10;تم إنشاء الوصف تلقائياً">
            <a:extLst>
              <a:ext uri="{FF2B5EF4-FFF2-40B4-BE49-F238E27FC236}">
                <a16:creationId xmlns:a16="http://schemas.microsoft.com/office/drawing/2014/main" id="{079D7984-3EF7-4327-99D3-4AF78E51E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55" y="3810708"/>
            <a:ext cx="3409986" cy="3409986"/>
          </a:xfrm>
          <a:prstGeom prst="rect">
            <a:avLst/>
          </a:prstGeom>
        </p:spPr>
      </p:pic>
      <p:sp>
        <p:nvSpPr>
          <p:cNvPr id="12" name="مربع نص 11">
            <a:extLst>
              <a:ext uri="{FF2B5EF4-FFF2-40B4-BE49-F238E27FC236}">
                <a16:creationId xmlns:a16="http://schemas.microsoft.com/office/drawing/2014/main" id="{805168AD-F143-48DD-88C6-FCAD1CBE4C06}"/>
              </a:ext>
            </a:extLst>
          </p:cNvPr>
          <p:cNvSpPr txBox="1"/>
          <p:nvPr/>
        </p:nvSpPr>
        <p:spPr>
          <a:xfrm>
            <a:off x="3671668" y="1216367"/>
            <a:ext cx="7976382" cy="4109859"/>
          </a:xfrm>
          <a:prstGeom prst="roundRect">
            <a:avLst>
              <a:gd name="adj" fmla="val 4052"/>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ar-SA" sz="3200" b="1" i="0" u="none" strike="noStrike" baseline="0" dirty="0">
                <a:solidFill>
                  <a:schemeClr val="accent5">
                    <a:lumMod val="50000"/>
                  </a:schemeClr>
                </a:solidFill>
                <a:latin typeface="AlBayan"/>
              </a:rPr>
              <a:t>في حديث حذيفة بن أَسِيْد الغِفاري: قال: اطلع علينا رسول الله </a:t>
            </a:r>
            <a:r>
              <a:rPr lang="ar-SA" sz="3200" b="1" dirty="0">
                <a:solidFill>
                  <a:schemeClr val="accent5">
                    <a:lumMod val="50000"/>
                  </a:schemeClr>
                </a:solidFill>
                <a:latin typeface="Traditional Arabic" panose="02020603050405020304" pitchFamily="18" charset="-78"/>
                <a:cs typeface="+mj-cs"/>
              </a:rPr>
              <a:t>ﷺ</a:t>
            </a:r>
            <a:r>
              <a:rPr lang="ar-SA" sz="3200" dirty="0">
                <a:solidFill>
                  <a:schemeClr val="accent5">
                    <a:lumMod val="50000"/>
                  </a:schemeClr>
                </a:solidFill>
                <a:cs typeface="+mj-cs"/>
              </a:rPr>
              <a:t> </a:t>
            </a:r>
            <a:r>
              <a:rPr lang="ar-SA" sz="3200" b="1" i="0" u="none" strike="noStrike" baseline="0" dirty="0">
                <a:solidFill>
                  <a:schemeClr val="accent5">
                    <a:lumMod val="50000"/>
                  </a:schemeClr>
                </a:solidFill>
                <a:latin typeface="AlBayan"/>
              </a:rPr>
              <a:t>ونحن نتذاكر، فقال: </a:t>
            </a:r>
            <a:r>
              <a:rPr lang="ar-SA" sz="3200" b="1" dirty="0">
                <a:solidFill>
                  <a:schemeClr val="accent5">
                    <a:lumMod val="50000"/>
                  </a:schemeClr>
                </a:solidFill>
                <a:latin typeface="AlBayan"/>
              </a:rPr>
              <a:t>« </a:t>
            </a:r>
            <a:r>
              <a:rPr lang="ar-SA" sz="3200" b="1" i="0" u="none" strike="noStrike" baseline="0" dirty="0">
                <a:solidFill>
                  <a:schemeClr val="accent6">
                    <a:lumMod val="75000"/>
                  </a:schemeClr>
                </a:solidFill>
                <a:latin typeface="AlBayan"/>
              </a:rPr>
              <a:t>ما تذاكرون؟</a:t>
            </a:r>
            <a:r>
              <a:rPr lang="ar-SA" sz="3200" b="1" dirty="0">
                <a:solidFill>
                  <a:schemeClr val="accent6">
                    <a:lumMod val="75000"/>
                  </a:schemeClr>
                </a:solidFill>
                <a:latin typeface="AlBayan"/>
              </a:rPr>
              <a:t> </a:t>
            </a:r>
            <a:r>
              <a:rPr lang="ar-SA" sz="3200" b="1" dirty="0">
                <a:solidFill>
                  <a:schemeClr val="accent5">
                    <a:lumMod val="50000"/>
                  </a:schemeClr>
                </a:solidFill>
                <a:latin typeface="AlBayan"/>
              </a:rPr>
              <a:t>»</a:t>
            </a:r>
            <a:r>
              <a:rPr lang="ar-SA" sz="3200" b="1" i="0" u="none" strike="noStrike" baseline="0" dirty="0">
                <a:solidFill>
                  <a:schemeClr val="accent5">
                    <a:lumMod val="50000"/>
                  </a:schemeClr>
                </a:solidFill>
                <a:latin typeface="AlBayan"/>
              </a:rPr>
              <a:t> قالوا: نذكر الساعة، فقال </a:t>
            </a:r>
            <a:r>
              <a:rPr lang="ar-SA" sz="3200" b="1" dirty="0">
                <a:solidFill>
                  <a:schemeClr val="accent5">
                    <a:lumMod val="50000"/>
                  </a:schemeClr>
                </a:solidFill>
                <a:latin typeface="Traditional Arabic" panose="02020603050405020304" pitchFamily="18" charset="-78"/>
                <a:cs typeface="+mj-cs"/>
              </a:rPr>
              <a:t>ﷺ</a:t>
            </a:r>
            <a:r>
              <a:rPr lang="ar-SA" sz="3200" b="1" i="0" u="none" strike="noStrike" baseline="0" dirty="0">
                <a:solidFill>
                  <a:schemeClr val="accent5">
                    <a:lumMod val="50000"/>
                  </a:schemeClr>
                </a:solidFill>
                <a:latin typeface="AlBayan"/>
              </a:rPr>
              <a:t>: </a:t>
            </a:r>
            <a:r>
              <a:rPr lang="ar-SA" sz="3200" b="1" dirty="0">
                <a:solidFill>
                  <a:schemeClr val="accent5">
                    <a:lumMod val="50000"/>
                  </a:schemeClr>
                </a:solidFill>
                <a:latin typeface="AlBayan"/>
              </a:rPr>
              <a:t>« </a:t>
            </a:r>
            <a:r>
              <a:rPr lang="ar-SA" sz="3200" b="1" i="0" u="none" strike="noStrike" baseline="0" dirty="0">
                <a:solidFill>
                  <a:schemeClr val="accent6">
                    <a:lumMod val="75000"/>
                  </a:schemeClr>
                </a:solidFill>
                <a:latin typeface="AlBayan"/>
              </a:rPr>
              <a:t>إنها لن تقوم حتى ترون قبلها عشر آيات، فذكر الدخان، والدَّجَّال، والدابة، وطلوع الشمس من مغربها، ونزول عيسى بن مريم، ويأجوج ومأجوج، وثلاثة خسوف: خسف بالمشرق، وخسف بالمغرب، وخسف بجزيرة العرب، وآخر ذلك نار تخرج من اليمن تطرد الناس إلى محشرهم </a:t>
            </a:r>
            <a:r>
              <a:rPr lang="ar-SA" sz="3200" b="1" dirty="0">
                <a:solidFill>
                  <a:schemeClr val="accent5">
                    <a:lumMod val="50000"/>
                  </a:schemeClr>
                </a:solidFill>
                <a:latin typeface="AlBayan"/>
              </a:rPr>
              <a:t>»</a:t>
            </a:r>
            <a:endParaRPr lang="ar-SA" sz="3200" b="1" dirty="0">
              <a:solidFill>
                <a:schemeClr val="accent5">
                  <a:lumMod val="50000"/>
                </a:schemeClr>
              </a:solidFill>
            </a:endParaRPr>
          </a:p>
        </p:txBody>
      </p:sp>
      <p:sp>
        <p:nvSpPr>
          <p:cNvPr id="13" name="سهم: خماسي 12">
            <a:extLst>
              <a:ext uri="{FF2B5EF4-FFF2-40B4-BE49-F238E27FC236}">
                <a16:creationId xmlns:a16="http://schemas.microsoft.com/office/drawing/2014/main" id="{F82D58AB-A087-4D2B-8BA3-65C8C3829E42}"/>
              </a:ext>
            </a:extLst>
          </p:cNvPr>
          <p:cNvSpPr/>
          <p:nvPr/>
        </p:nvSpPr>
        <p:spPr>
          <a:xfrm rot="5400000">
            <a:off x="283584" y="640956"/>
            <a:ext cx="3409986" cy="2658794"/>
          </a:xfrm>
          <a:custGeom>
            <a:avLst/>
            <a:gdLst>
              <a:gd name="connsiteX0" fmla="*/ 0 w 3409986"/>
              <a:gd name="connsiteY0" fmla="*/ 0 h 2658794"/>
              <a:gd name="connsiteX1" fmla="*/ 457730 w 3409986"/>
              <a:gd name="connsiteY1" fmla="*/ 0 h 2658794"/>
              <a:gd name="connsiteX2" fmla="*/ 936265 w 3409986"/>
              <a:gd name="connsiteY2" fmla="*/ 0 h 2658794"/>
              <a:gd name="connsiteX3" fmla="*/ 1414801 w 3409986"/>
              <a:gd name="connsiteY3" fmla="*/ 0 h 2658794"/>
              <a:gd name="connsiteX4" fmla="*/ 2080589 w 3409986"/>
              <a:gd name="connsiteY4" fmla="*/ 0 h 2658794"/>
              <a:gd name="connsiteX5" fmla="*/ 2373056 w 3409986"/>
              <a:gd name="connsiteY5" fmla="*/ 292467 h 2658794"/>
              <a:gd name="connsiteX6" fmla="*/ 2718700 w 3409986"/>
              <a:gd name="connsiteY6" fmla="*/ 638111 h 2658794"/>
              <a:gd name="connsiteX7" fmla="*/ 3037755 w 3409986"/>
              <a:gd name="connsiteY7" fmla="*/ 957166 h 2658794"/>
              <a:gd name="connsiteX8" fmla="*/ 3409986 w 3409986"/>
              <a:gd name="connsiteY8" fmla="*/ 1329397 h 2658794"/>
              <a:gd name="connsiteX9" fmla="*/ 3090931 w 3409986"/>
              <a:gd name="connsiteY9" fmla="*/ 1648452 h 2658794"/>
              <a:gd name="connsiteX10" fmla="*/ 2758581 w 3409986"/>
              <a:gd name="connsiteY10" fmla="*/ 1980802 h 2658794"/>
              <a:gd name="connsiteX11" fmla="*/ 2439526 w 3409986"/>
              <a:gd name="connsiteY11" fmla="*/ 2299857 h 2658794"/>
              <a:gd name="connsiteX12" fmla="*/ 2080589 w 3409986"/>
              <a:gd name="connsiteY12" fmla="*/ 2658794 h 2658794"/>
              <a:gd name="connsiteX13" fmla="*/ 1581248 w 3409986"/>
              <a:gd name="connsiteY13" fmla="*/ 2658794 h 2658794"/>
              <a:gd name="connsiteX14" fmla="*/ 1123518 w 3409986"/>
              <a:gd name="connsiteY14" fmla="*/ 2658794 h 2658794"/>
              <a:gd name="connsiteX15" fmla="*/ 603371 w 3409986"/>
              <a:gd name="connsiteY15" fmla="*/ 2658794 h 2658794"/>
              <a:gd name="connsiteX16" fmla="*/ 0 w 3409986"/>
              <a:gd name="connsiteY16" fmla="*/ 2658794 h 2658794"/>
              <a:gd name="connsiteX17" fmla="*/ 0 w 3409986"/>
              <a:gd name="connsiteY17" fmla="*/ 2127035 h 2658794"/>
              <a:gd name="connsiteX18" fmla="*/ 0 w 3409986"/>
              <a:gd name="connsiteY18" fmla="*/ 1621864 h 2658794"/>
              <a:gd name="connsiteX19" fmla="*/ 0 w 3409986"/>
              <a:gd name="connsiteY19" fmla="*/ 1169869 h 2658794"/>
              <a:gd name="connsiteX20" fmla="*/ 0 w 3409986"/>
              <a:gd name="connsiteY20" fmla="*/ 638111 h 2658794"/>
              <a:gd name="connsiteX21" fmla="*/ 0 w 3409986"/>
              <a:gd name="connsiteY21" fmla="*/ 0 h 265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09986" h="2658794" fill="none" extrusionOk="0">
                <a:moveTo>
                  <a:pt x="0" y="0"/>
                </a:moveTo>
                <a:cubicBezTo>
                  <a:pt x="100878" y="-42367"/>
                  <a:pt x="252961" y="16067"/>
                  <a:pt x="457730" y="0"/>
                </a:cubicBezTo>
                <a:cubicBezTo>
                  <a:pt x="662499" y="-16067"/>
                  <a:pt x="812384" y="37840"/>
                  <a:pt x="936265" y="0"/>
                </a:cubicBezTo>
                <a:cubicBezTo>
                  <a:pt x="1060146" y="-37840"/>
                  <a:pt x="1187384" y="55970"/>
                  <a:pt x="1414801" y="0"/>
                </a:cubicBezTo>
                <a:cubicBezTo>
                  <a:pt x="1642218" y="-55970"/>
                  <a:pt x="1930956" y="12297"/>
                  <a:pt x="2080589" y="0"/>
                </a:cubicBezTo>
                <a:cubicBezTo>
                  <a:pt x="2175211" y="87629"/>
                  <a:pt x="2244945" y="200013"/>
                  <a:pt x="2373056" y="292467"/>
                </a:cubicBezTo>
                <a:cubicBezTo>
                  <a:pt x="2501167" y="384921"/>
                  <a:pt x="2585068" y="549863"/>
                  <a:pt x="2718700" y="638111"/>
                </a:cubicBezTo>
                <a:cubicBezTo>
                  <a:pt x="2852332" y="726359"/>
                  <a:pt x="2854853" y="846925"/>
                  <a:pt x="3037755" y="957166"/>
                </a:cubicBezTo>
                <a:cubicBezTo>
                  <a:pt x="3220657" y="1067407"/>
                  <a:pt x="3230424" y="1212230"/>
                  <a:pt x="3409986" y="1329397"/>
                </a:cubicBezTo>
                <a:cubicBezTo>
                  <a:pt x="3321659" y="1478407"/>
                  <a:pt x="3150139" y="1525522"/>
                  <a:pt x="3090931" y="1648452"/>
                </a:cubicBezTo>
                <a:cubicBezTo>
                  <a:pt x="3031723" y="1771382"/>
                  <a:pt x="2853839" y="1835251"/>
                  <a:pt x="2758581" y="1980802"/>
                </a:cubicBezTo>
                <a:cubicBezTo>
                  <a:pt x="2663323" y="2126353"/>
                  <a:pt x="2555085" y="2131213"/>
                  <a:pt x="2439526" y="2299857"/>
                </a:cubicBezTo>
                <a:cubicBezTo>
                  <a:pt x="2323967" y="2468501"/>
                  <a:pt x="2221046" y="2499680"/>
                  <a:pt x="2080589" y="2658794"/>
                </a:cubicBezTo>
                <a:cubicBezTo>
                  <a:pt x="1974293" y="2669864"/>
                  <a:pt x="1787902" y="2618327"/>
                  <a:pt x="1581248" y="2658794"/>
                </a:cubicBezTo>
                <a:cubicBezTo>
                  <a:pt x="1374594" y="2699261"/>
                  <a:pt x="1243486" y="2646752"/>
                  <a:pt x="1123518" y="2658794"/>
                </a:cubicBezTo>
                <a:cubicBezTo>
                  <a:pt x="1003550" y="2670836"/>
                  <a:pt x="803492" y="2633784"/>
                  <a:pt x="603371" y="2658794"/>
                </a:cubicBezTo>
                <a:cubicBezTo>
                  <a:pt x="403250" y="2683804"/>
                  <a:pt x="216411" y="2638427"/>
                  <a:pt x="0" y="2658794"/>
                </a:cubicBezTo>
                <a:cubicBezTo>
                  <a:pt x="-29650" y="2437071"/>
                  <a:pt x="25318" y="2383480"/>
                  <a:pt x="0" y="2127035"/>
                </a:cubicBezTo>
                <a:cubicBezTo>
                  <a:pt x="-25318" y="1870590"/>
                  <a:pt x="52308" y="1769438"/>
                  <a:pt x="0" y="1621864"/>
                </a:cubicBezTo>
                <a:cubicBezTo>
                  <a:pt x="-52308" y="1474290"/>
                  <a:pt x="27080" y="1343487"/>
                  <a:pt x="0" y="1169869"/>
                </a:cubicBezTo>
                <a:cubicBezTo>
                  <a:pt x="-27080" y="996251"/>
                  <a:pt x="7138" y="813837"/>
                  <a:pt x="0" y="638111"/>
                </a:cubicBezTo>
                <a:cubicBezTo>
                  <a:pt x="-7138" y="462385"/>
                  <a:pt x="27298" y="315272"/>
                  <a:pt x="0" y="0"/>
                </a:cubicBezTo>
                <a:close/>
              </a:path>
              <a:path w="3409986" h="2658794" stroke="0" extrusionOk="0">
                <a:moveTo>
                  <a:pt x="0" y="0"/>
                </a:moveTo>
                <a:cubicBezTo>
                  <a:pt x="131809" y="-28376"/>
                  <a:pt x="414445" y="17225"/>
                  <a:pt x="520147" y="0"/>
                </a:cubicBezTo>
                <a:cubicBezTo>
                  <a:pt x="625849" y="-17225"/>
                  <a:pt x="861117" y="31283"/>
                  <a:pt x="1019489" y="0"/>
                </a:cubicBezTo>
                <a:cubicBezTo>
                  <a:pt x="1177861" y="-31283"/>
                  <a:pt x="1381238" y="61127"/>
                  <a:pt x="1581248" y="0"/>
                </a:cubicBezTo>
                <a:cubicBezTo>
                  <a:pt x="1781258" y="-61127"/>
                  <a:pt x="1942646" y="50315"/>
                  <a:pt x="2080589" y="0"/>
                </a:cubicBezTo>
                <a:cubicBezTo>
                  <a:pt x="2180451" y="51466"/>
                  <a:pt x="2240230" y="184477"/>
                  <a:pt x="2373056" y="292467"/>
                </a:cubicBezTo>
                <a:cubicBezTo>
                  <a:pt x="2505882" y="400457"/>
                  <a:pt x="2526424" y="477107"/>
                  <a:pt x="2678818" y="598229"/>
                </a:cubicBezTo>
                <a:cubicBezTo>
                  <a:pt x="2831212" y="719351"/>
                  <a:pt x="2905936" y="830194"/>
                  <a:pt x="2997873" y="917284"/>
                </a:cubicBezTo>
                <a:cubicBezTo>
                  <a:pt x="3089810" y="1004374"/>
                  <a:pt x="3201510" y="1159047"/>
                  <a:pt x="3409986" y="1329397"/>
                </a:cubicBezTo>
                <a:cubicBezTo>
                  <a:pt x="3340463" y="1452908"/>
                  <a:pt x="3227182" y="1505507"/>
                  <a:pt x="3077637" y="1661746"/>
                </a:cubicBezTo>
                <a:cubicBezTo>
                  <a:pt x="2928092" y="1817985"/>
                  <a:pt x="2874482" y="1860006"/>
                  <a:pt x="2758581" y="1980802"/>
                </a:cubicBezTo>
                <a:cubicBezTo>
                  <a:pt x="2642680" y="2101598"/>
                  <a:pt x="2461602" y="2215140"/>
                  <a:pt x="2399644" y="2339739"/>
                </a:cubicBezTo>
                <a:cubicBezTo>
                  <a:pt x="2337686" y="2464338"/>
                  <a:pt x="2188063" y="2545015"/>
                  <a:pt x="2080589" y="2658794"/>
                </a:cubicBezTo>
                <a:cubicBezTo>
                  <a:pt x="1892935" y="2687371"/>
                  <a:pt x="1795331" y="2650553"/>
                  <a:pt x="1602054" y="2658794"/>
                </a:cubicBezTo>
                <a:cubicBezTo>
                  <a:pt x="1408777" y="2667035"/>
                  <a:pt x="1241422" y="2642909"/>
                  <a:pt x="1061100" y="2658794"/>
                </a:cubicBezTo>
                <a:cubicBezTo>
                  <a:pt x="880778" y="2674679"/>
                  <a:pt x="711015" y="2603285"/>
                  <a:pt x="499341" y="2658794"/>
                </a:cubicBezTo>
                <a:cubicBezTo>
                  <a:pt x="287667" y="2714303"/>
                  <a:pt x="202322" y="2607272"/>
                  <a:pt x="0" y="2658794"/>
                </a:cubicBezTo>
                <a:cubicBezTo>
                  <a:pt x="-44253" y="2424916"/>
                  <a:pt x="31219" y="2380830"/>
                  <a:pt x="0" y="2127035"/>
                </a:cubicBezTo>
                <a:cubicBezTo>
                  <a:pt x="-31219" y="1873240"/>
                  <a:pt x="34142" y="1865396"/>
                  <a:pt x="0" y="1675040"/>
                </a:cubicBezTo>
                <a:cubicBezTo>
                  <a:pt x="-34142" y="1484685"/>
                  <a:pt x="9420" y="1402505"/>
                  <a:pt x="0" y="1223045"/>
                </a:cubicBezTo>
                <a:cubicBezTo>
                  <a:pt x="-9420" y="1043585"/>
                  <a:pt x="33095" y="841468"/>
                  <a:pt x="0" y="691286"/>
                </a:cubicBezTo>
                <a:cubicBezTo>
                  <a:pt x="-33095" y="541104"/>
                  <a:pt x="67116" y="163648"/>
                  <a:pt x="0" y="0"/>
                </a:cubicBezTo>
                <a:close/>
              </a:path>
            </a:pathLst>
          </a:custGeom>
          <a:solidFill>
            <a:srgbClr val="67C9DD"/>
          </a:solidFill>
          <a:ln>
            <a:solidFill>
              <a:srgbClr val="67C9DD"/>
            </a:solidFill>
            <a:extLst>
              <a:ext uri="{C807C97D-BFC1-408E-A445-0C87EB9F89A2}">
                <ask:lineSketchStyleProps xmlns:ask="http://schemas.microsoft.com/office/drawing/2018/sketchyshapes" sd="3346550763">
                  <a:prstGeom prst="homePlat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مربع نص 14">
            <a:extLst>
              <a:ext uri="{FF2B5EF4-FFF2-40B4-BE49-F238E27FC236}">
                <a16:creationId xmlns:a16="http://schemas.microsoft.com/office/drawing/2014/main" id="{93DCC4EC-DD4F-45F5-9F8B-603957C7CDD4}"/>
              </a:ext>
            </a:extLst>
          </p:cNvPr>
          <p:cNvSpPr txBox="1"/>
          <p:nvPr/>
        </p:nvSpPr>
        <p:spPr>
          <a:xfrm>
            <a:off x="593483" y="489328"/>
            <a:ext cx="2814735" cy="1938992"/>
          </a:xfrm>
          <a:prstGeom prst="rect">
            <a:avLst/>
          </a:prstGeom>
          <a:noFill/>
        </p:spPr>
        <p:txBody>
          <a:bodyPr wrap="square">
            <a:spAutoFit/>
          </a:bodyPr>
          <a:lstStyle/>
          <a:p>
            <a:pPr algn="ctr"/>
            <a:r>
              <a:rPr lang="ar-SA" sz="4000" b="1" dirty="0">
                <a:solidFill>
                  <a:srgbClr val="002060"/>
                </a:solidFill>
                <a:latin typeface="Calibri" panose="020F0502020204030204"/>
                <a:cs typeface="+mj-cs"/>
              </a:rPr>
              <a:t>عدد/ي الآيات العشر المذكورة في الحديث:</a:t>
            </a:r>
            <a:endParaRPr lang="ar-SA" sz="2000" dirty="0">
              <a:cs typeface="+mj-cs"/>
            </a:endParaRPr>
          </a:p>
        </p:txBody>
      </p:sp>
    </p:spTree>
    <p:extLst>
      <p:ext uri="{BB962C8B-B14F-4D97-AF65-F5344CB8AC3E}">
        <p14:creationId xmlns:p14="http://schemas.microsoft.com/office/powerpoint/2010/main" val="145618513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D6C132F0-2F60-42FD-8E0B-15F47285984A}"/>
              </a:ext>
            </a:extLst>
          </p:cNvPr>
          <p:cNvSpPr/>
          <p:nvPr/>
        </p:nvSpPr>
        <p:spPr>
          <a:xfrm>
            <a:off x="1467622" y="481643"/>
            <a:ext cx="9974295" cy="1323439"/>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4000" b="1" kern="0" dirty="0">
                <a:solidFill>
                  <a:srgbClr val="002060"/>
                </a:solidFill>
                <a:cs typeface="Calibri"/>
                <a:sym typeface="Calibri"/>
              </a:rPr>
              <a:t>علامات الساعة الكبرى تنقسم إلى قسمين :</a:t>
            </a:r>
          </a:p>
          <a:p>
            <a:pPr marL="0" marR="0" lvl="0" indent="0" algn="ctr" defTabSz="914400" rtl="0" eaLnBrk="1" fontAlgn="auto" latinLnBrk="0" hangingPunct="1">
              <a:lnSpc>
                <a:spcPct val="100000"/>
              </a:lnSpc>
              <a:spcBef>
                <a:spcPts val="0"/>
              </a:spcBef>
              <a:spcAft>
                <a:spcPts val="0"/>
              </a:spcAft>
              <a:buClrTx/>
              <a:buSzTx/>
              <a:buFontTx/>
              <a:buNone/>
              <a:tabLst/>
              <a:defRPr/>
            </a:pPr>
            <a:r>
              <a:rPr lang="ar-SA" sz="4000" b="1" kern="0" dirty="0">
                <a:solidFill>
                  <a:srgbClr val="002060"/>
                </a:solidFill>
                <a:cs typeface="Calibri"/>
                <a:sym typeface="Calibri"/>
              </a:rPr>
              <a:t>صنفّ/ي العلامات العشر حسب التصنيف الذي أمامك :</a:t>
            </a:r>
          </a:p>
        </p:txBody>
      </p:sp>
      <p:sp>
        <p:nvSpPr>
          <p:cNvPr id="7" name="مستطيل 6">
            <a:extLst>
              <a:ext uri="{FF2B5EF4-FFF2-40B4-BE49-F238E27FC236}">
                <a16:creationId xmlns:a16="http://schemas.microsoft.com/office/drawing/2014/main" id="{290F41BD-0145-46CA-BE88-0AE0D0A58B18}"/>
              </a:ext>
            </a:extLst>
          </p:cNvPr>
          <p:cNvSpPr/>
          <p:nvPr/>
        </p:nvSpPr>
        <p:spPr>
          <a:xfrm>
            <a:off x="504146" y="1985553"/>
            <a:ext cx="3168218" cy="4483665"/>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dirty="0">
                <a:solidFill>
                  <a:schemeClr val="bg1">
                    <a:lumMod val="85000"/>
                  </a:schemeClr>
                </a:solidFill>
              </a:rPr>
              <a:t>______________________________________________________________________________________________________________________________________________________________________________________________</a:t>
            </a:r>
          </a:p>
        </p:txBody>
      </p:sp>
      <p:sp>
        <p:nvSpPr>
          <p:cNvPr id="9" name="مستطيل 8">
            <a:extLst>
              <a:ext uri="{FF2B5EF4-FFF2-40B4-BE49-F238E27FC236}">
                <a16:creationId xmlns:a16="http://schemas.microsoft.com/office/drawing/2014/main" id="{399C4015-FAB5-4401-8EB2-6E095485ED5D}"/>
              </a:ext>
            </a:extLst>
          </p:cNvPr>
          <p:cNvSpPr/>
          <p:nvPr/>
        </p:nvSpPr>
        <p:spPr>
          <a:xfrm>
            <a:off x="8838949" y="1985552"/>
            <a:ext cx="3168218" cy="4483665"/>
          </a:xfrm>
          <a:prstGeom prst="rect">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dirty="0">
                <a:solidFill>
                  <a:schemeClr val="bg1">
                    <a:lumMod val="85000"/>
                  </a:schemeClr>
                </a:solidFill>
              </a:rPr>
              <a:t>______________________________________________________________________________________________________________________________________________________________________________________________</a:t>
            </a:r>
          </a:p>
        </p:txBody>
      </p:sp>
      <p:pic>
        <p:nvPicPr>
          <p:cNvPr id="3" name="صورة 2">
            <a:extLst>
              <a:ext uri="{FF2B5EF4-FFF2-40B4-BE49-F238E27FC236}">
                <a16:creationId xmlns:a16="http://schemas.microsoft.com/office/drawing/2014/main" id="{AEA239ED-6E02-4F23-BE06-E38A1BB39CC8}"/>
              </a:ext>
            </a:extLst>
          </p:cNvPr>
          <p:cNvPicPr>
            <a:picLocks noChangeAspect="1"/>
          </p:cNvPicPr>
          <p:nvPr/>
        </p:nvPicPr>
        <p:blipFill>
          <a:blip r:embed="rId2"/>
          <a:stretch>
            <a:fillRect/>
          </a:stretch>
        </p:blipFill>
        <p:spPr>
          <a:xfrm>
            <a:off x="4845513" y="4048963"/>
            <a:ext cx="2741112" cy="2207787"/>
          </a:xfrm>
          <a:prstGeom prst="rect">
            <a:avLst/>
          </a:prstGeom>
        </p:spPr>
      </p:pic>
      <p:sp>
        <p:nvSpPr>
          <p:cNvPr id="5" name="مستطيل: زوايا مستديرة 4">
            <a:extLst>
              <a:ext uri="{FF2B5EF4-FFF2-40B4-BE49-F238E27FC236}">
                <a16:creationId xmlns:a16="http://schemas.microsoft.com/office/drawing/2014/main" id="{D3551EBA-9A36-4034-9C90-81EB4B790F8F}"/>
              </a:ext>
            </a:extLst>
          </p:cNvPr>
          <p:cNvSpPr/>
          <p:nvPr/>
        </p:nvSpPr>
        <p:spPr>
          <a:xfrm>
            <a:off x="4392360" y="6191016"/>
            <a:ext cx="1459801" cy="370681"/>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a:solidFill>
                  <a:schemeClr val="accent3">
                    <a:lumMod val="50000"/>
                  </a:schemeClr>
                </a:solidFill>
              </a:rPr>
              <a:t>التصنيف</a:t>
            </a:r>
          </a:p>
        </p:txBody>
      </p:sp>
      <p:graphicFrame>
        <p:nvGraphicFramePr>
          <p:cNvPr id="2" name="رسم تخطيطي 1">
            <a:extLst>
              <a:ext uri="{FF2B5EF4-FFF2-40B4-BE49-F238E27FC236}">
                <a16:creationId xmlns:a16="http://schemas.microsoft.com/office/drawing/2014/main" id="{2FB124F4-72BB-40AF-B3B8-C6D5375EDCBD}"/>
              </a:ext>
            </a:extLst>
          </p:cNvPr>
          <p:cNvGraphicFramePr/>
          <p:nvPr>
            <p:extLst>
              <p:ext uri="{D42A27DB-BD31-4B8C-83A1-F6EECF244321}">
                <p14:modId xmlns:p14="http://schemas.microsoft.com/office/powerpoint/2010/main" val="3690650324"/>
              </p:ext>
            </p:extLst>
          </p:nvPr>
        </p:nvGraphicFramePr>
        <p:xfrm>
          <a:off x="3493867" y="2057794"/>
          <a:ext cx="5523580" cy="2676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شكل بيضاوي 5">
            <a:extLst>
              <a:ext uri="{FF2B5EF4-FFF2-40B4-BE49-F238E27FC236}">
                <a16:creationId xmlns:a16="http://schemas.microsoft.com/office/drawing/2014/main" id="{4C420A08-43F7-4B7D-9C4C-3D7982D788F7}"/>
              </a:ext>
            </a:extLst>
          </p:cNvPr>
          <p:cNvSpPr/>
          <p:nvPr/>
        </p:nvSpPr>
        <p:spPr>
          <a:xfrm>
            <a:off x="10160792" y="1805082"/>
            <a:ext cx="703029" cy="547138"/>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a:solidFill>
                  <a:srgbClr val="BF2523"/>
                </a:solidFill>
              </a:rPr>
              <a:t>6</a:t>
            </a:r>
          </a:p>
        </p:txBody>
      </p:sp>
      <p:sp>
        <p:nvSpPr>
          <p:cNvPr id="8" name="شكل بيضاوي 7">
            <a:extLst>
              <a:ext uri="{FF2B5EF4-FFF2-40B4-BE49-F238E27FC236}">
                <a16:creationId xmlns:a16="http://schemas.microsoft.com/office/drawing/2014/main" id="{6A9495B2-36D6-42D1-A017-D8AE1F8C6A73}"/>
              </a:ext>
            </a:extLst>
          </p:cNvPr>
          <p:cNvSpPr/>
          <p:nvPr/>
        </p:nvSpPr>
        <p:spPr>
          <a:xfrm>
            <a:off x="1647492" y="1805082"/>
            <a:ext cx="703029" cy="547138"/>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a:solidFill>
                  <a:srgbClr val="BF2523"/>
                </a:solidFill>
              </a:rPr>
              <a:t>4</a:t>
            </a:r>
          </a:p>
        </p:txBody>
      </p:sp>
      <p:sp>
        <p:nvSpPr>
          <p:cNvPr id="12" name="مستطيل: زوايا مستديرة 11">
            <a:extLst>
              <a:ext uri="{FF2B5EF4-FFF2-40B4-BE49-F238E27FC236}">
                <a16:creationId xmlns:a16="http://schemas.microsoft.com/office/drawing/2014/main" id="{6F295CC3-0761-4A99-A4E0-656B61856051}"/>
              </a:ext>
            </a:extLst>
          </p:cNvPr>
          <p:cNvSpPr/>
          <p:nvPr/>
        </p:nvSpPr>
        <p:spPr>
          <a:xfrm>
            <a:off x="9017446" y="2439703"/>
            <a:ext cx="2836433" cy="523589"/>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a:solidFill>
                  <a:schemeClr val="accent3">
                    <a:lumMod val="50000"/>
                  </a:schemeClr>
                </a:solidFill>
              </a:rPr>
              <a:t> ظهور الدجال</a:t>
            </a:r>
          </a:p>
        </p:txBody>
      </p:sp>
      <p:sp>
        <p:nvSpPr>
          <p:cNvPr id="14" name="مستطيل: زوايا مستديرة 13">
            <a:extLst>
              <a:ext uri="{FF2B5EF4-FFF2-40B4-BE49-F238E27FC236}">
                <a16:creationId xmlns:a16="http://schemas.microsoft.com/office/drawing/2014/main" id="{4D181E48-F93E-4A8E-AFAC-0A1EA6505E7F}"/>
              </a:ext>
            </a:extLst>
          </p:cNvPr>
          <p:cNvSpPr/>
          <p:nvPr/>
        </p:nvSpPr>
        <p:spPr>
          <a:xfrm>
            <a:off x="9017445" y="3045282"/>
            <a:ext cx="2836433" cy="523589"/>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a:solidFill>
                  <a:schemeClr val="accent3">
                    <a:lumMod val="50000"/>
                  </a:schemeClr>
                </a:solidFill>
              </a:rPr>
              <a:t>عيسى عليه السلام</a:t>
            </a:r>
          </a:p>
        </p:txBody>
      </p:sp>
      <p:sp>
        <p:nvSpPr>
          <p:cNvPr id="16" name="مستطيل: زوايا مستديرة 15">
            <a:extLst>
              <a:ext uri="{FF2B5EF4-FFF2-40B4-BE49-F238E27FC236}">
                <a16:creationId xmlns:a16="http://schemas.microsoft.com/office/drawing/2014/main" id="{6D08417E-7F36-4D0F-94ED-D9ADF13C5DE7}"/>
              </a:ext>
            </a:extLst>
          </p:cNvPr>
          <p:cNvSpPr/>
          <p:nvPr/>
        </p:nvSpPr>
        <p:spPr>
          <a:xfrm>
            <a:off x="9017445" y="3628081"/>
            <a:ext cx="2836433" cy="523589"/>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a:solidFill>
                  <a:schemeClr val="accent3">
                    <a:lumMod val="50000"/>
                  </a:schemeClr>
                </a:solidFill>
              </a:rPr>
              <a:t>يأجوج ومأجوج</a:t>
            </a:r>
          </a:p>
        </p:txBody>
      </p:sp>
      <p:sp>
        <p:nvSpPr>
          <p:cNvPr id="18" name="مستطيل: زوايا مستديرة 17">
            <a:extLst>
              <a:ext uri="{FF2B5EF4-FFF2-40B4-BE49-F238E27FC236}">
                <a16:creationId xmlns:a16="http://schemas.microsoft.com/office/drawing/2014/main" id="{57106871-0D5D-4A12-B9CC-EAA81F32EFA5}"/>
              </a:ext>
            </a:extLst>
          </p:cNvPr>
          <p:cNvSpPr/>
          <p:nvPr/>
        </p:nvSpPr>
        <p:spPr>
          <a:xfrm>
            <a:off x="9017445" y="4204055"/>
            <a:ext cx="2836433" cy="523589"/>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a:solidFill>
                  <a:schemeClr val="accent3">
                    <a:lumMod val="50000"/>
                  </a:schemeClr>
                </a:solidFill>
              </a:rPr>
              <a:t>الخسوف الثلاثة</a:t>
            </a:r>
          </a:p>
        </p:txBody>
      </p:sp>
      <p:sp>
        <p:nvSpPr>
          <p:cNvPr id="22" name="مستطيل: زوايا مستديرة 21">
            <a:extLst>
              <a:ext uri="{FF2B5EF4-FFF2-40B4-BE49-F238E27FC236}">
                <a16:creationId xmlns:a16="http://schemas.microsoft.com/office/drawing/2014/main" id="{F42D6233-42D3-4065-A89B-19B1EBAF6D0F}"/>
              </a:ext>
            </a:extLst>
          </p:cNvPr>
          <p:cNvSpPr/>
          <p:nvPr/>
        </p:nvSpPr>
        <p:spPr>
          <a:xfrm>
            <a:off x="657434" y="2439703"/>
            <a:ext cx="2836433" cy="523589"/>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a:solidFill>
                  <a:schemeClr val="accent3">
                    <a:lumMod val="50000"/>
                  </a:schemeClr>
                </a:solidFill>
              </a:rPr>
              <a:t>طلوع الشمس من مغربها</a:t>
            </a:r>
          </a:p>
        </p:txBody>
      </p:sp>
      <p:sp>
        <p:nvSpPr>
          <p:cNvPr id="24" name="مستطيل: زوايا مستديرة 23">
            <a:extLst>
              <a:ext uri="{FF2B5EF4-FFF2-40B4-BE49-F238E27FC236}">
                <a16:creationId xmlns:a16="http://schemas.microsoft.com/office/drawing/2014/main" id="{A302F1CE-9E99-4E9D-83EB-15E1546CF0E8}"/>
              </a:ext>
            </a:extLst>
          </p:cNvPr>
          <p:cNvSpPr/>
          <p:nvPr/>
        </p:nvSpPr>
        <p:spPr>
          <a:xfrm>
            <a:off x="657433" y="3042022"/>
            <a:ext cx="2836433" cy="523589"/>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a:solidFill>
                  <a:schemeClr val="accent3">
                    <a:lumMod val="50000"/>
                  </a:schemeClr>
                </a:solidFill>
              </a:rPr>
              <a:t>خروج الدابّة</a:t>
            </a:r>
          </a:p>
        </p:txBody>
      </p:sp>
      <p:sp>
        <p:nvSpPr>
          <p:cNvPr id="26" name="مستطيل: زوايا مستديرة 25">
            <a:extLst>
              <a:ext uri="{FF2B5EF4-FFF2-40B4-BE49-F238E27FC236}">
                <a16:creationId xmlns:a16="http://schemas.microsoft.com/office/drawing/2014/main" id="{BD4E5319-9FC8-432E-B817-6FE7D4CAAA11}"/>
              </a:ext>
            </a:extLst>
          </p:cNvPr>
          <p:cNvSpPr/>
          <p:nvPr/>
        </p:nvSpPr>
        <p:spPr>
          <a:xfrm>
            <a:off x="657432" y="3628890"/>
            <a:ext cx="2836433" cy="523589"/>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a:solidFill>
                  <a:schemeClr val="accent3">
                    <a:lumMod val="50000"/>
                  </a:schemeClr>
                </a:solidFill>
              </a:rPr>
              <a:t>الدخان</a:t>
            </a:r>
          </a:p>
        </p:txBody>
      </p:sp>
      <p:sp>
        <p:nvSpPr>
          <p:cNvPr id="30" name="مستطيل: زوايا مستديرة 29">
            <a:extLst>
              <a:ext uri="{FF2B5EF4-FFF2-40B4-BE49-F238E27FC236}">
                <a16:creationId xmlns:a16="http://schemas.microsoft.com/office/drawing/2014/main" id="{ED429712-353E-46BB-B0AC-54802AFBCB4A}"/>
              </a:ext>
            </a:extLst>
          </p:cNvPr>
          <p:cNvSpPr/>
          <p:nvPr/>
        </p:nvSpPr>
        <p:spPr>
          <a:xfrm>
            <a:off x="657431" y="4204054"/>
            <a:ext cx="2836433" cy="78312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a:solidFill>
                  <a:schemeClr val="accent3">
                    <a:lumMod val="50000"/>
                  </a:schemeClr>
                </a:solidFill>
              </a:rPr>
              <a:t>النار التي تطرد الناس إلى محشرهم</a:t>
            </a:r>
          </a:p>
        </p:txBody>
      </p:sp>
    </p:spTree>
    <p:extLst>
      <p:ext uri="{BB962C8B-B14F-4D97-AF65-F5344CB8AC3E}">
        <p14:creationId xmlns:p14="http://schemas.microsoft.com/office/powerpoint/2010/main" val="1055809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22" presetClass="entr" presetSubtype="2"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1000"/>
                                        <p:tgtEl>
                                          <p:spTgt spid="30"/>
                                        </p:tgtEl>
                                      </p:cBhvr>
                                    </p:animEffect>
                                    <p:anim calcmode="lin" valueType="num">
                                      <p:cBhvr>
                                        <p:cTn id="77" dur="1000" fill="hold"/>
                                        <p:tgtEl>
                                          <p:spTgt spid="30"/>
                                        </p:tgtEl>
                                        <p:attrNameLst>
                                          <p:attrName>ppt_x</p:attrName>
                                        </p:attrNameLst>
                                      </p:cBhvr>
                                      <p:tavLst>
                                        <p:tav tm="0">
                                          <p:val>
                                            <p:strVal val="#ppt_x"/>
                                          </p:val>
                                        </p:tav>
                                        <p:tav tm="100000">
                                          <p:val>
                                            <p:strVal val="#ppt_x"/>
                                          </p:val>
                                        </p:tav>
                                      </p:tavLst>
                                    </p:anim>
                                    <p:anim calcmode="lin" valueType="num">
                                      <p:cBhvr>
                                        <p:cTn id="7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Graphic spid="2" grpId="0">
        <p:bldAsOne/>
      </p:bldGraphic>
      <p:bldP spid="6" grpId="0" animBg="1"/>
      <p:bldP spid="8" grpId="0" animBg="1"/>
      <p:bldP spid="12" grpId="0" animBg="1"/>
      <p:bldP spid="14" grpId="0" animBg="1"/>
      <p:bldP spid="16" grpId="0" animBg="1"/>
      <p:bldP spid="18" grpId="0" animBg="1"/>
      <p:bldP spid="22" grpId="0" animBg="1"/>
      <p:bldP spid="24" grpId="0" animBg="1"/>
      <p:bldP spid="26"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D6C132F0-2F60-42FD-8E0B-15F47285984A}"/>
              </a:ext>
            </a:extLst>
          </p:cNvPr>
          <p:cNvSpPr/>
          <p:nvPr/>
        </p:nvSpPr>
        <p:spPr>
          <a:xfrm>
            <a:off x="1467622" y="481643"/>
            <a:ext cx="9974295" cy="707886"/>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4000" b="1" kern="0" dirty="0">
                <a:solidFill>
                  <a:srgbClr val="002060"/>
                </a:solidFill>
                <a:cs typeface="Calibri"/>
                <a:sym typeface="Calibri"/>
              </a:rPr>
              <a:t>وسنتحدث عن اثنتين منها:</a:t>
            </a:r>
          </a:p>
        </p:txBody>
      </p:sp>
      <p:sp>
        <p:nvSpPr>
          <p:cNvPr id="10" name="مستطيل: زوايا مستديرة 9">
            <a:extLst>
              <a:ext uri="{FF2B5EF4-FFF2-40B4-BE49-F238E27FC236}">
                <a16:creationId xmlns:a16="http://schemas.microsoft.com/office/drawing/2014/main" id="{10340943-2E9B-475B-BF7A-CD002311E392}"/>
              </a:ext>
            </a:extLst>
          </p:cNvPr>
          <p:cNvSpPr/>
          <p:nvPr/>
        </p:nvSpPr>
        <p:spPr>
          <a:xfrm>
            <a:off x="8316872" y="2097633"/>
            <a:ext cx="3191535" cy="1149921"/>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4400" b="1" dirty="0">
                <a:solidFill>
                  <a:schemeClr val="accent3">
                    <a:lumMod val="50000"/>
                  </a:schemeClr>
                </a:solidFill>
              </a:rPr>
              <a:t>ظهور الدجال</a:t>
            </a:r>
          </a:p>
        </p:txBody>
      </p:sp>
      <p:sp>
        <p:nvSpPr>
          <p:cNvPr id="11" name="مستطيل: زوايا مستديرة 10">
            <a:extLst>
              <a:ext uri="{FF2B5EF4-FFF2-40B4-BE49-F238E27FC236}">
                <a16:creationId xmlns:a16="http://schemas.microsoft.com/office/drawing/2014/main" id="{2938A856-CBC1-4A85-B6FE-9A61A415D7AA}"/>
              </a:ext>
            </a:extLst>
          </p:cNvPr>
          <p:cNvSpPr/>
          <p:nvPr/>
        </p:nvSpPr>
        <p:spPr>
          <a:xfrm>
            <a:off x="4958170" y="2108287"/>
            <a:ext cx="3191536" cy="1149921"/>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4000" b="1" dirty="0">
                <a:solidFill>
                  <a:schemeClr val="accent3">
                    <a:lumMod val="50000"/>
                  </a:schemeClr>
                </a:solidFill>
              </a:rPr>
              <a:t>طلوع الشمس من مغربها</a:t>
            </a:r>
          </a:p>
        </p:txBody>
      </p:sp>
      <p:grpSp>
        <p:nvGrpSpPr>
          <p:cNvPr id="111" name="بدء المؤقت">
            <a:extLst>
              <a:ext uri="{FF2B5EF4-FFF2-40B4-BE49-F238E27FC236}">
                <a16:creationId xmlns:a16="http://schemas.microsoft.com/office/drawing/2014/main" id="{8EC8E350-0468-4B7C-A331-EB4DEE054864}"/>
              </a:ext>
            </a:extLst>
          </p:cNvPr>
          <p:cNvGrpSpPr/>
          <p:nvPr/>
        </p:nvGrpSpPr>
        <p:grpSpPr>
          <a:xfrm>
            <a:off x="988563" y="346870"/>
            <a:ext cx="2636838" cy="799962"/>
            <a:chOff x="1332706" y="185859"/>
            <a:chExt cx="2636838" cy="799962"/>
          </a:xfrm>
        </p:grpSpPr>
        <p:sp>
          <p:nvSpPr>
            <p:cNvPr id="112" name="مستطيل مستدير الزوايا 120">
              <a:extLst>
                <a:ext uri="{FF2B5EF4-FFF2-40B4-BE49-F238E27FC236}">
                  <a16:creationId xmlns:a16="http://schemas.microsoft.com/office/drawing/2014/main" id="{968D6468-5BAD-48F5-BAE0-9A7CB07369C8}"/>
                </a:ext>
              </a:extLst>
            </p:cNvPr>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sz="2800" dirty="0">
                <a:latin typeface="Tahoma" panose="020B0604030504040204" pitchFamily="34" charset="0"/>
                <a:cs typeface="Tahoma" panose="020B0604030504040204" pitchFamily="34" charset="0"/>
              </a:endParaRPr>
            </a:p>
          </p:txBody>
        </p:sp>
        <p:sp>
          <p:nvSpPr>
            <p:cNvPr id="113" name="مستطيل مستدير الزوايا 121">
              <a:extLst>
                <a:ext uri="{FF2B5EF4-FFF2-40B4-BE49-F238E27FC236}">
                  <a16:creationId xmlns:a16="http://schemas.microsoft.com/office/drawing/2014/main" id="{723CF365-B411-418C-B61A-4D36F5B6AEA4}"/>
                </a:ext>
              </a:extLst>
            </p:cNvPr>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800" dirty="0">
                  <a:latin typeface="Tahoma" panose="020B0604030504040204" pitchFamily="34" charset="0"/>
                  <a:cs typeface="Tahoma" panose="020B0604030504040204" pitchFamily="34" charset="0"/>
                </a:rPr>
                <a:t>بدء المؤقت</a:t>
              </a:r>
            </a:p>
          </p:txBody>
        </p:sp>
      </p:grpSp>
      <p:grpSp>
        <p:nvGrpSpPr>
          <p:cNvPr id="114" name="انتهى الوقت">
            <a:extLst>
              <a:ext uri="{FF2B5EF4-FFF2-40B4-BE49-F238E27FC236}">
                <a16:creationId xmlns:a16="http://schemas.microsoft.com/office/drawing/2014/main" id="{6F0700D7-2FA3-48AE-ACCB-59B858DBFA92}"/>
              </a:ext>
            </a:extLst>
          </p:cNvPr>
          <p:cNvGrpSpPr/>
          <p:nvPr/>
        </p:nvGrpSpPr>
        <p:grpSpPr>
          <a:xfrm>
            <a:off x="988563" y="346870"/>
            <a:ext cx="2636838" cy="799962"/>
            <a:chOff x="4321176" y="185859"/>
            <a:chExt cx="2636838" cy="799962"/>
          </a:xfrm>
        </p:grpSpPr>
        <p:sp>
          <p:nvSpPr>
            <p:cNvPr id="115" name="مستطيل مستدير الزوايا 123">
              <a:extLst>
                <a:ext uri="{FF2B5EF4-FFF2-40B4-BE49-F238E27FC236}">
                  <a16:creationId xmlns:a16="http://schemas.microsoft.com/office/drawing/2014/main" id="{AB1804FD-7557-4BB5-BDB5-5113F796B78E}"/>
                </a:ext>
              </a:extLst>
            </p:cNvPr>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sz="2800" dirty="0">
                <a:latin typeface="Tahoma" panose="020B0604030504040204" pitchFamily="34" charset="0"/>
                <a:cs typeface="Tahoma" panose="020B0604030504040204" pitchFamily="34" charset="0"/>
              </a:endParaRPr>
            </a:p>
          </p:txBody>
        </p:sp>
        <p:sp>
          <p:nvSpPr>
            <p:cNvPr id="116" name="مستطيل مستدير الزوايا 124">
              <a:extLst>
                <a:ext uri="{FF2B5EF4-FFF2-40B4-BE49-F238E27FC236}">
                  <a16:creationId xmlns:a16="http://schemas.microsoft.com/office/drawing/2014/main" id="{F97902B0-D405-4EB0-8AFA-AB3F08C23FDB}"/>
                </a:ext>
              </a:extLst>
            </p:cNvPr>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800" dirty="0">
                  <a:latin typeface="Tahoma" panose="020B0604030504040204" pitchFamily="34" charset="0"/>
                  <a:cs typeface="Tahoma" panose="020B0604030504040204" pitchFamily="34" charset="0"/>
                </a:rPr>
                <a:t>انتهى الوقت!</a:t>
              </a:r>
            </a:p>
          </p:txBody>
        </p:sp>
      </p:grpSp>
      <p:sp>
        <p:nvSpPr>
          <p:cNvPr id="117" name="تشكيل تلقائي 3">
            <a:extLst>
              <a:ext uri="{FF2B5EF4-FFF2-40B4-BE49-F238E27FC236}">
                <a16:creationId xmlns:a16="http://schemas.microsoft.com/office/drawing/2014/main" id="{E15E83F0-DFF4-4648-BA35-DB660FE39AFA}"/>
              </a:ext>
            </a:extLst>
          </p:cNvPr>
          <p:cNvSpPr>
            <a:spLocks noChangeAspect="1" noChangeArrowheads="1" noTextEdit="1"/>
          </p:cNvSpPr>
          <p:nvPr/>
        </p:nvSpPr>
        <p:spPr bwMode="auto">
          <a:xfrm>
            <a:off x="-383582" y="1336398"/>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18" name="مستطيل 5">
            <a:extLst>
              <a:ext uri="{FF2B5EF4-FFF2-40B4-BE49-F238E27FC236}">
                <a16:creationId xmlns:a16="http://schemas.microsoft.com/office/drawing/2014/main" id="{BF69D1D2-24A5-4E26-B451-DC775D43A909}"/>
              </a:ext>
            </a:extLst>
          </p:cNvPr>
          <p:cNvSpPr>
            <a:spLocks noChangeArrowheads="1"/>
          </p:cNvSpPr>
          <p:nvPr/>
        </p:nvSpPr>
        <p:spPr bwMode="auto">
          <a:xfrm>
            <a:off x="2272306" y="1901548"/>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19" name="مستطيل 6">
            <a:extLst>
              <a:ext uri="{FF2B5EF4-FFF2-40B4-BE49-F238E27FC236}">
                <a16:creationId xmlns:a16="http://schemas.microsoft.com/office/drawing/2014/main" id="{2F8DB8A7-E2C0-40F6-8497-AE3226A3B850}"/>
              </a:ext>
            </a:extLst>
          </p:cNvPr>
          <p:cNvSpPr>
            <a:spLocks noChangeArrowheads="1"/>
          </p:cNvSpPr>
          <p:nvPr/>
        </p:nvSpPr>
        <p:spPr bwMode="auto">
          <a:xfrm>
            <a:off x="2272306" y="1901548"/>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20" name="مستطيل 7">
            <a:extLst>
              <a:ext uri="{FF2B5EF4-FFF2-40B4-BE49-F238E27FC236}">
                <a16:creationId xmlns:a16="http://schemas.microsoft.com/office/drawing/2014/main" id="{789B3CFF-DA32-4107-ADDC-90ED759922B1}"/>
              </a:ext>
            </a:extLst>
          </p:cNvPr>
          <p:cNvSpPr>
            <a:spLocks noChangeArrowheads="1"/>
          </p:cNvSpPr>
          <p:nvPr/>
        </p:nvSpPr>
        <p:spPr bwMode="auto">
          <a:xfrm>
            <a:off x="2272306" y="1901548"/>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21" name="مستطيل 8">
            <a:extLst>
              <a:ext uri="{FF2B5EF4-FFF2-40B4-BE49-F238E27FC236}">
                <a16:creationId xmlns:a16="http://schemas.microsoft.com/office/drawing/2014/main" id="{73C4D71F-77AE-4A29-98B9-EE3C7FF64F55}"/>
              </a:ext>
            </a:extLst>
          </p:cNvPr>
          <p:cNvSpPr>
            <a:spLocks noChangeArrowheads="1"/>
          </p:cNvSpPr>
          <p:nvPr/>
        </p:nvSpPr>
        <p:spPr bwMode="auto">
          <a:xfrm>
            <a:off x="2272306" y="1901548"/>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22" name="شكل حر 9">
            <a:extLst>
              <a:ext uri="{FF2B5EF4-FFF2-40B4-BE49-F238E27FC236}">
                <a16:creationId xmlns:a16="http://schemas.microsoft.com/office/drawing/2014/main" id="{BD7D4BFB-C8B1-4643-A2A0-C268F93E25C9}"/>
              </a:ext>
            </a:extLst>
          </p:cNvPr>
          <p:cNvSpPr>
            <a:spLocks/>
          </p:cNvSpPr>
          <p:nvPr/>
        </p:nvSpPr>
        <p:spPr bwMode="auto">
          <a:xfrm>
            <a:off x="2115143" y="1793598"/>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23" name="شكل حر 10">
            <a:extLst>
              <a:ext uri="{FF2B5EF4-FFF2-40B4-BE49-F238E27FC236}">
                <a16:creationId xmlns:a16="http://schemas.microsoft.com/office/drawing/2014/main" id="{A9C7D3BF-CB5F-498F-B4C9-E73F42F60358}"/>
              </a:ext>
            </a:extLst>
          </p:cNvPr>
          <p:cNvSpPr>
            <a:spLocks/>
          </p:cNvSpPr>
          <p:nvPr/>
        </p:nvSpPr>
        <p:spPr bwMode="auto">
          <a:xfrm>
            <a:off x="3142256" y="2041248"/>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24" name="شكل حر 11">
            <a:extLst>
              <a:ext uri="{FF2B5EF4-FFF2-40B4-BE49-F238E27FC236}">
                <a16:creationId xmlns:a16="http://schemas.microsoft.com/office/drawing/2014/main" id="{9A484EE7-D5A5-44E3-BADC-6A999500E86F}"/>
              </a:ext>
            </a:extLst>
          </p:cNvPr>
          <p:cNvSpPr>
            <a:spLocks/>
          </p:cNvSpPr>
          <p:nvPr/>
        </p:nvSpPr>
        <p:spPr bwMode="auto">
          <a:xfrm>
            <a:off x="643531" y="2020611"/>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25" name="شكل حر 12">
            <a:extLst>
              <a:ext uri="{FF2B5EF4-FFF2-40B4-BE49-F238E27FC236}">
                <a16:creationId xmlns:a16="http://schemas.microsoft.com/office/drawing/2014/main" id="{C674DB75-C2B1-407E-A155-4DEB78B71E26}"/>
              </a:ext>
            </a:extLst>
          </p:cNvPr>
          <p:cNvSpPr>
            <a:spLocks noEditPoints="1"/>
          </p:cNvSpPr>
          <p:nvPr/>
        </p:nvSpPr>
        <p:spPr bwMode="auto">
          <a:xfrm>
            <a:off x="854668" y="232699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26" name="شكل حر 13">
            <a:extLst>
              <a:ext uri="{FF2B5EF4-FFF2-40B4-BE49-F238E27FC236}">
                <a16:creationId xmlns:a16="http://schemas.microsoft.com/office/drawing/2014/main" id="{EF155D20-8CD4-4F6D-9898-C1C6635F831C}"/>
              </a:ext>
            </a:extLst>
          </p:cNvPr>
          <p:cNvSpPr>
            <a:spLocks noEditPoints="1"/>
          </p:cNvSpPr>
          <p:nvPr/>
        </p:nvSpPr>
        <p:spPr bwMode="auto">
          <a:xfrm>
            <a:off x="854668" y="232699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27" name="شكل حر 14">
            <a:extLst>
              <a:ext uri="{FF2B5EF4-FFF2-40B4-BE49-F238E27FC236}">
                <a16:creationId xmlns:a16="http://schemas.microsoft.com/office/drawing/2014/main" id="{68C8A2FB-A95D-4607-AFED-A7CEA203AFAA}"/>
              </a:ext>
            </a:extLst>
          </p:cNvPr>
          <p:cNvSpPr>
            <a:spLocks/>
          </p:cNvSpPr>
          <p:nvPr/>
        </p:nvSpPr>
        <p:spPr bwMode="auto">
          <a:xfrm>
            <a:off x="854668" y="2326998"/>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28" name="شكل حر 15">
            <a:extLst>
              <a:ext uri="{FF2B5EF4-FFF2-40B4-BE49-F238E27FC236}">
                <a16:creationId xmlns:a16="http://schemas.microsoft.com/office/drawing/2014/main" id="{B966BA47-ED9B-4708-9F81-13DBFA3A41BB}"/>
              </a:ext>
            </a:extLst>
          </p:cNvPr>
          <p:cNvSpPr>
            <a:spLocks/>
          </p:cNvSpPr>
          <p:nvPr/>
        </p:nvSpPr>
        <p:spPr bwMode="auto">
          <a:xfrm>
            <a:off x="3815356" y="2503211"/>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29" name="شكل حر 16">
            <a:extLst>
              <a:ext uri="{FF2B5EF4-FFF2-40B4-BE49-F238E27FC236}">
                <a16:creationId xmlns:a16="http://schemas.microsoft.com/office/drawing/2014/main" id="{B96D62C4-6948-4875-A4C6-15A42DC32CFB}"/>
              </a:ext>
            </a:extLst>
          </p:cNvPr>
          <p:cNvSpPr>
            <a:spLocks/>
          </p:cNvSpPr>
          <p:nvPr/>
        </p:nvSpPr>
        <p:spPr bwMode="auto">
          <a:xfrm>
            <a:off x="3575643" y="2349223"/>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30" name="شكل حر 17">
            <a:extLst>
              <a:ext uri="{FF2B5EF4-FFF2-40B4-BE49-F238E27FC236}">
                <a16:creationId xmlns:a16="http://schemas.microsoft.com/office/drawing/2014/main" id="{8C1E7A4E-3FDB-49B9-A586-DE3304862C01}"/>
              </a:ext>
            </a:extLst>
          </p:cNvPr>
          <p:cNvSpPr>
            <a:spLocks/>
          </p:cNvSpPr>
          <p:nvPr/>
        </p:nvSpPr>
        <p:spPr bwMode="auto">
          <a:xfrm>
            <a:off x="73618" y="1509436"/>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31" name="الشكل الحر 18">
            <a:extLst>
              <a:ext uri="{FF2B5EF4-FFF2-40B4-BE49-F238E27FC236}">
                <a16:creationId xmlns:a16="http://schemas.microsoft.com/office/drawing/2014/main" id="{D3364F66-1A3C-4B33-B406-0F4F308049B7}"/>
              </a:ext>
            </a:extLst>
          </p:cNvPr>
          <p:cNvSpPr>
            <a:spLocks noEditPoints="1"/>
          </p:cNvSpPr>
          <p:nvPr/>
        </p:nvSpPr>
        <p:spPr bwMode="auto">
          <a:xfrm>
            <a:off x="289518" y="2712761"/>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32" name="الشكل الحر 19">
            <a:extLst>
              <a:ext uri="{FF2B5EF4-FFF2-40B4-BE49-F238E27FC236}">
                <a16:creationId xmlns:a16="http://schemas.microsoft.com/office/drawing/2014/main" id="{70735064-4275-4EEC-81D6-1D6CCF9735E8}"/>
              </a:ext>
            </a:extLst>
          </p:cNvPr>
          <p:cNvSpPr>
            <a:spLocks/>
          </p:cNvSpPr>
          <p:nvPr/>
        </p:nvSpPr>
        <p:spPr bwMode="auto">
          <a:xfrm>
            <a:off x="222843" y="1749148"/>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33" name="الشكل الحر 20">
            <a:extLst>
              <a:ext uri="{FF2B5EF4-FFF2-40B4-BE49-F238E27FC236}">
                <a16:creationId xmlns:a16="http://schemas.microsoft.com/office/drawing/2014/main" id="{F6BBF72B-D170-4C1B-A17A-B0C4201C1A28}"/>
              </a:ext>
            </a:extLst>
          </p:cNvPr>
          <p:cNvSpPr>
            <a:spLocks/>
          </p:cNvSpPr>
          <p:nvPr/>
        </p:nvSpPr>
        <p:spPr bwMode="auto">
          <a:xfrm>
            <a:off x="684806" y="5787748"/>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34" name="شكل حر 21">
            <a:extLst>
              <a:ext uri="{FF2B5EF4-FFF2-40B4-BE49-F238E27FC236}">
                <a16:creationId xmlns:a16="http://schemas.microsoft.com/office/drawing/2014/main" id="{79A68040-F249-4B19-BF0C-8FDB8D12EF62}"/>
              </a:ext>
            </a:extLst>
          </p:cNvPr>
          <p:cNvSpPr>
            <a:spLocks noEditPoints="1"/>
          </p:cNvSpPr>
          <p:nvPr/>
        </p:nvSpPr>
        <p:spPr bwMode="auto">
          <a:xfrm>
            <a:off x="954681" y="606079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35" name="شكل حر 22">
            <a:extLst>
              <a:ext uri="{FF2B5EF4-FFF2-40B4-BE49-F238E27FC236}">
                <a16:creationId xmlns:a16="http://schemas.microsoft.com/office/drawing/2014/main" id="{9E34233F-F0BB-4562-B790-B196EC4423D7}"/>
              </a:ext>
            </a:extLst>
          </p:cNvPr>
          <p:cNvSpPr>
            <a:spLocks noEditPoints="1"/>
          </p:cNvSpPr>
          <p:nvPr/>
        </p:nvSpPr>
        <p:spPr bwMode="auto">
          <a:xfrm>
            <a:off x="954681" y="606079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36" name="الشكل الحر 23">
            <a:extLst>
              <a:ext uri="{FF2B5EF4-FFF2-40B4-BE49-F238E27FC236}">
                <a16:creationId xmlns:a16="http://schemas.microsoft.com/office/drawing/2014/main" id="{0AF6B105-B4F3-4619-BEDD-C985FEC908B6}"/>
              </a:ext>
            </a:extLst>
          </p:cNvPr>
          <p:cNvSpPr>
            <a:spLocks/>
          </p:cNvSpPr>
          <p:nvPr/>
        </p:nvSpPr>
        <p:spPr bwMode="auto">
          <a:xfrm>
            <a:off x="954681" y="6060798"/>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37" name="الشكل الحر 24">
            <a:extLst>
              <a:ext uri="{FF2B5EF4-FFF2-40B4-BE49-F238E27FC236}">
                <a16:creationId xmlns:a16="http://schemas.microsoft.com/office/drawing/2014/main" id="{57EEC0C1-F30F-42CB-B4DA-E502B9F46F55}"/>
              </a:ext>
            </a:extLst>
          </p:cNvPr>
          <p:cNvSpPr>
            <a:spLocks/>
          </p:cNvSpPr>
          <p:nvPr/>
        </p:nvSpPr>
        <p:spPr bwMode="auto">
          <a:xfrm>
            <a:off x="3250206" y="5787748"/>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38" name="الشكل الحر 25">
            <a:extLst>
              <a:ext uri="{FF2B5EF4-FFF2-40B4-BE49-F238E27FC236}">
                <a16:creationId xmlns:a16="http://schemas.microsoft.com/office/drawing/2014/main" id="{D751AE4D-7DA4-4DB0-85DB-6F995BF7B996}"/>
              </a:ext>
            </a:extLst>
          </p:cNvPr>
          <p:cNvSpPr>
            <a:spLocks/>
          </p:cNvSpPr>
          <p:nvPr/>
        </p:nvSpPr>
        <p:spPr bwMode="auto">
          <a:xfrm>
            <a:off x="3710581" y="605921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39" name="شكل حر 26">
            <a:extLst>
              <a:ext uri="{FF2B5EF4-FFF2-40B4-BE49-F238E27FC236}">
                <a16:creationId xmlns:a16="http://schemas.microsoft.com/office/drawing/2014/main" id="{F10FE164-D598-4508-AD7E-DA0594335A5C}"/>
              </a:ext>
            </a:extLst>
          </p:cNvPr>
          <p:cNvSpPr>
            <a:spLocks/>
          </p:cNvSpPr>
          <p:nvPr/>
        </p:nvSpPr>
        <p:spPr bwMode="auto">
          <a:xfrm>
            <a:off x="3710581" y="605921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40" name="شكل حر 27">
            <a:extLst>
              <a:ext uri="{FF2B5EF4-FFF2-40B4-BE49-F238E27FC236}">
                <a16:creationId xmlns:a16="http://schemas.microsoft.com/office/drawing/2014/main" id="{A1381103-079B-4CB4-9A1A-D1E9BC10C329}"/>
              </a:ext>
            </a:extLst>
          </p:cNvPr>
          <p:cNvSpPr>
            <a:spLocks/>
          </p:cNvSpPr>
          <p:nvPr/>
        </p:nvSpPr>
        <p:spPr bwMode="auto">
          <a:xfrm>
            <a:off x="3412131" y="6059211"/>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grpSp>
        <p:nvGrpSpPr>
          <p:cNvPr id="141" name="دوران عقارب الساعة">
            <a:extLst>
              <a:ext uri="{FF2B5EF4-FFF2-40B4-BE49-F238E27FC236}">
                <a16:creationId xmlns:a16="http://schemas.microsoft.com/office/drawing/2014/main" id="{13B08EBF-1483-41A8-B4D9-F724A088F0EF}"/>
              </a:ext>
            </a:extLst>
          </p:cNvPr>
          <p:cNvGrpSpPr/>
          <p:nvPr/>
        </p:nvGrpSpPr>
        <p:grpSpPr>
          <a:xfrm rot="1786145">
            <a:off x="433981" y="2423836"/>
            <a:ext cx="3829050" cy="3830638"/>
            <a:chOff x="817563" y="2264166"/>
            <a:chExt cx="3829050" cy="3830638"/>
          </a:xfrm>
        </p:grpSpPr>
        <p:sp>
          <p:nvSpPr>
            <p:cNvPr id="142" name="شكل بيضاوي 28">
              <a:extLst>
                <a:ext uri="{FF2B5EF4-FFF2-40B4-BE49-F238E27FC236}">
                  <a16:creationId xmlns:a16="http://schemas.microsoft.com/office/drawing/2014/main" id="{3BF2E764-11C2-4A91-A56D-9BBBC7C69015}"/>
                </a:ext>
              </a:extLst>
            </p:cNvPr>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43" name="عقرب الساعة">
              <a:extLst>
                <a:ext uri="{FF2B5EF4-FFF2-40B4-BE49-F238E27FC236}">
                  <a16:creationId xmlns:a16="http://schemas.microsoft.com/office/drawing/2014/main" id="{92914A8A-E921-4CA6-93F4-2ECC6985BC2F}"/>
                </a:ext>
              </a:extLst>
            </p:cNvPr>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grpSp>
      <p:sp>
        <p:nvSpPr>
          <p:cNvPr id="144" name="الشكل الحر 29">
            <a:extLst>
              <a:ext uri="{FF2B5EF4-FFF2-40B4-BE49-F238E27FC236}">
                <a16:creationId xmlns:a16="http://schemas.microsoft.com/office/drawing/2014/main" id="{BE73817C-4A32-4994-A453-9BCDE7FEF998}"/>
              </a:ext>
            </a:extLst>
          </p:cNvPr>
          <p:cNvSpPr>
            <a:spLocks noEditPoints="1"/>
          </p:cNvSpPr>
          <p:nvPr/>
        </p:nvSpPr>
        <p:spPr bwMode="auto">
          <a:xfrm>
            <a:off x="154581" y="2146023"/>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45" name="الشكل الحر 30">
            <a:extLst>
              <a:ext uri="{FF2B5EF4-FFF2-40B4-BE49-F238E27FC236}">
                <a16:creationId xmlns:a16="http://schemas.microsoft.com/office/drawing/2014/main" id="{2AB808FE-7228-44A9-A3C8-509A431F6A33}"/>
              </a:ext>
            </a:extLst>
          </p:cNvPr>
          <p:cNvSpPr>
            <a:spLocks noEditPoints="1"/>
          </p:cNvSpPr>
          <p:nvPr/>
        </p:nvSpPr>
        <p:spPr bwMode="auto">
          <a:xfrm>
            <a:off x="327618" y="2317473"/>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46" name="شكل حر 31">
            <a:extLst>
              <a:ext uri="{FF2B5EF4-FFF2-40B4-BE49-F238E27FC236}">
                <a16:creationId xmlns:a16="http://schemas.microsoft.com/office/drawing/2014/main" id="{1C8DF161-9F50-48C9-9D11-E3C6B7B8848D}"/>
              </a:ext>
            </a:extLst>
          </p:cNvPr>
          <p:cNvSpPr>
            <a:spLocks noEditPoints="1"/>
          </p:cNvSpPr>
          <p:nvPr/>
        </p:nvSpPr>
        <p:spPr bwMode="auto">
          <a:xfrm>
            <a:off x="237131" y="2226986"/>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grpSp>
        <p:nvGrpSpPr>
          <p:cNvPr id="147" name="المجموعة 2">
            <a:extLst>
              <a:ext uri="{FF2B5EF4-FFF2-40B4-BE49-F238E27FC236}">
                <a16:creationId xmlns:a16="http://schemas.microsoft.com/office/drawing/2014/main" id="{15C45BFC-9375-46E1-AAAA-848B9B1D3175}"/>
              </a:ext>
            </a:extLst>
          </p:cNvPr>
          <p:cNvGrpSpPr/>
          <p:nvPr/>
        </p:nvGrpSpPr>
        <p:grpSpPr>
          <a:xfrm>
            <a:off x="2072281" y="2571473"/>
            <a:ext cx="566738" cy="566738"/>
            <a:chOff x="2455863" y="2411803"/>
            <a:chExt cx="566738" cy="566738"/>
          </a:xfrm>
        </p:grpSpPr>
        <p:sp>
          <p:nvSpPr>
            <p:cNvPr id="148" name="شكل بيضاوي 32">
              <a:extLst>
                <a:ext uri="{FF2B5EF4-FFF2-40B4-BE49-F238E27FC236}">
                  <a16:creationId xmlns:a16="http://schemas.microsoft.com/office/drawing/2014/main" id="{2129E3EF-4C5F-4320-9A4C-197EBB3F2FAF}"/>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49" name="شكل بيضاوي 33">
              <a:extLst>
                <a:ext uri="{FF2B5EF4-FFF2-40B4-BE49-F238E27FC236}">
                  <a16:creationId xmlns:a16="http://schemas.microsoft.com/office/drawing/2014/main" id="{11D53C96-06FC-40BF-822E-A3A3E37EFE5C}"/>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50" name="شكل حر 34">
              <a:extLst>
                <a:ext uri="{FF2B5EF4-FFF2-40B4-BE49-F238E27FC236}">
                  <a16:creationId xmlns:a16="http://schemas.microsoft.com/office/drawing/2014/main" id="{9A53494D-C824-47FA-A160-72CBC49C5A9B}"/>
                </a:ext>
              </a:extLst>
            </p:cNvPr>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51" name="الشكل الحر 35">
              <a:extLst>
                <a:ext uri="{FF2B5EF4-FFF2-40B4-BE49-F238E27FC236}">
                  <a16:creationId xmlns:a16="http://schemas.microsoft.com/office/drawing/2014/main" id="{D9FE14B4-972C-40ED-B5BC-780D609059D3}"/>
                </a:ext>
              </a:extLst>
            </p:cNvPr>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52" name="مستطيل 36">
              <a:extLst>
                <a:ext uri="{FF2B5EF4-FFF2-40B4-BE49-F238E27FC236}">
                  <a16:creationId xmlns:a16="http://schemas.microsoft.com/office/drawing/2014/main" id="{2C14B282-C267-4FE4-BF4D-F75D7815C4D8}"/>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53" name="مستطيل 37">
              <a:extLst>
                <a:ext uri="{FF2B5EF4-FFF2-40B4-BE49-F238E27FC236}">
                  <a16:creationId xmlns:a16="http://schemas.microsoft.com/office/drawing/2014/main" id="{978CDB0F-9213-43C1-9DDE-2C35B9653802}"/>
                </a:ext>
              </a:extLst>
            </p:cNvPr>
            <p:cNvSpPr>
              <a:spLocks noChangeArrowheads="1"/>
            </p:cNvSpPr>
            <p:nvPr/>
          </p:nvSpPr>
          <p:spPr bwMode="auto">
            <a:xfrm>
              <a:off x="2593975" y="2499116"/>
              <a:ext cx="3366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1" anchor="t" anchorCtr="0" compatLnSpc="1">
              <a:prstTxWarp prst="textNoShape">
                <a:avLst/>
              </a:prstTxWarp>
              <a:spAutoFit/>
            </a:bodyPr>
            <a:lstStyle>
              <a:lvl1pPr algn="r" rtl="1" eaLnBrk="0" fontAlgn="base" hangingPunct="0">
                <a:spcBef>
                  <a:spcPct val="0"/>
                </a:spcBef>
                <a:spcAft>
                  <a:spcPct val="0"/>
                </a:spcAft>
                <a:defRPr>
                  <a:solidFill>
                    <a:schemeClr val="tx1"/>
                  </a:solidFill>
                  <a:latin typeface="Arial" panose="020B0604020202020204" pitchFamily="34" charset="0"/>
                </a:defRPr>
              </a:lvl1pPr>
              <a:lvl2pPr algn="r" rtl="1" eaLnBrk="0" fontAlgn="base" hangingPunct="0">
                <a:spcBef>
                  <a:spcPct val="0"/>
                </a:spcBef>
                <a:spcAft>
                  <a:spcPct val="0"/>
                </a:spcAft>
                <a:defRPr>
                  <a:solidFill>
                    <a:schemeClr val="tx1"/>
                  </a:solidFill>
                  <a:latin typeface="Arial" panose="020B0604020202020204" pitchFamily="34" charset="0"/>
                </a:defRPr>
              </a:lvl2pPr>
              <a:lvl3pPr algn="r" rtl="1" eaLnBrk="0" fontAlgn="base" hangingPunct="0">
                <a:spcBef>
                  <a:spcPct val="0"/>
                </a:spcBef>
                <a:spcAft>
                  <a:spcPct val="0"/>
                </a:spcAft>
                <a:defRPr>
                  <a:solidFill>
                    <a:schemeClr val="tx1"/>
                  </a:solidFill>
                  <a:latin typeface="Arial" panose="020B0604020202020204" pitchFamily="34" charset="0"/>
                </a:defRPr>
              </a:lvl3pPr>
              <a:lvl4pPr algn="r" rtl="1" eaLnBrk="0" fontAlgn="base" hangingPunct="0">
                <a:spcBef>
                  <a:spcPct val="0"/>
                </a:spcBef>
                <a:spcAft>
                  <a:spcPct val="0"/>
                </a:spcAft>
                <a:defRPr>
                  <a:solidFill>
                    <a:schemeClr val="tx1"/>
                  </a:solidFill>
                  <a:latin typeface="Arial" panose="020B0604020202020204" pitchFamily="34" charset="0"/>
                </a:defRPr>
              </a:lvl4pPr>
              <a:lvl5pPr algn="r" rtl="1" eaLnBrk="0" fontAlgn="base" hangingPunct="0">
                <a:spcBef>
                  <a:spcPct val="0"/>
                </a:spcBef>
                <a:spcAft>
                  <a:spcPct val="0"/>
                </a:spcAft>
                <a:defRPr>
                  <a:solidFill>
                    <a:schemeClr val="tx1"/>
                  </a:solidFill>
                  <a:latin typeface="Arial" panose="020B0604020202020204" pitchFamily="34" charset="0"/>
                </a:defRPr>
              </a:lvl5pPr>
              <a:lvl6pPr algn="r" rtl="1" eaLnBrk="0" fontAlgn="base" hangingPunct="0">
                <a:spcBef>
                  <a:spcPct val="0"/>
                </a:spcBef>
                <a:spcAft>
                  <a:spcPct val="0"/>
                </a:spcAft>
                <a:defRPr>
                  <a:solidFill>
                    <a:schemeClr val="tx1"/>
                  </a:solidFill>
                  <a:latin typeface="Arial" panose="020B0604020202020204" pitchFamily="34" charset="0"/>
                </a:defRPr>
              </a:lvl6pPr>
              <a:lvl7pPr algn="r" rtl="1" eaLnBrk="0" fontAlgn="base" hangingPunct="0">
                <a:spcBef>
                  <a:spcPct val="0"/>
                </a:spcBef>
                <a:spcAft>
                  <a:spcPct val="0"/>
                </a:spcAft>
                <a:defRPr>
                  <a:solidFill>
                    <a:schemeClr val="tx1"/>
                  </a:solidFill>
                  <a:latin typeface="Arial" panose="020B0604020202020204" pitchFamily="34" charset="0"/>
                </a:defRPr>
              </a:lvl7pPr>
              <a:lvl8pPr algn="r" rtl="1" eaLnBrk="0" fontAlgn="base" hangingPunct="0">
                <a:spcBef>
                  <a:spcPct val="0"/>
                </a:spcBef>
                <a:spcAft>
                  <a:spcPct val="0"/>
                </a:spcAft>
                <a:defRPr>
                  <a:solidFill>
                    <a:schemeClr val="tx1"/>
                  </a:solidFill>
                  <a:latin typeface="Arial" panose="020B0604020202020204" pitchFamily="34" charset="0"/>
                </a:defRPr>
              </a:lvl8pPr>
              <a:lvl9pPr algn="r" rtl="1"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1" eaLnBrk="0" fontAlgn="base" latinLnBrk="0" hangingPunct="0">
                <a:lnSpc>
                  <a:spcPct val="100000"/>
                </a:lnSpc>
                <a:spcBef>
                  <a:spcPct val="0"/>
                </a:spcBef>
                <a:spcAft>
                  <a:spcPct val="0"/>
                </a:spcAft>
                <a:buClrTx/>
                <a:buSzTx/>
                <a:buFontTx/>
                <a:buNone/>
                <a:tabLst/>
              </a:pPr>
              <a:r>
                <a:rPr lang="ar-SA" sz="2100" b="1" i="0" u="none" strike="noStrike" cap="none" normalizeH="0" dirty="0">
                  <a:ln>
                    <a:noFill/>
                  </a:ln>
                  <a:solidFill>
                    <a:srgbClr val="FF9936"/>
                  </a:solidFill>
                  <a:effectLst/>
                  <a:latin typeface="Tahoma" panose="020B0604030504040204" pitchFamily="34" charset="0"/>
                  <a:cs typeface="Tahoma" panose="020B0604030504040204" pitchFamily="34" charset="0"/>
                </a:rPr>
                <a:t>60</a:t>
              </a:r>
              <a:endParaRPr kumimoji="0" lang="ar-SA"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endParaRPr>
            </a:p>
          </p:txBody>
        </p:sp>
      </p:grpSp>
      <p:sp>
        <p:nvSpPr>
          <p:cNvPr id="154" name="شكل حر 40">
            <a:extLst>
              <a:ext uri="{FF2B5EF4-FFF2-40B4-BE49-F238E27FC236}">
                <a16:creationId xmlns:a16="http://schemas.microsoft.com/office/drawing/2014/main" id="{8C86AA4C-C4BD-48CB-8D5D-9A0BDB7750F6}"/>
              </a:ext>
            </a:extLst>
          </p:cNvPr>
          <p:cNvSpPr>
            <a:spLocks noEditPoints="1"/>
          </p:cNvSpPr>
          <p:nvPr/>
        </p:nvSpPr>
        <p:spPr bwMode="auto">
          <a:xfrm>
            <a:off x="2861268" y="301121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grpSp>
        <p:nvGrpSpPr>
          <p:cNvPr id="155" name="المجموعة 4">
            <a:extLst>
              <a:ext uri="{FF2B5EF4-FFF2-40B4-BE49-F238E27FC236}">
                <a16:creationId xmlns:a16="http://schemas.microsoft.com/office/drawing/2014/main" id="{E99021DD-9EED-4768-A310-74EB6A439617}"/>
              </a:ext>
            </a:extLst>
          </p:cNvPr>
          <p:cNvGrpSpPr/>
          <p:nvPr/>
        </p:nvGrpSpPr>
        <p:grpSpPr>
          <a:xfrm>
            <a:off x="3339106" y="3273148"/>
            <a:ext cx="585788" cy="587375"/>
            <a:chOff x="3722688" y="3113478"/>
            <a:chExt cx="585788" cy="587375"/>
          </a:xfrm>
        </p:grpSpPr>
        <p:sp>
          <p:nvSpPr>
            <p:cNvPr id="156" name="شكل حر 44">
              <a:extLst>
                <a:ext uri="{FF2B5EF4-FFF2-40B4-BE49-F238E27FC236}">
                  <a16:creationId xmlns:a16="http://schemas.microsoft.com/office/drawing/2014/main" id="{5CEF1CF0-BD92-4607-8A99-B1B032B97F61}"/>
                </a:ext>
              </a:extLst>
            </p:cNvPr>
            <p:cNvSpPr>
              <a:spLocks/>
            </p:cNvSpPr>
            <p:nvPr/>
          </p:nvSpPr>
          <p:spPr bwMode="auto">
            <a:xfrm>
              <a:off x="3722688" y="3113478"/>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57" name="شكل حر 45">
              <a:extLst>
                <a:ext uri="{FF2B5EF4-FFF2-40B4-BE49-F238E27FC236}">
                  <a16:creationId xmlns:a16="http://schemas.microsoft.com/office/drawing/2014/main" id="{E62420AE-3C1A-4382-9258-EF11FB82BAF0}"/>
                </a:ext>
              </a:extLst>
            </p:cNvPr>
            <p:cNvSpPr>
              <a:spLocks/>
            </p:cNvSpPr>
            <p:nvPr/>
          </p:nvSpPr>
          <p:spPr bwMode="auto">
            <a:xfrm>
              <a:off x="3781425" y="3169041"/>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58" name="شكل حر 46">
              <a:extLst>
                <a:ext uri="{FF2B5EF4-FFF2-40B4-BE49-F238E27FC236}">
                  <a16:creationId xmlns:a16="http://schemas.microsoft.com/office/drawing/2014/main" id="{8D58CA14-71EC-41E4-91A3-14D62BB13815}"/>
                </a:ext>
              </a:extLst>
            </p:cNvPr>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59" name="شكل حر 47">
              <a:extLst>
                <a:ext uri="{FF2B5EF4-FFF2-40B4-BE49-F238E27FC236}">
                  <a16:creationId xmlns:a16="http://schemas.microsoft.com/office/drawing/2014/main" id="{FE63517B-FEF0-47C1-A417-F3C079BEFC9C}"/>
                </a:ext>
              </a:extLst>
            </p:cNvPr>
            <p:cNvSpPr>
              <a:spLocks/>
            </p:cNvSpPr>
            <p:nvPr/>
          </p:nvSpPr>
          <p:spPr bwMode="auto">
            <a:xfrm>
              <a:off x="3786188" y="3213491"/>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60" name="مستطيل 48">
              <a:extLst>
                <a:ext uri="{FF2B5EF4-FFF2-40B4-BE49-F238E27FC236}">
                  <a16:creationId xmlns:a16="http://schemas.microsoft.com/office/drawing/2014/main" id="{D6B755A4-CE70-46AC-84BE-31038B2E7DBE}"/>
                </a:ext>
              </a:extLst>
            </p:cNvPr>
            <p:cNvSpPr>
              <a:spLocks noChangeArrowheads="1"/>
            </p:cNvSpPr>
            <p:nvPr/>
          </p:nvSpPr>
          <p:spPr bwMode="auto">
            <a:xfrm>
              <a:off x="3941763" y="3299216"/>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61" name="مستطيل 49">
              <a:extLst>
                <a:ext uri="{FF2B5EF4-FFF2-40B4-BE49-F238E27FC236}">
                  <a16:creationId xmlns:a16="http://schemas.microsoft.com/office/drawing/2014/main" id="{C812B9D3-2BF4-4D69-8A96-BB3AFC227704}"/>
                </a:ext>
              </a:extLst>
            </p:cNvPr>
            <p:cNvSpPr>
              <a:spLocks noChangeArrowheads="1"/>
            </p:cNvSpPr>
            <p:nvPr/>
          </p:nvSpPr>
          <p:spPr bwMode="auto">
            <a:xfrm>
              <a:off x="3886343" y="3216666"/>
              <a:ext cx="33021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1" anchor="t" anchorCtr="0" compatLnSpc="1">
              <a:prstTxWarp prst="textNoShape">
                <a:avLst/>
              </a:prstTxWarp>
              <a:spAutoFit/>
            </a:bodyPr>
            <a:lstStyle>
              <a:lvl1pPr algn="r" rtl="1" eaLnBrk="0" fontAlgn="base" hangingPunct="0">
                <a:spcBef>
                  <a:spcPct val="0"/>
                </a:spcBef>
                <a:spcAft>
                  <a:spcPct val="0"/>
                </a:spcAft>
                <a:defRPr>
                  <a:solidFill>
                    <a:schemeClr val="tx1"/>
                  </a:solidFill>
                  <a:latin typeface="Arial" panose="020B0604020202020204" pitchFamily="34" charset="0"/>
                </a:defRPr>
              </a:lvl1pPr>
              <a:lvl2pPr algn="r" rtl="1" eaLnBrk="0" fontAlgn="base" hangingPunct="0">
                <a:spcBef>
                  <a:spcPct val="0"/>
                </a:spcBef>
                <a:spcAft>
                  <a:spcPct val="0"/>
                </a:spcAft>
                <a:defRPr>
                  <a:solidFill>
                    <a:schemeClr val="tx1"/>
                  </a:solidFill>
                  <a:latin typeface="Arial" panose="020B0604020202020204" pitchFamily="34" charset="0"/>
                </a:defRPr>
              </a:lvl2pPr>
              <a:lvl3pPr algn="r" rtl="1" eaLnBrk="0" fontAlgn="base" hangingPunct="0">
                <a:spcBef>
                  <a:spcPct val="0"/>
                </a:spcBef>
                <a:spcAft>
                  <a:spcPct val="0"/>
                </a:spcAft>
                <a:defRPr>
                  <a:solidFill>
                    <a:schemeClr val="tx1"/>
                  </a:solidFill>
                  <a:latin typeface="Arial" panose="020B0604020202020204" pitchFamily="34" charset="0"/>
                </a:defRPr>
              </a:lvl3pPr>
              <a:lvl4pPr algn="r" rtl="1" eaLnBrk="0" fontAlgn="base" hangingPunct="0">
                <a:spcBef>
                  <a:spcPct val="0"/>
                </a:spcBef>
                <a:spcAft>
                  <a:spcPct val="0"/>
                </a:spcAft>
                <a:defRPr>
                  <a:solidFill>
                    <a:schemeClr val="tx1"/>
                  </a:solidFill>
                  <a:latin typeface="Arial" panose="020B0604020202020204" pitchFamily="34" charset="0"/>
                </a:defRPr>
              </a:lvl4pPr>
              <a:lvl5pPr algn="r" rtl="1" eaLnBrk="0" fontAlgn="base" hangingPunct="0">
                <a:spcBef>
                  <a:spcPct val="0"/>
                </a:spcBef>
                <a:spcAft>
                  <a:spcPct val="0"/>
                </a:spcAft>
                <a:defRPr>
                  <a:solidFill>
                    <a:schemeClr val="tx1"/>
                  </a:solidFill>
                  <a:latin typeface="Arial" panose="020B0604020202020204" pitchFamily="34" charset="0"/>
                </a:defRPr>
              </a:lvl5pPr>
              <a:lvl6pPr algn="r" rtl="1" eaLnBrk="0" fontAlgn="base" hangingPunct="0">
                <a:spcBef>
                  <a:spcPct val="0"/>
                </a:spcBef>
                <a:spcAft>
                  <a:spcPct val="0"/>
                </a:spcAft>
                <a:defRPr>
                  <a:solidFill>
                    <a:schemeClr val="tx1"/>
                  </a:solidFill>
                  <a:latin typeface="Arial" panose="020B0604020202020204" pitchFamily="34" charset="0"/>
                </a:defRPr>
              </a:lvl6pPr>
              <a:lvl7pPr algn="r" rtl="1" eaLnBrk="0" fontAlgn="base" hangingPunct="0">
                <a:spcBef>
                  <a:spcPct val="0"/>
                </a:spcBef>
                <a:spcAft>
                  <a:spcPct val="0"/>
                </a:spcAft>
                <a:defRPr>
                  <a:solidFill>
                    <a:schemeClr val="tx1"/>
                  </a:solidFill>
                  <a:latin typeface="Arial" panose="020B0604020202020204" pitchFamily="34" charset="0"/>
                </a:defRPr>
              </a:lvl7pPr>
              <a:lvl8pPr algn="r" rtl="1" eaLnBrk="0" fontAlgn="base" hangingPunct="0">
                <a:spcBef>
                  <a:spcPct val="0"/>
                </a:spcBef>
                <a:spcAft>
                  <a:spcPct val="0"/>
                </a:spcAft>
                <a:defRPr>
                  <a:solidFill>
                    <a:schemeClr val="tx1"/>
                  </a:solidFill>
                  <a:latin typeface="Arial" panose="020B0604020202020204" pitchFamily="34" charset="0"/>
                </a:defRPr>
              </a:lvl8pPr>
              <a:lvl9pPr algn="r" rtl="1"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1" eaLnBrk="0" fontAlgn="base" latinLnBrk="0" hangingPunct="0">
                <a:lnSpc>
                  <a:spcPct val="100000"/>
                </a:lnSpc>
                <a:spcBef>
                  <a:spcPct val="0"/>
                </a:spcBef>
                <a:spcAft>
                  <a:spcPct val="0"/>
                </a:spcAft>
                <a:buClrTx/>
                <a:buSzTx/>
                <a:buFontTx/>
                <a:buNone/>
                <a:tabLst/>
              </a:pPr>
              <a:r>
                <a:rPr lang="ar-SA" sz="2100" b="1" i="0" u="none" strike="noStrike" cap="none" normalizeH="0" dirty="0">
                  <a:ln>
                    <a:noFill/>
                  </a:ln>
                  <a:solidFill>
                    <a:srgbClr val="FF9936"/>
                  </a:solidFill>
                  <a:effectLst/>
                  <a:latin typeface="Tahoma" panose="020B0604030504040204" pitchFamily="34" charset="0"/>
                  <a:cs typeface="Tahoma" panose="020B0604030504040204" pitchFamily="34" charset="0"/>
                </a:rPr>
                <a:t>10</a:t>
              </a:r>
              <a:endParaRPr kumimoji="0" lang="ar-SA"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endParaRPr>
            </a:p>
          </p:txBody>
        </p:sp>
      </p:grpSp>
      <p:sp>
        <p:nvSpPr>
          <p:cNvPr id="162" name="الشكل الحر 52">
            <a:extLst>
              <a:ext uri="{FF2B5EF4-FFF2-40B4-BE49-F238E27FC236}">
                <a16:creationId xmlns:a16="http://schemas.microsoft.com/office/drawing/2014/main" id="{3EC958E4-3775-4EED-8778-09F1B813467B}"/>
              </a:ext>
            </a:extLst>
          </p:cNvPr>
          <p:cNvSpPr>
            <a:spLocks noEditPoints="1"/>
          </p:cNvSpPr>
          <p:nvPr/>
        </p:nvSpPr>
        <p:spPr bwMode="auto">
          <a:xfrm>
            <a:off x="3610568" y="413833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grpSp>
        <p:nvGrpSpPr>
          <p:cNvPr id="163" name="المجموعة 5">
            <a:extLst>
              <a:ext uri="{FF2B5EF4-FFF2-40B4-BE49-F238E27FC236}">
                <a16:creationId xmlns:a16="http://schemas.microsoft.com/office/drawing/2014/main" id="{203248DD-C49D-437B-BBE7-FD04752D75A4}"/>
              </a:ext>
            </a:extLst>
          </p:cNvPr>
          <p:cNvGrpSpPr/>
          <p:nvPr/>
        </p:nvGrpSpPr>
        <p:grpSpPr>
          <a:xfrm>
            <a:off x="3370856" y="4744761"/>
            <a:ext cx="566738" cy="568325"/>
            <a:chOff x="3754438" y="4585091"/>
            <a:chExt cx="566738" cy="568325"/>
          </a:xfrm>
        </p:grpSpPr>
        <p:sp>
          <p:nvSpPr>
            <p:cNvPr id="164" name="شكل حر 56">
              <a:extLst>
                <a:ext uri="{FF2B5EF4-FFF2-40B4-BE49-F238E27FC236}">
                  <a16:creationId xmlns:a16="http://schemas.microsoft.com/office/drawing/2014/main" id="{0CB26EF5-F6CA-4E7A-8E79-15B89224C41C}"/>
                </a:ext>
              </a:extLst>
            </p:cNvPr>
            <p:cNvSpPr>
              <a:spLocks/>
            </p:cNvSpPr>
            <p:nvPr/>
          </p:nvSpPr>
          <p:spPr bwMode="auto">
            <a:xfrm>
              <a:off x="3754438" y="4585091"/>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65" name="شكل بيضاوي 57">
              <a:extLst>
                <a:ext uri="{FF2B5EF4-FFF2-40B4-BE49-F238E27FC236}">
                  <a16:creationId xmlns:a16="http://schemas.microsoft.com/office/drawing/2014/main" id="{11D5A4C8-D33A-4CC0-B716-7AB1C1A5F609}"/>
                </a:ext>
              </a:extLst>
            </p:cNvPr>
            <p:cNvSpPr>
              <a:spLocks noChangeArrowheads="1"/>
            </p:cNvSpPr>
            <p:nvPr/>
          </p:nvSpPr>
          <p:spPr bwMode="auto">
            <a:xfrm>
              <a:off x="3810000" y="4639066"/>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66" name="شكل حر 58">
              <a:extLst>
                <a:ext uri="{FF2B5EF4-FFF2-40B4-BE49-F238E27FC236}">
                  <a16:creationId xmlns:a16="http://schemas.microsoft.com/office/drawing/2014/main" id="{E73AB953-2386-4BB7-AB50-3B7D472BD3B0}"/>
                </a:ext>
              </a:extLst>
            </p:cNvPr>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67" name="شكل حر 59">
              <a:extLst>
                <a:ext uri="{FF2B5EF4-FFF2-40B4-BE49-F238E27FC236}">
                  <a16:creationId xmlns:a16="http://schemas.microsoft.com/office/drawing/2014/main" id="{FCFD2B09-3D83-4E8D-B572-24AA5BA590DA}"/>
                </a:ext>
              </a:extLst>
            </p:cNvPr>
            <p:cNvSpPr>
              <a:spLocks/>
            </p:cNvSpPr>
            <p:nvPr/>
          </p:nvSpPr>
          <p:spPr bwMode="auto">
            <a:xfrm>
              <a:off x="3810000" y="4666053"/>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68" name="مستطيل 60">
              <a:extLst>
                <a:ext uri="{FF2B5EF4-FFF2-40B4-BE49-F238E27FC236}">
                  <a16:creationId xmlns:a16="http://schemas.microsoft.com/office/drawing/2014/main" id="{B2B2CBB1-EDDD-4FDF-8CF5-E40C2811CC05}"/>
                </a:ext>
              </a:extLst>
            </p:cNvPr>
            <p:cNvSpPr>
              <a:spLocks noChangeArrowheads="1"/>
            </p:cNvSpPr>
            <p:nvPr/>
          </p:nvSpPr>
          <p:spPr bwMode="auto">
            <a:xfrm>
              <a:off x="3967163" y="4769241"/>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69" name="مستطيل 61">
              <a:extLst>
                <a:ext uri="{FF2B5EF4-FFF2-40B4-BE49-F238E27FC236}">
                  <a16:creationId xmlns:a16="http://schemas.microsoft.com/office/drawing/2014/main" id="{056E947C-157A-477B-882F-A89F80DDC6A5}"/>
                </a:ext>
              </a:extLst>
            </p:cNvPr>
            <p:cNvSpPr>
              <a:spLocks noChangeArrowheads="1"/>
            </p:cNvSpPr>
            <p:nvPr/>
          </p:nvSpPr>
          <p:spPr bwMode="auto">
            <a:xfrm>
              <a:off x="3911600" y="4672403"/>
              <a:ext cx="33021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1" anchor="t" anchorCtr="0" compatLnSpc="1">
              <a:prstTxWarp prst="textNoShape">
                <a:avLst/>
              </a:prstTxWarp>
              <a:spAutoFit/>
            </a:bodyPr>
            <a:lstStyle>
              <a:lvl1pPr algn="r" rtl="1" eaLnBrk="0" fontAlgn="base" hangingPunct="0">
                <a:spcBef>
                  <a:spcPct val="0"/>
                </a:spcBef>
                <a:spcAft>
                  <a:spcPct val="0"/>
                </a:spcAft>
                <a:defRPr>
                  <a:solidFill>
                    <a:schemeClr val="tx1"/>
                  </a:solidFill>
                  <a:latin typeface="Arial" panose="020B0604020202020204" pitchFamily="34" charset="0"/>
                </a:defRPr>
              </a:lvl1pPr>
              <a:lvl2pPr algn="r" rtl="1" eaLnBrk="0" fontAlgn="base" hangingPunct="0">
                <a:spcBef>
                  <a:spcPct val="0"/>
                </a:spcBef>
                <a:spcAft>
                  <a:spcPct val="0"/>
                </a:spcAft>
                <a:defRPr>
                  <a:solidFill>
                    <a:schemeClr val="tx1"/>
                  </a:solidFill>
                  <a:latin typeface="Arial" panose="020B0604020202020204" pitchFamily="34" charset="0"/>
                </a:defRPr>
              </a:lvl2pPr>
              <a:lvl3pPr algn="r" rtl="1" eaLnBrk="0" fontAlgn="base" hangingPunct="0">
                <a:spcBef>
                  <a:spcPct val="0"/>
                </a:spcBef>
                <a:spcAft>
                  <a:spcPct val="0"/>
                </a:spcAft>
                <a:defRPr>
                  <a:solidFill>
                    <a:schemeClr val="tx1"/>
                  </a:solidFill>
                  <a:latin typeface="Arial" panose="020B0604020202020204" pitchFamily="34" charset="0"/>
                </a:defRPr>
              </a:lvl3pPr>
              <a:lvl4pPr algn="r" rtl="1" eaLnBrk="0" fontAlgn="base" hangingPunct="0">
                <a:spcBef>
                  <a:spcPct val="0"/>
                </a:spcBef>
                <a:spcAft>
                  <a:spcPct val="0"/>
                </a:spcAft>
                <a:defRPr>
                  <a:solidFill>
                    <a:schemeClr val="tx1"/>
                  </a:solidFill>
                  <a:latin typeface="Arial" panose="020B0604020202020204" pitchFamily="34" charset="0"/>
                </a:defRPr>
              </a:lvl4pPr>
              <a:lvl5pPr algn="r" rtl="1" eaLnBrk="0" fontAlgn="base" hangingPunct="0">
                <a:spcBef>
                  <a:spcPct val="0"/>
                </a:spcBef>
                <a:spcAft>
                  <a:spcPct val="0"/>
                </a:spcAft>
                <a:defRPr>
                  <a:solidFill>
                    <a:schemeClr val="tx1"/>
                  </a:solidFill>
                  <a:latin typeface="Arial" panose="020B0604020202020204" pitchFamily="34" charset="0"/>
                </a:defRPr>
              </a:lvl5pPr>
              <a:lvl6pPr algn="r" rtl="1" eaLnBrk="0" fontAlgn="base" hangingPunct="0">
                <a:spcBef>
                  <a:spcPct val="0"/>
                </a:spcBef>
                <a:spcAft>
                  <a:spcPct val="0"/>
                </a:spcAft>
                <a:defRPr>
                  <a:solidFill>
                    <a:schemeClr val="tx1"/>
                  </a:solidFill>
                  <a:latin typeface="Arial" panose="020B0604020202020204" pitchFamily="34" charset="0"/>
                </a:defRPr>
              </a:lvl6pPr>
              <a:lvl7pPr algn="r" rtl="1" eaLnBrk="0" fontAlgn="base" hangingPunct="0">
                <a:spcBef>
                  <a:spcPct val="0"/>
                </a:spcBef>
                <a:spcAft>
                  <a:spcPct val="0"/>
                </a:spcAft>
                <a:defRPr>
                  <a:solidFill>
                    <a:schemeClr val="tx1"/>
                  </a:solidFill>
                  <a:latin typeface="Arial" panose="020B0604020202020204" pitchFamily="34" charset="0"/>
                </a:defRPr>
              </a:lvl7pPr>
              <a:lvl8pPr algn="r" rtl="1" eaLnBrk="0" fontAlgn="base" hangingPunct="0">
                <a:spcBef>
                  <a:spcPct val="0"/>
                </a:spcBef>
                <a:spcAft>
                  <a:spcPct val="0"/>
                </a:spcAft>
                <a:defRPr>
                  <a:solidFill>
                    <a:schemeClr val="tx1"/>
                  </a:solidFill>
                  <a:latin typeface="Arial" panose="020B0604020202020204" pitchFamily="34" charset="0"/>
                </a:defRPr>
              </a:lvl8pPr>
              <a:lvl9pPr algn="r" rtl="1"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1" eaLnBrk="0" fontAlgn="base" latinLnBrk="0" hangingPunct="0">
                <a:lnSpc>
                  <a:spcPct val="100000"/>
                </a:lnSpc>
                <a:spcBef>
                  <a:spcPct val="0"/>
                </a:spcBef>
                <a:spcAft>
                  <a:spcPct val="0"/>
                </a:spcAft>
                <a:buClrTx/>
                <a:buSzTx/>
                <a:buFontTx/>
                <a:buNone/>
                <a:tabLst/>
              </a:pPr>
              <a:r>
                <a:rPr lang="ar-SA" sz="2100" b="1" dirty="0">
                  <a:solidFill>
                    <a:srgbClr val="FF9936"/>
                  </a:solidFill>
                  <a:latin typeface="Tahoma" panose="020B0604030504040204" pitchFamily="34" charset="0"/>
                  <a:cs typeface="Tahoma" panose="020B0604030504040204" pitchFamily="34" charset="0"/>
                </a:rPr>
                <a:t>20</a:t>
              </a:r>
              <a:endParaRPr kumimoji="0" lang="ar-SA"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endParaRPr>
            </a:p>
          </p:txBody>
        </p:sp>
      </p:grpSp>
      <p:sp>
        <p:nvSpPr>
          <p:cNvPr id="170" name="شكل حر 64">
            <a:extLst>
              <a:ext uri="{FF2B5EF4-FFF2-40B4-BE49-F238E27FC236}">
                <a16:creationId xmlns:a16="http://schemas.microsoft.com/office/drawing/2014/main" id="{55CDC7CD-569C-498C-B13F-3799E9A7EB7D}"/>
              </a:ext>
            </a:extLst>
          </p:cNvPr>
          <p:cNvSpPr>
            <a:spLocks noEditPoints="1"/>
          </p:cNvSpPr>
          <p:nvPr/>
        </p:nvSpPr>
        <p:spPr bwMode="auto">
          <a:xfrm>
            <a:off x="2897781" y="548612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71" name="شكل حر 70">
            <a:extLst>
              <a:ext uri="{FF2B5EF4-FFF2-40B4-BE49-F238E27FC236}">
                <a16:creationId xmlns:a16="http://schemas.microsoft.com/office/drawing/2014/main" id="{D43B43B0-695F-4F9C-BE4C-AF03C4D634E0}"/>
              </a:ext>
            </a:extLst>
          </p:cNvPr>
          <p:cNvSpPr>
            <a:spLocks noEditPoints="1"/>
          </p:cNvSpPr>
          <p:nvPr/>
        </p:nvSpPr>
        <p:spPr bwMode="auto">
          <a:xfrm>
            <a:off x="1380131" y="301914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72" name="الشكل الحر 78">
            <a:extLst>
              <a:ext uri="{FF2B5EF4-FFF2-40B4-BE49-F238E27FC236}">
                <a16:creationId xmlns:a16="http://schemas.microsoft.com/office/drawing/2014/main" id="{D6E8BDC4-EB8D-49F5-97A9-9C1FF3A1F819}"/>
              </a:ext>
            </a:extLst>
          </p:cNvPr>
          <p:cNvSpPr>
            <a:spLocks noEditPoints="1"/>
          </p:cNvSpPr>
          <p:nvPr/>
        </p:nvSpPr>
        <p:spPr bwMode="auto">
          <a:xfrm>
            <a:off x="629243" y="4292323"/>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73" name="شكل حر 86">
            <a:extLst>
              <a:ext uri="{FF2B5EF4-FFF2-40B4-BE49-F238E27FC236}">
                <a16:creationId xmlns:a16="http://schemas.microsoft.com/office/drawing/2014/main" id="{9F68647D-EF92-4F90-95CB-6307085F5AC8}"/>
              </a:ext>
            </a:extLst>
          </p:cNvPr>
          <p:cNvSpPr>
            <a:spLocks noEditPoints="1"/>
          </p:cNvSpPr>
          <p:nvPr/>
        </p:nvSpPr>
        <p:spPr bwMode="auto">
          <a:xfrm>
            <a:off x="1340443" y="550834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grpSp>
        <p:nvGrpSpPr>
          <p:cNvPr id="174" name="المجموعة 6">
            <a:extLst>
              <a:ext uri="{FF2B5EF4-FFF2-40B4-BE49-F238E27FC236}">
                <a16:creationId xmlns:a16="http://schemas.microsoft.com/office/drawing/2014/main" id="{9E1A2685-9BC8-4248-8BF4-905B4F7ABFA6}"/>
              </a:ext>
            </a:extLst>
          </p:cNvPr>
          <p:cNvGrpSpPr/>
          <p:nvPr/>
        </p:nvGrpSpPr>
        <p:grpSpPr>
          <a:xfrm>
            <a:off x="2115143" y="5494061"/>
            <a:ext cx="568325" cy="566738"/>
            <a:chOff x="2498725" y="5334391"/>
            <a:chExt cx="568325" cy="566738"/>
          </a:xfrm>
        </p:grpSpPr>
        <p:sp>
          <p:nvSpPr>
            <p:cNvPr id="175" name="شكل حر 88">
              <a:extLst>
                <a:ext uri="{FF2B5EF4-FFF2-40B4-BE49-F238E27FC236}">
                  <a16:creationId xmlns:a16="http://schemas.microsoft.com/office/drawing/2014/main" id="{A2DE17C2-C31D-4271-AEB9-D5DE6753B8F0}"/>
                </a:ext>
              </a:extLst>
            </p:cNvPr>
            <p:cNvSpPr>
              <a:spLocks/>
            </p:cNvSpPr>
            <p:nvPr/>
          </p:nvSpPr>
          <p:spPr bwMode="auto">
            <a:xfrm>
              <a:off x="2498725" y="5334391"/>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76" name="شكل بيضاوي 89">
              <a:extLst>
                <a:ext uri="{FF2B5EF4-FFF2-40B4-BE49-F238E27FC236}">
                  <a16:creationId xmlns:a16="http://schemas.microsoft.com/office/drawing/2014/main" id="{FFCFD6A9-6B97-49E9-B892-765297573762}"/>
                </a:ext>
              </a:extLst>
            </p:cNvPr>
            <p:cNvSpPr>
              <a:spLocks noChangeArrowheads="1"/>
            </p:cNvSpPr>
            <p:nvPr/>
          </p:nvSpPr>
          <p:spPr bwMode="auto">
            <a:xfrm>
              <a:off x="2555875" y="5389953"/>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77" name="شكل حر 90">
              <a:extLst>
                <a:ext uri="{FF2B5EF4-FFF2-40B4-BE49-F238E27FC236}">
                  <a16:creationId xmlns:a16="http://schemas.microsoft.com/office/drawing/2014/main" id="{555F8886-0A1F-4B4B-920B-D0D7F5102574}"/>
                </a:ext>
              </a:extLst>
            </p:cNvPr>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78" name="شكل حر 91">
              <a:extLst>
                <a:ext uri="{FF2B5EF4-FFF2-40B4-BE49-F238E27FC236}">
                  <a16:creationId xmlns:a16="http://schemas.microsoft.com/office/drawing/2014/main" id="{AF95F03C-CC65-44CD-A637-FDDF903D5652}"/>
                </a:ext>
              </a:extLst>
            </p:cNvPr>
            <p:cNvSpPr>
              <a:spLocks/>
            </p:cNvSpPr>
            <p:nvPr/>
          </p:nvSpPr>
          <p:spPr bwMode="auto">
            <a:xfrm>
              <a:off x="2555875" y="5416941"/>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79" name="مستطيل 92">
              <a:extLst>
                <a:ext uri="{FF2B5EF4-FFF2-40B4-BE49-F238E27FC236}">
                  <a16:creationId xmlns:a16="http://schemas.microsoft.com/office/drawing/2014/main" id="{BBF95203-10DF-4778-85F9-F390458058A0}"/>
                </a:ext>
              </a:extLst>
            </p:cNvPr>
            <p:cNvSpPr>
              <a:spLocks noChangeArrowheads="1"/>
            </p:cNvSpPr>
            <p:nvPr/>
          </p:nvSpPr>
          <p:spPr bwMode="auto">
            <a:xfrm>
              <a:off x="2714625" y="5480441"/>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80" name="مستطيل 93">
              <a:extLst>
                <a:ext uri="{FF2B5EF4-FFF2-40B4-BE49-F238E27FC236}">
                  <a16:creationId xmlns:a16="http://schemas.microsoft.com/office/drawing/2014/main" id="{75A5BC5B-9C1B-4798-8C62-820E5094C315}"/>
                </a:ext>
              </a:extLst>
            </p:cNvPr>
            <p:cNvSpPr>
              <a:spLocks noChangeArrowheads="1"/>
            </p:cNvSpPr>
            <p:nvPr/>
          </p:nvSpPr>
          <p:spPr bwMode="auto">
            <a:xfrm>
              <a:off x="2665413" y="5421703"/>
              <a:ext cx="3366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1" anchor="t" anchorCtr="0" compatLnSpc="1">
              <a:prstTxWarp prst="textNoShape">
                <a:avLst/>
              </a:prstTxWarp>
              <a:spAutoFit/>
            </a:bodyPr>
            <a:lstStyle>
              <a:lvl1pPr algn="r" rtl="1" eaLnBrk="0" fontAlgn="base" hangingPunct="0">
                <a:spcBef>
                  <a:spcPct val="0"/>
                </a:spcBef>
                <a:spcAft>
                  <a:spcPct val="0"/>
                </a:spcAft>
                <a:defRPr>
                  <a:solidFill>
                    <a:schemeClr val="tx1"/>
                  </a:solidFill>
                  <a:latin typeface="Arial" panose="020B0604020202020204" pitchFamily="34" charset="0"/>
                </a:defRPr>
              </a:lvl1pPr>
              <a:lvl2pPr algn="r" rtl="1" eaLnBrk="0" fontAlgn="base" hangingPunct="0">
                <a:spcBef>
                  <a:spcPct val="0"/>
                </a:spcBef>
                <a:spcAft>
                  <a:spcPct val="0"/>
                </a:spcAft>
                <a:defRPr>
                  <a:solidFill>
                    <a:schemeClr val="tx1"/>
                  </a:solidFill>
                  <a:latin typeface="Arial" panose="020B0604020202020204" pitchFamily="34" charset="0"/>
                </a:defRPr>
              </a:lvl2pPr>
              <a:lvl3pPr algn="r" rtl="1" eaLnBrk="0" fontAlgn="base" hangingPunct="0">
                <a:spcBef>
                  <a:spcPct val="0"/>
                </a:spcBef>
                <a:spcAft>
                  <a:spcPct val="0"/>
                </a:spcAft>
                <a:defRPr>
                  <a:solidFill>
                    <a:schemeClr val="tx1"/>
                  </a:solidFill>
                  <a:latin typeface="Arial" panose="020B0604020202020204" pitchFamily="34" charset="0"/>
                </a:defRPr>
              </a:lvl3pPr>
              <a:lvl4pPr algn="r" rtl="1" eaLnBrk="0" fontAlgn="base" hangingPunct="0">
                <a:spcBef>
                  <a:spcPct val="0"/>
                </a:spcBef>
                <a:spcAft>
                  <a:spcPct val="0"/>
                </a:spcAft>
                <a:defRPr>
                  <a:solidFill>
                    <a:schemeClr val="tx1"/>
                  </a:solidFill>
                  <a:latin typeface="Arial" panose="020B0604020202020204" pitchFamily="34" charset="0"/>
                </a:defRPr>
              </a:lvl4pPr>
              <a:lvl5pPr algn="r" rtl="1" eaLnBrk="0" fontAlgn="base" hangingPunct="0">
                <a:spcBef>
                  <a:spcPct val="0"/>
                </a:spcBef>
                <a:spcAft>
                  <a:spcPct val="0"/>
                </a:spcAft>
                <a:defRPr>
                  <a:solidFill>
                    <a:schemeClr val="tx1"/>
                  </a:solidFill>
                  <a:latin typeface="Arial" panose="020B0604020202020204" pitchFamily="34" charset="0"/>
                </a:defRPr>
              </a:lvl5pPr>
              <a:lvl6pPr algn="r" rtl="1" eaLnBrk="0" fontAlgn="base" hangingPunct="0">
                <a:spcBef>
                  <a:spcPct val="0"/>
                </a:spcBef>
                <a:spcAft>
                  <a:spcPct val="0"/>
                </a:spcAft>
                <a:defRPr>
                  <a:solidFill>
                    <a:schemeClr val="tx1"/>
                  </a:solidFill>
                  <a:latin typeface="Arial" panose="020B0604020202020204" pitchFamily="34" charset="0"/>
                </a:defRPr>
              </a:lvl6pPr>
              <a:lvl7pPr algn="r" rtl="1" eaLnBrk="0" fontAlgn="base" hangingPunct="0">
                <a:spcBef>
                  <a:spcPct val="0"/>
                </a:spcBef>
                <a:spcAft>
                  <a:spcPct val="0"/>
                </a:spcAft>
                <a:defRPr>
                  <a:solidFill>
                    <a:schemeClr val="tx1"/>
                  </a:solidFill>
                  <a:latin typeface="Arial" panose="020B0604020202020204" pitchFamily="34" charset="0"/>
                </a:defRPr>
              </a:lvl7pPr>
              <a:lvl8pPr algn="r" rtl="1" eaLnBrk="0" fontAlgn="base" hangingPunct="0">
                <a:spcBef>
                  <a:spcPct val="0"/>
                </a:spcBef>
                <a:spcAft>
                  <a:spcPct val="0"/>
                </a:spcAft>
                <a:defRPr>
                  <a:solidFill>
                    <a:schemeClr val="tx1"/>
                  </a:solidFill>
                  <a:latin typeface="Arial" panose="020B0604020202020204" pitchFamily="34" charset="0"/>
                </a:defRPr>
              </a:lvl8pPr>
              <a:lvl9pPr algn="r" rtl="1"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1" eaLnBrk="0" fontAlgn="base" latinLnBrk="0" hangingPunct="0">
                <a:lnSpc>
                  <a:spcPct val="100000"/>
                </a:lnSpc>
                <a:spcBef>
                  <a:spcPct val="0"/>
                </a:spcBef>
                <a:spcAft>
                  <a:spcPct val="0"/>
                </a:spcAft>
                <a:buClrTx/>
                <a:buSzTx/>
                <a:buFontTx/>
                <a:buNone/>
                <a:tabLst/>
              </a:pPr>
              <a:r>
                <a:rPr lang="ar-SA" sz="2100" b="1" i="0" u="none" strike="noStrike" cap="none" normalizeH="0" dirty="0">
                  <a:ln>
                    <a:noFill/>
                  </a:ln>
                  <a:solidFill>
                    <a:srgbClr val="FF9936"/>
                  </a:solidFill>
                  <a:effectLst/>
                  <a:latin typeface="Tahoma" panose="020B0604030504040204" pitchFamily="34" charset="0"/>
                  <a:cs typeface="Tahoma" panose="020B0604030504040204" pitchFamily="34" charset="0"/>
                </a:rPr>
                <a:t>30</a:t>
              </a:r>
              <a:endParaRPr kumimoji="0" lang="ar-SA"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endParaRPr>
            </a:p>
          </p:txBody>
        </p:sp>
      </p:grpSp>
      <p:grpSp>
        <p:nvGrpSpPr>
          <p:cNvPr id="181" name="المجموعة 8">
            <a:extLst>
              <a:ext uri="{FF2B5EF4-FFF2-40B4-BE49-F238E27FC236}">
                <a16:creationId xmlns:a16="http://schemas.microsoft.com/office/drawing/2014/main" id="{D8F47B9C-19F2-49F2-B9E9-FDC75B54AD5B}"/>
              </a:ext>
            </a:extLst>
          </p:cNvPr>
          <p:cNvGrpSpPr/>
          <p:nvPr/>
        </p:nvGrpSpPr>
        <p:grpSpPr>
          <a:xfrm>
            <a:off x="773706" y="3273148"/>
            <a:ext cx="584200" cy="587375"/>
            <a:chOff x="1157288" y="3113478"/>
            <a:chExt cx="584200" cy="587375"/>
          </a:xfrm>
        </p:grpSpPr>
        <p:sp>
          <p:nvSpPr>
            <p:cNvPr id="182" name="شكل حر 72">
              <a:extLst>
                <a:ext uri="{FF2B5EF4-FFF2-40B4-BE49-F238E27FC236}">
                  <a16:creationId xmlns:a16="http://schemas.microsoft.com/office/drawing/2014/main" id="{0367F0EB-1216-48D1-B8AB-165CC3EA4589}"/>
                </a:ext>
              </a:extLst>
            </p:cNvPr>
            <p:cNvSpPr>
              <a:spLocks/>
            </p:cNvSpPr>
            <p:nvPr/>
          </p:nvSpPr>
          <p:spPr bwMode="auto">
            <a:xfrm>
              <a:off x="1157288" y="3113478"/>
              <a:ext cx="584200" cy="587375"/>
            </a:xfrm>
            <a:custGeom>
              <a:avLst/>
              <a:gdLst>
                <a:gd name="T0" fmla="*/ 126 w 239"/>
                <a:gd name="T1" fmla="*/ 4 h 240"/>
                <a:gd name="T2" fmla="*/ 235 w 239"/>
                <a:gd name="T3" fmla="*/ 127 h 240"/>
                <a:gd name="T4" fmla="*/ 112 w 239"/>
                <a:gd name="T5" fmla="*/ 236 h 240"/>
                <a:gd name="T6" fmla="*/ 3 w 239"/>
                <a:gd name="T7" fmla="*/ 113 h 240"/>
                <a:gd name="T8" fmla="*/ 126 w 239"/>
                <a:gd name="T9" fmla="*/ 4 h 240"/>
              </a:gdLst>
              <a:ahLst/>
              <a:cxnLst>
                <a:cxn ang="0">
                  <a:pos x="T0" y="T1"/>
                </a:cxn>
                <a:cxn ang="0">
                  <a:pos x="T2" y="T3"/>
                </a:cxn>
                <a:cxn ang="0">
                  <a:pos x="T4" y="T5"/>
                </a:cxn>
                <a:cxn ang="0">
                  <a:pos x="T6" y="T7"/>
                </a:cxn>
                <a:cxn ang="0">
                  <a:pos x="T8" y="T9"/>
                </a:cxn>
              </a:cxnLst>
              <a:rect l="0" t="0" r="r" b="b"/>
              <a:pathLst>
                <a:path w="239" h="240">
                  <a:moveTo>
                    <a:pt x="126" y="4"/>
                  </a:moveTo>
                  <a:cubicBezTo>
                    <a:pt x="190" y="8"/>
                    <a:pt x="239" y="63"/>
                    <a:pt x="235" y="127"/>
                  </a:cubicBezTo>
                  <a:cubicBezTo>
                    <a:pt x="231" y="191"/>
                    <a:pt x="176" y="240"/>
                    <a:pt x="112" y="236"/>
                  </a:cubicBezTo>
                  <a:cubicBezTo>
                    <a:pt x="48" y="232"/>
                    <a:pt x="0" y="177"/>
                    <a:pt x="3" y="113"/>
                  </a:cubicBezTo>
                  <a:cubicBezTo>
                    <a:pt x="7" y="49"/>
                    <a:pt x="63" y="0"/>
                    <a:pt x="126" y="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83" name="شكل حر 73">
              <a:extLst>
                <a:ext uri="{FF2B5EF4-FFF2-40B4-BE49-F238E27FC236}">
                  <a16:creationId xmlns:a16="http://schemas.microsoft.com/office/drawing/2014/main" id="{B00D84FA-A41D-4192-BC8B-365E3B8EE846}"/>
                </a:ext>
              </a:extLst>
            </p:cNvPr>
            <p:cNvSpPr>
              <a:spLocks/>
            </p:cNvSpPr>
            <p:nvPr/>
          </p:nvSpPr>
          <p:spPr bwMode="auto">
            <a:xfrm>
              <a:off x="1212850" y="3169041"/>
              <a:ext cx="473075" cy="473075"/>
            </a:xfrm>
            <a:custGeom>
              <a:avLst/>
              <a:gdLst>
                <a:gd name="T0" fmla="*/ 102 w 193"/>
                <a:gd name="T1" fmla="*/ 4 h 193"/>
                <a:gd name="T2" fmla="*/ 190 w 193"/>
                <a:gd name="T3" fmla="*/ 103 h 193"/>
                <a:gd name="T4" fmla="*/ 90 w 193"/>
                <a:gd name="T5" fmla="*/ 190 h 193"/>
                <a:gd name="T6" fmla="*/ 3 w 193"/>
                <a:gd name="T7" fmla="*/ 91 h 193"/>
                <a:gd name="T8" fmla="*/ 102 w 193"/>
                <a:gd name="T9" fmla="*/ 4 h 193"/>
              </a:gdLst>
              <a:ahLst/>
              <a:cxnLst>
                <a:cxn ang="0">
                  <a:pos x="T0" y="T1"/>
                </a:cxn>
                <a:cxn ang="0">
                  <a:pos x="T2" y="T3"/>
                </a:cxn>
                <a:cxn ang="0">
                  <a:pos x="T4" y="T5"/>
                </a:cxn>
                <a:cxn ang="0">
                  <a:pos x="T6" y="T7"/>
                </a:cxn>
                <a:cxn ang="0">
                  <a:pos x="T8" y="T9"/>
                </a:cxn>
              </a:cxnLst>
              <a:rect l="0" t="0" r="r" b="b"/>
              <a:pathLst>
                <a:path w="193" h="193">
                  <a:moveTo>
                    <a:pt x="102" y="4"/>
                  </a:moveTo>
                  <a:cubicBezTo>
                    <a:pt x="153" y="7"/>
                    <a:pt x="193" y="51"/>
                    <a:pt x="190" y="103"/>
                  </a:cubicBezTo>
                  <a:cubicBezTo>
                    <a:pt x="186" y="154"/>
                    <a:pt x="142" y="193"/>
                    <a:pt x="90" y="190"/>
                  </a:cubicBezTo>
                  <a:cubicBezTo>
                    <a:pt x="39" y="187"/>
                    <a:pt x="0" y="143"/>
                    <a:pt x="3" y="91"/>
                  </a:cubicBezTo>
                  <a:cubicBezTo>
                    <a:pt x="6" y="40"/>
                    <a:pt x="51" y="0"/>
                    <a:pt x="102" y="4"/>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84" name="شكل حر 74">
              <a:extLst>
                <a:ext uri="{FF2B5EF4-FFF2-40B4-BE49-F238E27FC236}">
                  <a16:creationId xmlns:a16="http://schemas.microsoft.com/office/drawing/2014/main" id="{2E923D13-EDBC-4610-A69C-454E81800A89}"/>
                </a:ext>
              </a:extLst>
            </p:cNvPr>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85" name="شكل حر 75">
              <a:extLst>
                <a:ext uri="{FF2B5EF4-FFF2-40B4-BE49-F238E27FC236}">
                  <a16:creationId xmlns:a16="http://schemas.microsoft.com/office/drawing/2014/main" id="{AC43E315-7468-477D-87C3-3676E688BCA4}"/>
                </a:ext>
              </a:extLst>
            </p:cNvPr>
            <p:cNvSpPr>
              <a:spLocks/>
            </p:cNvSpPr>
            <p:nvPr/>
          </p:nvSpPr>
          <p:spPr bwMode="auto">
            <a:xfrm>
              <a:off x="1217613" y="3180153"/>
              <a:ext cx="207963" cy="420688"/>
            </a:xfrm>
            <a:custGeom>
              <a:avLst/>
              <a:gdLst>
                <a:gd name="T0" fmla="*/ 85 w 85"/>
                <a:gd name="T1" fmla="*/ 0 h 172"/>
                <a:gd name="T2" fmla="*/ 1 w 85"/>
                <a:gd name="T3" fmla="*/ 86 h 172"/>
                <a:gd name="T4" fmla="*/ 1 w 85"/>
                <a:gd name="T5" fmla="*/ 86 h 172"/>
                <a:gd name="T6" fmla="*/ 1 w 85"/>
                <a:gd name="T7" fmla="*/ 86 h 172"/>
                <a:gd name="T8" fmla="*/ 1 w 85"/>
                <a:gd name="T9" fmla="*/ 86 h 172"/>
                <a:gd name="T10" fmla="*/ 1 w 85"/>
                <a:gd name="T11" fmla="*/ 86 h 172"/>
                <a:gd name="T12" fmla="*/ 1 w 85"/>
                <a:gd name="T13" fmla="*/ 86 h 172"/>
                <a:gd name="T14" fmla="*/ 1 w 85"/>
                <a:gd name="T15" fmla="*/ 86 h 172"/>
                <a:gd name="T16" fmla="*/ 1 w 85"/>
                <a:gd name="T17" fmla="*/ 86 h 172"/>
                <a:gd name="T18" fmla="*/ 1 w 85"/>
                <a:gd name="T19" fmla="*/ 87 h 172"/>
                <a:gd name="T20" fmla="*/ 1 w 85"/>
                <a:gd name="T21" fmla="*/ 87 h 172"/>
                <a:gd name="T22" fmla="*/ 1 w 85"/>
                <a:gd name="T23" fmla="*/ 87 h 172"/>
                <a:gd name="T24" fmla="*/ 1 w 85"/>
                <a:gd name="T25" fmla="*/ 87 h 172"/>
                <a:gd name="T26" fmla="*/ 1 w 85"/>
                <a:gd name="T27" fmla="*/ 87 h 172"/>
                <a:gd name="T28" fmla="*/ 1 w 85"/>
                <a:gd name="T29" fmla="*/ 88 h 172"/>
                <a:gd name="T30" fmla="*/ 1 w 85"/>
                <a:gd name="T31" fmla="*/ 88 h 172"/>
                <a:gd name="T32" fmla="*/ 1 w 85"/>
                <a:gd name="T33" fmla="*/ 88 h 172"/>
                <a:gd name="T34" fmla="*/ 1 w 85"/>
                <a:gd name="T35" fmla="*/ 88 h 172"/>
                <a:gd name="T36" fmla="*/ 1 w 85"/>
                <a:gd name="T37" fmla="*/ 88 h 172"/>
                <a:gd name="T38" fmla="*/ 1 w 85"/>
                <a:gd name="T39" fmla="*/ 88 h 172"/>
                <a:gd name="T40" fmla="*/ 1 w 85"/>
                <a:gd name="T41" fmla="*/ 88 h 172"/>
                <a:gd name="T42" fmla="*/ 1 w 85"/>
                <a:gd name="T43" fmla="*/ 89 h 172"/>
                <a:gd name="T44" fmla="*/ 1 w 85"/>
                <a:gd name="T45" fmla="*/ 89 h 172"/>
                <a:gd name="T46" fmla="*/ 1 w 85"/>
                <a:gd name="T47" fmla="*/ 89 h 172"/>
                <a:gd name="T48" fmla="*/ 1 w 85"/>
                <a:gd name="T49" fmla="*/ 89 h 172"/>
                <a:gd name="T50" fmla="*/ 1 w 85"/>
                <a:gd name="T51" fmla="*/ 90 h 172"/>
                <a:gd name="T52" fmla="*/ 1 w 85"/>
                <a:gd name="T53" fmla="*/ 90 h 172"/>
                <a:gd name="T54" fmla="*/ 1 w 85"/>
                <a:gd name="T55" fmla="*/ 90 h 172"/>
                <a:gd name="T56" fmla="*/ 1 w 85"/>
                <a:gd name="T57" fmla="*/ 90 h 172"/>
                <a:gd name="T58" fmla="*/ 9 w 85"/>
                <a:gd name="T59" fmla="*/ 132 h 172"/>
                <a:gd name="T60" fmla="*/ 9 w 85"/>
                <a:gd name="T61" fmla="*/ 132 h 172"/>
                <a:gd name="T62" fmla="*/ 9 w 85"/>
                <a:gd name="T63" fmla="*/ 132 h 172"/>
                <a:gd name="T64" fmla="*/ 9 w 85"/>
                <a:gd name="T65" fmla="*/ 132 h 172"/>
                <a:gd name="T66" fmla="*/ 9 w 85"/>
                <a:gd name="T67" fmla="*/ 132 h 172"/>
                <a:gd name="T68" fmla="*/ 9 w 85"/>
                <a:gd name="T69" fmla="*/ 132 h 172"/>
                <a:gd name="T70" fmla="*/ 10 w 85"/>
                <a:gd name="T71" fmla="*/ 133 h 172"/>
                <a:gd name="T72" fmla="*/ 10 w 85"/>
                <a:gd name="T73" fmla="*/ 133 h 172"/>
                <a:gd name="T74" fmla="*/ 10 w 85"/>
                <a:gd name="T75" fmla="*/ 133 h 172"/>
                <a:gd name="T76" fmla="*/ 10 w 85"/>
                <a:gd name="T77" fmla="*/ 133 h 172"/>
                <a:gd name="T78" fmla="*/ 10 w 85"/>
                <a:gd name="T79" fmla="*/ 133 h 172"/>
                <a:gd name="T80" fmla="*/ 10 w 85"/>
                <a:gd name="T81" fmla="*/ 133 h 172"/>
                <a:gd name="T82" fmla="*/ 10 w 85"/>
                <a:gd name="T83" fmla="*/ 133 h 172"/>
                <a:gd name="T84" fmla="*/ 10 w 85"/>
                <a:gd name="T85" fmla="*/ 133 h 172"/>
                <a:gd name="T86" fmla="*/ 10 w 85"/>
                <a:gd name="T87" fmla="*/ 134 h 172"/>
                <a:gd name="T88" fmla="*/ 10 w 85"/>
                <a:gd name="T89" fmla="*/ 134 h 172"/>
                <a:gd name="T90" fmla="*/ 10 w 85"/>
                <a:gd name="T91" fmla="*/ 134 h 172"/>
                <a:gd name="T92" fmla="*/ 10 w 85"/>
                <a:gd name="T93" fmla="*/ 134 h 172"/>
                <a:gd name="T94" fmla="*/ 10 w 85"/>
                <a:gd name="T95" fmla="*/ 134 h 172"/>
                <a:gd name="T96" fmla="*/ 45 w 85"/>
                <a:gd name="T97" fmla="*/ 172 h 172"/>
                <a:gd name="T98" fmla="*/ 42 w 85"/>
                <a:gd name="T99" fmla="*/ 170 h 172"/>
                <a:gd name="T100" fmla="*/ 27 w 85"/>
                <a:gd name="T101" fmla="*/ 147 h 172"/>
                <a:gd name="T102" fmla="*/ 16 w 85"/>
                <a:gd name="T103" fmla="*/ 93 h 172"/>
                <a:gd name="T104" fmla="*/ 16 w 85"/>
                <a:gd name="T105" fmla="*/ 92 h 172"/>
                <a:gd name="T106" fmla="*/ 22 w 85"/>
                <a:gd name="T107" fmla="*/ 65 h 172"/>
                <a:gd name="T108" fmla="*/ 52 w 85"/>
                <a:gd name="T109" fmla="*/ 20 h 172"/>
                <a:gd name="T110" fmla="*/ 85 w 85"/>
                <a:gd name="T11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 h="172">
                  <a:moveTo>
                    <a:pt x="85" y="0"/>
                  </a:moveTo>
                  <a:cubicBezTo>
                    <a:pt x="41" y="4"/>
                    <a:pt x="5" y="40"/>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90"/>
                  </a:cubicBezTo>
                  <a:cubicBezTo>
                    <a:pt x="1" y="90"/>
                    <a:pt x="1" y="90"/>
                    <a:pt x="1" y="90"/>
                  </a:cubicBezTo>
                  <a:cubicBezTo>
                    <a:pt x="1" y="90"/>
                    <a:pt x="1" y="90"/>
                    <a:pt x="1" y="90"/>
                  </a:cubicBezTo>
                  <a:cubicBezTo>
                    <a:pt x="1" y="90"/>
                    <a:pt x="1" y="90"/>
                    <a:pt x="1" y="90"/>
                  </a:cubicBezTo>
                  <a:cubicBezTo>
                    <a:pt x="0" y="105"/>
                    <a:pt x="3" y="119"/>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10" y="132"/>
                    <a:pt x="10" y="132"/>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4"/>
                    <a:pt x="10" y="134"/>
                  </a:cubicBezTo>
                  <a:cubicBezTo>
                    <a:pt x="10" y="134"/>
                    <a:pt x="10" y="134"/>
                    <a:pt x="10" y="134"/>
                  </a:cubicBezTo>
                  <a:cubicBezTo>
                    <a:pt x="10" y="134"/>
                    <a:pt x="10" y="134"/>
                    <a:pt x="10" y="134"/>
                  </a:cubicBezTo>
                  <a:cubicBezTo>
                    <a:pt x="10" y="134"/>
                    <a:pt x="10" y="134"/>
                    <a:pt x="10" y="134"/>
                  </a:cubicBezTo>
                  <a:cubicBezTo>
                    <a:pt x="10" y="134"/>
                    <a:pt x="10" y="134"/>
                    <a:pt x="10" y="134"/>
                  </a:cubicBezTo>
                  <a:cubicBezTo>
                    <a:pt x="18" y="150"/>
                    <a:pt x="30" y="163"/>
                    <a:pt x="45" y="172"/>
                  </a:cubicBezTo>
                  <a:cubicBezTo>
                    <a:pt x="44" y="171"/>
                    <a:pt x="43" y="171"/>
                    <a:pt x="42" y="170"/>
                  </a:cubicBezTo>
                  <a:cubicBezTo>
                    <a:pt x="37" y="162"/>
                    <a:pt x="32" y="155"/>
                    <a:pt x="27" y="147"/>
                  </a:cubicBezTo>
                  <a:cubicBezTo>
                    <a:pt x="19" y="130"/>
                    <a:pt x="15" y="112"/>
                    <a:pt x="16" y="93"/>
                  </a:cubicBezTo>
                  <a:cubicBezTo>
                    <a:pt x="16" y="93"/>
                    <a:pt x="16" y="93"/>
                    <a:pt x="16" y="92"/>
                  </a:cubicBezTo>
                  <a:cubicBezTo>
                    <a:pt x="18" y="83"/>
                    <a:pt x="20" y="74"/>
                    <a:pt x="22" y="65"/>
                  </a:cubicBezTo>
                  <a:cubicBezTo>
                    <a:pt x="28" y="47"/>
                    <a:pt x="38" y="32"/>
                    <a:pt x="52" y="20"/>
                  </a:cubicBezTo>
                  <a:cubicBezTo>
                    <a:pt x="62" y="11"/>
                    <a:pt x="73" y="4"/>
                    <a:pt x="8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86" name="مستطيل 96">
              <a:extLst>
                <a:ext uri="{FF2B5EF4-FFF2-40B4-BE49-F238E27FC236}">
                  <a16:creationId xmlns:a16="http://schemas.microsoft.com/office/drawing/2014/main" id="{3FAC0DE9-D883-43DA-A0A9-126D130E26B5}"/>
                </a:ext>
              </a:extLst>
            </p:cNvPr>
            <p:cNvSpPr>
              <a:spLocks noChangeArrowheads="1"/>
            </p:cNvSpPr>
            <p:nvPr/>
          </p:nvSpPr>
          <p:spPr bwMode="auto">
            <a:xfrm>
              <a:off x="1311275" y="3330966"/>
              <a:ext cx="27622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87" name="مستطيل 97">
              <a:extLst>
                <a:ext uri="{FF2B5EF4-FFF2-40B4-BE49-F238E27FC236}">
                  <a16:creationId xmlns:a16="http://schemas.microsoft.com/office/drawing/2014/main" id="{C87E8912-8E4A-4ECE-A566-14F732CD1217}"/>
                </a:ext>
              </a:extLst>
            </p:cNvPr>
            <p:cNvSpPr>
              <a:spLocks noChangeArrowheads="1"/>
            </p:cNvSpPr>
            <p:nvPr/>
          </p:nvSpPr>
          <p:spPr bwMode="auto">
            <a:xfrm>
              <a:off x="1311275" y="3218253"/>
              <a:ext cx="3366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1" anchor="t" anchorCtr="0" compatLnSpc="1">
              <a:prstTxWarp prst="textNoShape">
                <a:avLst/>
              </a:prstTxWarp>
              <a:spAutoFit/>
            </a:bodyPr>
            <a:lstStyle>
              <a:lvl1pPr algn="r" rtl="1" eaLnBrk="0" fontAlgn="base" hangingPunct="0">
                <a:spcBef>
                  <a:spcPct val="0"/>
                </a:spcBef>
                <a:spcAft>
                  <a:spcPct val="0"/>
                </a:spcAft>
                <a:defRPr>
                  <a:solidFill>
                    <a:schemeClr val="tx1"/>
                  </a:solidFill>
                  <a:latin typeface="Arial" panose="020B0604020202020204" pitchFamily="34" charset="0"/>
                </a:defRPr>
              </a:lvl1pPr>
              <a:lvl2pPr algn="r" rtl="1" eaLnBrk="0" fontAlgn="base" hangingPunct="0">
                <a:spcBef>
                  <a:spcPct val="0"/>
                </a:spcBef>
                <a:spcAft>
                  <a:spcPct val="0"/>
                </a:spcAft>
                <a:defRPr>
                  <a:solidFill>
                    <a:schemeClr val="tx1"/>
                  </a:solidFill>
                  <a:latin typeface="Arial" panose="020B0604020202020204" pitchFamily="34" charset="0"/>
                </a:defRPr>
              </a:lvl2pPr>
              <a:lvl3pPr algn="r" rtl="1" eaLnBrk="0" fontAlgn="base" hangingPunct="0">
                <a:spcBef>
                  <a:spcPct val="0"/>
                </a:spcBef>
                <a:spcAft>
                  <a:spcPct val="0"/>
                </a:spcAft>
                <a:defRPr>
                  <a:solidFill>
                    <a:schemeClr val="tx1"/>
                  </a:solidFill>
                  <a:latin typeface="Arial" panose="020B0604020202020204" pitchFamily="34" charset="0"/>
                </a:defRPr>
              </a:lvl3pPr>
              <a:lvl4pPr algn="r" rtl="1" eaLnBrk="0" fontAlgn="base" hangingPunct="0">
                <a:spcBef>
                  <a:spcPct val="0"/>
                </a:spcBef>
                <a:spcAft>
                  <a:spcPct val="0"/>
                </a:spcAft>
                <a:defRPr>
                  <a:solidFill>
                    <a:schemeClr val="tx1"/>
                  </a:solidFill>
                  <a:latin typeface="Arial" panose="020B0604020202020204" pitchFamily="34" charset="0"/>
                </a:defRPr>
              </a:lvl4pPr>
              <a:lvl5pPr algn="r" rtl="1" eaLnBrk="0" fontAlgn="base" hangingPunct="0">
                <a:spcBef>
                  <a:spcPct val="0"/>
                </a:spcBef>
                <a:spcAft>
                  <a:spcPct val="0"/>
                </a:spcAft>
                <a:defRPr>
                  <a:solidFill>
                    <a:schemeClr val="tx1"/>
                  </a:solidFill>
                  <a:latin typeface="Arial" panose="020B0604020202020204" pitchFamily="34" charset="0"/>
                </a:defRPr>
              </a:lvl5pPr>
              <a:lvl6pPr algn="r" rtl="1" eaLnBrk="0" fontAlgn="base" hangingPunct="0">
                <a:spcBef>
                  <a:spcPct val="0"/>
                </a:spcBef>
                <a:spcAft>
                  <a:spcPct val="0"/>
                </a:spcAft>
                <a:defRPr>
                  <a:solidFill>
                    <a:schemeClr val="tx1"/>
                  </a:solidFill>
                  <a:latin typeface="Arial" panose="020B0604020202020204" pitchFamily="34" charset="0"/>
                </a:defRPr>
              </a:lvl6pPr>
              <a:lvl7pPr algn="r" rtl="1" eaLnBrk="0" fontAlgn="base" hangingPunct="0">
                <a:spcBef>
                  <a:spcPct val="0"/>
                </a:spcBef>
                <a:spcAft>
                  <a:spcPct val="0"/>
                </a:spcAft>
                <a:defRPr>
                  <a:solidFill>
                    <a:schemeClr val="tx1"/>
                  </a:solidFill>
                  <a:latin typeface="Arial" panose="020B0604020202020204" pitchFamily="34" charset="0"/>
                </a:defRPr>
              </a:lvl7pPr>
              <a:lvl8pPr algn="r" rtl="1" eaLnBrk="0" fontAlgn="base" hangingPunct="0">
                <a:spcBef>
                  <a:spcPct val="0"/>
                </a:spcBef>
                <a:spcAft>
                  <a:spcPct val="0"/>
                </a:spcAft>
                <a:defRPr>
                  <a:solidFill>
                    <a:schemeClr val="tx1"/>
                  </a:solidFill>
                  <a:latin typeface="Arial" panose="020B0604020202020204" pitchFamily="34" charset="0"/>
                </a:defRPr>
              </a:lvl8pPr>
              <a:lvl9pPr algn="r" rtl="1"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1" eaLnBrk="0" fontAlgn="base" latinLnBrk="0" hangingPunct="0">
                <a:lnSpc>
                  <a:spcPct val="100000"/>
                </a:lnSpc>
                <a:spcBef>
                  <a:spcPct val="0"/>
                </a:spcBef>
                <a:spcAft>
                  <a:spcPct val="0"/>
                </a:spcAft>
                <a:buClrTx/>
                <a:buSzTx/>
                <a:buFontTx/>
                <a:buNone/>
                <a:tabLst/>
              </a:pPr>
              <a:r>
                <a:rPr lang="ar-SA" sz="2100" b="1" dirty="0">
                  <a:solidFill>
                    <a:srgbClr val="FF9936"/>
                  </a:solidFill>
                  <a:latin typeface="Tahoma" panose="020B0604030504040204" pitchFamily="34" charset="0"/>
                  <a:cs typeface="Tahoma" panose="020B0604030504040204" pitchFamily="34" charset="0"/>
                </a:rPr>
                <a:t>50</a:t>
              </a:r>
              <a:endParaRPr kumimoji="0" lang="ar-SA"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endParaRPr>
            </a:p>
          </p:txBody>
        </p:sp>
      </p:grpSp>
      <p:grpSp>
        <p:nvGrpSpPr>
          <p:cNvPr id="188" name="المجموعة 7">
            <a:extLst>
              <a:ext uri="{FF2B5EF4-FFF2-40B4-BE49-F238E27FC236}">
                <a16:creationId xmlns:a16="http://schemas.microsoft.com/office/drawing/2014/main" id="{DAC48EDF-5D34-43DC-B606-7890763FD8F2}"/>
              </a:ext>
            </a:extLst>
          </p:cNvPr>
          <p:cNvGrpSpPr/>
          <p:nvPr/>
        </p:nvGrpSpPr>
        <p:grpSpPr>
          <a:xfrm>
            <a:off x="778468" y="4739998"/>
            <a:ext cx="569913" cy="568325"/>
            <a:chOff x="1162050" y="4580328"/>
            <a:chExt cx="569913" cy="568325"/>
          </a:xfrm>
        </p:grpSpPr>
        <p:sp>
          <p:nvSpPr>
            <p:cNvPr id="189" name="شكل حر 80">
              <a:extLst>
                <a:ext uri="{FF2B5EF4-FFF2-40B4-BE49-F238E27FC236}">
                  <a16:creationId xmlns:a16="http://schemas.microsoft.com/office/drawing/2014/main" id="{BE225D58-2FAF-46B8-B365-44E7286F5B46}"/>
                </a:ext>
              </a:extLst>
            </p:cNvPr>
            <p:cNvSpPr>
              <a:spLocks/>
            </p:cNvSpPr>
            <p:nvPr/>
          </p:nvSpPr>
          <p:spPr bwMode="auto">
            <a:xfrm>
              <a:off x="1162050" y="4580328"/>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90" name="شكل حر 81">
              <a:extLst>
                <a:ext uri="{FF2B5EF4-FFF2-40B4-BE49-F238E27FC236}">
                  <a16:creationId xmlns:a16="http://schemas.microsoft.com/office/drawing/2014/main" id="{17251B44-4F98-4856-9DAF-ACBD31602B33}"/>
                </a:ext>
              </a:extLst>
            </p:cNvPr>
            <p:cNvSpPr>
              <a:spLocks/>
            </p:cNvSpPr>
            <p:nvPr/>
          </p:nvSpPr>
          <p:spPr bwMode="auto">
            <a:xfrm>
              <a:off x="1217613" y="4637478"/>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91" name="الشكل الحر 82">
              <a:extLst>
                <a:ext uri="{FF2B5EF4-FFF2-40B4-BE49-F238E27FC236}">
                  <a16:creationId xmlns:a16="http://schemas.microsoft.com/office/drawing/2014/main" id="{B3DF5DBB-B867-41A8-AC0E-0C97BAE54259}"/>
                </a:ext>
              </a:extLst>
            </p:cNvPr>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92" name="شكل حر 83">
              <a:extLst>
                <a:ext uri="{FF2B5EF4-FFF2-40B4-BE49-F238E27FC236}">
                  <a16:creationId xmlns:a16="http://schemas.microsoft.com/office/drawing/2014/main" id="{BF335FEB-CCEE-4138-AAB2-AC6E8CA0D777}"/>
                </a:ext>
              </a:extLst>
            </p:cNvPr>
            <p:cNvSpPr>
              <a:spLocks/>
            </p:cNvSpPr>
            <p:nvPr/>
          </p:nvSpPr>
          <p:spPr bwMode="auto">
            <a:xfrm>
              <a:off x="1217613" y="4639066"/>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93" name="مستطيل 100">
              <a:extLst>
                <a:ext uri="{FF2B5EF4-FFF2-40B4-BE49-F238E27FC236}">
                  <a16:creationId xmlns:a16="http://schemas.microsoft.com/office/drawing/2014/main" id="{FC5879EE-8FC0-4A4A-B0A8-E8D00491F48F}"/>
                </a:ext>
              </a:extLst>
            </p:cNvPr>
            <p:cNvSpPr>
              <a:spLocks noChangeArrowheads="1"/>
            </p:cNvSpPr>
            <p:nvPr/>
          </p:nvSpPr>
          <p:spPr bwMode="auto">
            <a:xfrm>
              <a:off x="1376363" y="4759716"/>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94" name="مستطيل 101">
              <a:extLst>
                <a:ext uri="{FF2B5EF4-FFF2-40B4-BE49-F238E27FC236}">
                  <a16:creationId xmlns:a16="http://schemas.microsoft.com/office/drawing/2014/main" id="{997C2062-C289-4222-B8AA-DDF9828356DA}"/>
                </a:ext>
              </a:extLst>
            </p:cNvPr>
            <p:cNvSpPr>
              <a:spLocks noChangeArrowheads="1"/>
            </p:cNvSpPr>
            <p:nvPr/>
          </p:nvSpPr>
          <p:spPr bwMode="auto">
            <a:xfrm>
              <a:off x="1328738" y="4699391"/>
              <a:ext cx="3366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1" anchor="t" anchorCtr="0" compatLnSpc="1">
              <a:prstTxWarp prst="textNoShape">
                <a:avLst/>
              </a:prstTxWarp>
              <a:spAutoFit/>
            </a:bodyPr>
            <a:lstStyle>
              <a:lvl1pPr algn="r" rtl="1" eaLnBrk="0" fontAlgn="base" hangingPunct="0">
                <a:spcBef>
                  <a:spcPct val="0"/>
                </a:spcBef>
                <a:spcAft>
                  <a:spcPct val="0"/>
                </a:spcAft>
                <a:defRPr>
                  <a:solidFill>
                    <a:schemeClr val="tx1"/>
                  </a:solidFill>
                  <a:latin typeface="Arial" panose="020B0604020202020204" pitchFamily="34" charset="0"/>
                </a:defRPr>
              </a:lvl1pPr>
              <a:lvl2pPr algn="r" rtl="1" eaLnBrk="0" fontAlgn="base" hangingPunct="0">
                <a:spcBef>
                  <a:spcPct val="0"/>
                </a:spcBef>
                <a:spcAft>
                  <a:spcPct val="0"/>
                </a:spcAft>
                <a:defRPr>
                  <a:solidFill>
                    <a:schemeClr val="tx1"/>
                  </a:solidFill>
                  <a:latin typeface="Arial" panose="020B0604020202020204" pitchFamily="34" charset="0"/>
                </a:defRPr>
              </a:lvl2pPr>
              <a:lvl3pPr algn="r" rtl="1" eaLnBrk="0" fontAlgn="base" hangingPunct="0">
                <a:spcBef>
                  <a:spcPct val="0"/>
                </a:spcBef>
                <a:spcAft>
                  <a:spcPct val="0"/>
                </a:spcAft>
                <a:defRPr>
                  <a:solidFill>
                    <a:schemeClr val="tx1"/>
                  </a:solidFill>
                  <a:latin typeface="Arial" panose="020B0604020202020204" pitchFamily="34" charset="0"/>
                </a:defRPr>
              </a:lvl3pPr>
              <a:lvl4pPr algn="r" rtl="1" eaLnBrk="0" fontAlgn="base" hangingPunct="0">
                <a:spcBef>
                  <a:spcPct val="0"/>
                </a:spcBef>
                <a:spcAft>
                  <a:spcPct val="0"/>
                </a:spcAft>
                <a:defRPr>
                  <a:solidFill>
                    <a:schemeClr val="tx1"/>
                  </a:solidFill>
                  <a:latin typeface="Arial" panose="020B0604020202020204" pitchFamily="34" charset="0"/>
                </a:defRPr>
              </a:lvl4pPr>
              <a:lvl5pPr algn="r" rtl="1" eaLnBrk="0" fontAlgn="base" hangingPunct="0">
                <a:spcBef>
                  <a:spcPct val="0"/>
                </a:spcBef>
                <a:spcAft>
                  <a:spcPct val="0"/>
                </a:spcAft>
                <a:defRPr>
                  <a:solidFill>
                    <a:schemeClr val="tx1"/>
                  </a:solidFill>
                  <a:latin typeface="Arial" panose="020B0604020202020204" pitchFamily="34" charset="0"/>
                </a:defRPr>
              </a:lvl5pPr>
              <a:lvl6pPr algn="r" rtl="1" eaLnBrk="0" fontAlgn="base" hangingPunct="0">
                <a:spcBef>
                  <a:spcPct val="0"/>
                </a:spcBef>
                <a:spcAft>
                  <a:spcPct val="0"/>
                </a:spcAft>
                <a:defRPr>
                  <a:solidFill>
                    <a:schemeClr val="tx1"/>
                  </a:solidFill>
                  <a:latin typeface="Arial" panose="020B0604020202020204" pitchFamily="34" charset="0"/>
                </a:defRPr>
              </a:lvl6pPr>
              <a:lvl7pPr algn="r" rtl="1" eaLnBrk="0" fontAlgn="base" hangingPunct="0">
                <a:spcBef>
                  <a:spcPct val="0"/>
                </a:spcBef>
                <a:spcAft>
                  <a:spcPct val="0"/>
                </a:spcAft>
                <a:defRPr>
                  <a:solidFill>
                    <a:schemeClr val="tx1"/>
                  </a:solidFill>
                  <a:latin typeface="Arial" panose="020B0604020202020204" pitchFamily="34" charset="0"/>
                </a:defRPr>
              </a:lvl7pPr>
              <a:lvl8pPr algn="r" rtl="1" eaLnBrk="0" fontAlgn="base" hangingPunct="0">
                <a:spcBef>
                  <a:spcPct val="0"/>
                </a:spcBef>
                <a:spcAft>
                  <a:spcPct val="0"/>
                </a:spcAft>
                <a:defRPr>
                  <a:solidFill>
                    <a:schemeClr val="tx1"/>
                  </a:solidFill>
                  <a:latin typeface="Arial" panose="020B0604020202020204" pitchFamily="34" charset="0"/>
                </a:defRPr>
              </a:lvl8pPr>
              <a:lvl9pPr algn="r" rtl="1"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1" eaLnBrk="0" fontAlgn="base" latinLnBrk="0" hangingPunct="0">
                <a:lnSpc>
                  <a:spcPct val="100000"/>
                </a:lnSpc>
                <a:spcBef>
                  <a:spcPct val="0"/>
                </a:spcBef>
                <a:spcAft>
                  <a:spcPct val="0"/>
                </a:spcAft>
                <a:buClrTx/>
                <a:buSzTx/>
                <a:buFontTx/>
                <a:buNone/>
                <a:tabLst/>
              </a:pPr>
              <a:r>
                <a:rPr lang="ar-SA" sz="2100" b="1" dirty="0">
                  <a:solidFill>
                    <a:srgbClr val="FF9936"/>
                  </a:solidFill>
                  <a:latin typeface="Tahoma" panose="020B0604030504040204" pitchFamily="34" charset="0"/>
                  <a:cs typeface="Tahoma" panose="020B0604030504040204" pitchFamily="34" charset="0"/>
                </a:rPr>
                <a:t>40</a:t>
              </a:r>
              <a:endParaRPr kumimoji="0" lang="ar-SA"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endParaRPr>
            </a:p>
          </p:txBody>
        </p:sp>
      </p:grpSp>
      <p:sp>
        <p:nvSpPr>
          <p:cNvPr id="195" name="شكل بيضاوي 107">
            <a:extLst>
              <a:ext uri="{FF2B5EF4-FFF2-40B4-BE49-F238E27FC236}">
                <a16:creationId xmlns:a16="http://schemas.microsoft.com/office/drawing/2014/main" id="{7747EE8E-C826-448E-88C2-BFE8A937EC68}"/>
              </a:ext>
            </a:extLst>
          </p:cNvPr>
          <p:cNvSpPr>
            <a:spLocks noChangeArrowheads="1"/>
          </p:cNvSpPr>
          <p:nvPr/>
        </p:nvSpPr>
        <p:spPr bwMode="auto">
          <a:xfrm>
            <a:off x="2216743" y="4201836"/>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96" name="شكل بيضاوي 108">
            <a:extLst>
              <a:ext uri="{FF2B5EF4-FFF2-40B4-BE49-F238E27FC236}">
                <a16:creationId xmlns:a16="http://schemas.microsoft.com/office/drawing/2014/main" id="{59863306-13C7-4AC1-9EFE-6F40848BFC15}"/>
              </a:ext>
            </a:extLst>
          </p:cNvPr>
          <p:cNvSpPr>
            <a:spLocks noChangeArrowheads="1"/>
          </p:cNvSpPr>
          <p:nvPr/>
        </p:nvSpPr>
        <p:spPr bwMode="auto">
          <a:xfrm>
            <a:off x="2275481" y="4263748"/>
            <a:ext cx="155575"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97" name="شكل حر 109">
            <a:extLst>
              <a:ext uri="{FF2B5EF4-FFF2-40B4-BE49-F238E27FC236}">
                <a16:creationId xmlns:a16="http://schemas.microsoft.com/office/drawing/2014/main" id="{6166D340-6343-45F7-B4F3-ABD78FD56D11}"/>
              </a:ext>
            </a:extLst>
          </p:cNvPr>
          <p:cNvSpPr>
            <a:spLocks/>
          </p:cNvSpPr>
          <p:nvPr/>
        </p:nvSpPr>
        <p:spPr bwMode="auto">
          <a:xfrm>
            <a:off x="1424581" y="1461811"/>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98" name="شكل حر 110">
            <a:extLst>
              <a:ext uri="{FF2B5EF4-FFF2-40B4-BE49-F238E27FC236}">
                <a16:creationId xmlns:a16="http://schemas.microsoft.com/office/drawing/2014/main" id="{CB1003EA-A235-4852-9F56-67BF034AD3AE}"/>
              </a:ext>
            </a:extLst>
          </p:cNvPr>
          <p:cNvSpPr>
            <a:spLocks/>
          </p:cNvSpPr>
          <p:nvPr/>
        </p:nvSpPr>
        <p:spPr bwMode="auto">
          <a:xfrm>
            <a:off x="1580156" y="1377673"/>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199" name="شكل حر 113">
            <a:extLst>
              <a:ext uri="{FF2B5EF4-FFF2-40B4-BE49-F238E27FC236}">
                <a16:creationId xmlns:a16="http://schemas.microsoft.com/office/drawing/2014/main" id="{F6A81DEB-A7E9-4998-A6ED-D97FC882B451}"/>
              </a:ext>
            </a:extLst>
          </p:cNvPr>
          <p:cNvSpPr>
            <a:spLocks/>
          </p:cNvSpPr>
          <p:nvPr/>
        </p:nvSpPr>
        <p:spPr bwMode="auto">
          <a:xfrm>
            <a:off x="2956518" y="141894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200" name="شكل حر 114">
            <a:extLst>
              <a:ext uri="{FF2B5EF4-FFF2-40B4-BE49-F238E27FC236}">
                <a16:creationId xmlns:a16="http://schemas.microsoft.com/office/drawing/2014/main" id="{0F6F97AA-B8FF-4EDA-9321-E0D1D221B264}"/>
              </a:ext>
            </a:extLst>
          </p:cNvPr>
          <p:cNvSpPr>
            <a:spLocks/>
          </p:cNvSpPr>
          <p:nvPr/>
        </p:nvSpPr>
        <p:spPr bwMode="auto">
          <a:xfrm>
            <a:off x="2800943" y="133639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201" name="شكل حر 115">
            <a:extLst>
              <a:ext uri="{FF2B5EF4-FFF2-40B4-BE49-F238E27FC236}">
                <a16:creationId xmlns:a16="http://schemas.microsoft.com/office/drawing/2014/main" id="{46A0A5A5-E865-42BC-B4D3-2AD2CEF3BA92}"/>
              </a:ext>
            </a:extLst>
          </p:cNvPr>
          <p:cNvSpPr>
            <a:spLocks/>
          </p:cNvSpPr>
          <p:nvPr/>
        </p:nvSpPr>
        <p:spPr bwMode="auto">
          <a:xfrm>
            <a:off x="3062881" y="1531661"/>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202" name="شكل حر 116">
            <a:extLst>
              <a:ext uri="{FF2B5EF4-FFF2-40B4-BE49-F238E27FC236}">
                <a16:creationId xmlns:a16="http://schemas.microsoft.com/office/drawing/2014/main" id="{377FCA2E-465C-4D54-B080-1FBBCF0D53E0}"/>
              </a:ext>
            </a:extLst>
          </p:cNvPr>
          <p:cNvSpPr>
            <a:spLocks/>
          </p:cNvSpPr>
          <p:nvPr/>
        </p:nvSpPr>
        <p:spPr bwMode="auto">
          <a:xfrm>
            <a:off x="4390031" y="2820711"/>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203" name="شكل حر 117">
            <a:extLst>
              <a:ext uri="{FF2B5EF4-FFF2-40B4-BE49-F238E27FC236}">
                <a16:creationId xmlns:a16="http://schemas.microsoft.com/office/drawing/2014/main" id="{60E7A303-C865-4E28-9CCD-149188C37B07}"/>
              </a:ext>
            </a:extLst>
          </p:cNvPr>
          <p:cNvSpPr>
            <a:spLocks/>
          </p:cNvSpPr>
          <p:nvPr/>
        </p:nvSpPr>
        <p:spPr bwMode="auto">
          <a:xfrm>
            <a:off x="4112218" y="1771373"/>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204" name="شكل حر 111">
            <a:extLst>
              <a:ext uri="{FF2B5EF4-FFF2-40B4-BE49-F238E27FC236}">
                <a16:creationId xmlns:a16="http://schemas.microsoft.com/office/drawing/2014/main" id="{D38E42BC-6A90-4817-BE83-C74723F2136E}"/>
              </a:ext>
            </a:extLst>
          </p:cNvPr>
          <p:cNvSpPr>
            <a:spLocks/>
          </p:cNvSpPr>
          <p:nvPr/>
        </p:nvSpPr>
        <p:spPr bwMode="auto">
          <a:xfrm flipH="1">
            <a:off x="4705071" y="2379612"/>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205" name="شكل حر 112">
            <a:extLst>
              <a:ext uri="{FF2B5EF4-FFF2-40B4-BE49-F238E27FC236}">
                <a16:creationId xmlns:a16="http://schemas.microsoft.com/office/drawing/2014/main" id="{6F96A964-221E-4755-83BE-D5BC310CB9AD}"/>
              </a:ext>
            </a:extLst>
          </p:cNvPr>
          <p:cNvSpPr>
            <a:spLocks/>
          </p:cNvSpPr>
          <p:nvPr/>
        </p:nvSpPr>
        <p:spPr bwMode="auto">
          <a:xfrm flipH="1">
            <a:off x="4840009" y="2495500"/>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1" anchor="t" anchorCtr="0" compatLnSpc="1">
            <a:prstTxWarp prst="textNoShape">
              <a:avLst/>
            </a:prstTxWarp>
          </a:bodyPr>
          <a:lstStyle/>
          <a:p>
            <a:pPr rtl="1"/>
            <a:endParaRPr lang="ar-SA" dirty="0">
              <a:latin typeface="Tahoma" panose="020B0604030504040204" pitchFamily="34" charset="0"/>
              <a:cs typeface="Tahoma" panose="020B0604030504040204" pitchFamily="34" charset="0"/>
            </a:endParaRPr>
          </a:p>
        </p:txBody>
      </p:sp>
      <p:sp>
        <p:nvSpPr>
          <p:cNvPr id="207" name="مستطيل 206">
            <a:extLst>
              <a:ext uri="{FF2B5EF4-FFF2-40B4-BE49-F238E27FC236}">
                <a16:creationId xmlns:a16="http://schemas.microsoft.com/office/drawing/2014/main" id="{A18DCFCD-2514-4A21-AFB5-342C9B801311}"/>
              </a:ext>
            </a:extLst>
          </p:cNvPr>
          <p:cNvSpPr/>
          <p:nvPr/>
        </p:nvSpPr>
        <p:spPr>
          <a:xfrm>
            <a:off x="5223655" y="3710021"/>
            <a:ext cx="6030218" cy="1938992"/>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4000" b="1" kern="0" dirty="0">
                <a:solidFill>
                  <a:srgbClr val="BF2523"/>
                </a:solidFill>
                <a:cs typeface="Calibri"/>
                <a:sym typeface="Calibri"/>
              </a:rPr>
              <a:t>عزيزي الطالب/ عزيزتي الطالبة:</a:t>
            </a:r>
          </a:p>
          <a:p>
            <a:pPr marL="0" marR="0" lvl="0" indent="0" algn="ctr" defTabSz="914400" rtl="0" eaLnBrk="1" fontAlgn="auto" latinLnBrk="0" hangingPunct="1">
              <a:lnSpc>
                <a:spcPct val="100000"/>
              </a:lnSpc>
              <a:spcBef>
                <a:spcPts val="0"/>
              </a:spcBef>
              <a:spcAft>
                <a:spcPts val="0"/>
              </a:spcAft>
              <a:buClrTx/>
              <a:buSzTx/>
              <a:buFontTx/>
              <a:buNone/>
              <a:tabLst/>
              <a:defRPr/>
            </a:pPr>
            <a:r>
              <a:rPr lang="ar-SA" sz="4000" b="1" kern="0" dirty="0">
                <a:solidFill>
                  <a:srgbClr val="BF2523"/>
                </a:solidFill>
                <a:cs typeface="Calibri"/>
                <a:sym typeface="Calibri"/>
              </a:rPr>
              <a:t>خلال دقيقة واحدة دونّ/ي ما تعرف/ين عن صفات الدجال:</a:t>
            </a:r>
          </a:p>
        </p:txBody>
      </p:sp>
      <p:sp>
        <p:nvSpPr>
          <p:cNvPr id="101" name="مستطيل: زوايا مستديرة 100">
            <a:extLst>
              <a:ext uri="{FF2B5EF4-FFF2-40B4-BE49-F238E27FC236}">
                <a16:creationId xmlns:a16="http://schemas.microsoft.com/office/drawing/2014/main" id="{ECC961AA-0128-4A03-82AE-9F957D8BDA37}"/>
              </a:ext>
            </a:extLst>
          </p:cNvPr>
          <p:cNvSpPr/>
          <p:nvPr/>
        </p:nvSpPr>
        <p:spPr>
          <a:xfrm>
            <a:off x="5575346" y="5649013"/>
            <a:ext cx="5326835" cy="828166"/>
          </a:xfrm>
          <a:prstGeom prst="roundRect">
            <a:avLst>
              <a:gd name="adj" fmla="val 50000"/>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a:solidFill>
                  <a:schemeClr val="accent3">
                    <a:lumMod val="50000"/>
                  </a:schemeClr>
                </a:solidFill>
              </a:rPr>
              <a:t>صفاته – سبب التسمية -  الوقاية من فتنته</a:t>
            </a:r>
          </a:p>
        </p:txBody>
      </p:sp>
    </p:spTree>
    <p:extLst>
      <p:ext uri="{BB962C8B-B14F-4D97-AF65-F5344CB8AC3E}">
        <p14:creationId xmlns:p14="http://schemas.microsoft.com/office/powerpoint/2010/main" val="278932662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chemeClr val="accent2"/>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barn(inVertical)">
                                      <p:cBhvr>
                                        <p:cTn id="13" dur="500"/>
                                        <p:tgtEl>
                                          <p:spTgt spid="10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7"/>
                                        </p:tgtEl>
                                        <p:attrNameLst>
                                          <p:attrName>style.visibility</p:attrName>
                                        </p:attrNameLst>
                                      </p:cBhvr>
                                      <p:to>
                                        <p:strVal val="visible"/>
                                      </p:to>
                                    </p:set>
                                    <p:animEffect transition="in" filter="barn(inVertical)">
                                      <p:cBhvr>
                                        <p:cTn id="16"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11"/>
                    </p:tgtEl>
                  </p:cond>
                </p:stCondLst>
                <p:endSync evt="end" delay="0">
                  <p:rtn val="all"/>
                </p:endSync>
                <p:childTnLst>
                  <p:par>
                    <p:cTn id="18" fill="hold">
                      <p:stCondLst>
                        <p:cond delay="0"/>
                      </p:stCondLst>
                      <p:childTnLst>
                        <p:par>
                          <p:cTn id="19" fill="hold">
                            <p:stCondLst>
                              <p:cond delay="0"/>
                            </p:stCondLst>
                            <p:childTnLst>
                              <p:par>
                                <p:cTn id="20" presetID="8" presetClass="emph" presetSubtype="0" fill="hold" nodeType="clickEffect">
                                  <p:stCondLst>
                                    <p:cond delay="0"/>
                                  </p:stCondLst>
                                  <p:childTnLst>
                                    <p:animRot by="21600000">
                                      <p:cBhvr>
                                        <p:cTn id="21" dur="60000" fill="hold"/>
                                        <p:tgtEl>
                                          <p:spTgt spid="141"/>
                                        </p:tgtEl>
                                        <p:attrNameLst>
                                          <p:attrName>r</p:attrName>
                                        </p:attrNameLst>
                                      </p:cBhvr>
                                    </p:animRot>
                                  </p:childTnLst>
                                </p:cTn>
                              </p:par>
                            </p:childTnLst>
                          </p:cTn>
                        </p:par>
                        <p:par>
                          <p:cTn id="22" fill="hold">
                            <p:stCondLst>
                              <p:cond delay="60000"/>
                            </p:stCondLst>
                            <p:childTnLst>
                              <p:par>
                                <p:cTn id="23" presetID="53" presetClass="entr" presetSubtype="16" fill="hold" nodeType="afterEffect">
                                  <p:stCondLst>
                                    <p:cond delay="0"/>
                                  </p:stCondLst>
                                  <p:childTnLst>
                                    <p:set>
                                      <p:cBhvr>
                                        <p:cTn id="24" dur="1" fill="hold">
                                          <p:stCondLst>
                                            <p:cond delay="0"/>
                                          </p:stCondLst>
                                        </p:cTn>
                                        <p:tgtEl>
                                          <p:spTgt spid="114"/>
                                        </p:tgtEl>
                                        <p:attrNameLst>
                                          <p:attrName>style.visibility</p:attrName>
                                        </p:attrNameLst>
                                      </p:cBhvr>
                                      <p:to>
                                        <p:strVal val="visible"/>
                                      </p:to>
                                    </p:set>
                                    <p:anim calcmode="lin" valueType="num">
                                      <p:cBhvr>
                                        <p:cTn id="25" dur="500" fill="hold"/>
                                        <p:tgtEl>
                                          <p:spTgt spid="114"/>
                                        </p:tgtEl>
                                        <p:attrNameLst>
                                          <p:attrName>ppt_w</p:attrName>
                                        </p:attrNameLst>
                                      </p:cBhvr>
                                      <p:tavLst>
                                        <p:tav tm="0">
                                          <p:val>
                                            <p:fltVal val="0"/>
                                          </p:val>
                                        </p:tav>
                                        <p:tav tm="100000">
                                          <p:val>
                                            <p:strVal val="#ppt_w"/>
                                          </p:val>
                                        </p:tav>
                                      </p:tavLst>
                                    </p:anim>
                                    <p:anim calcmode="lin" valueType="num">
                                      <p:cBhvr>
                                        <p:cTn id="26" dur="500" fill="hold"/>
                                        <p:tgtEl>
                                          <p:spTgt spid="114"/>
                                        </p:tgtEl>
                                        <p:attrNameLst>
                                          <p:attrName>ppt_h</p:attrName>
                                        </p:attrNameLst>
                                      </p:cBhvr>
                                      <p:tavLst>
                                        <p:tav tm="0">
                                          <p:val>
                                            <p:fltVal val="0"/>
                                          </p:val>
                                        </p:tav>
                                        <p:tav tm="100000">
                                          <p:val>
                                            <p:strVal val="#ppt_h"/>
                                          </p:val>
                                        </p:tav>
                                      </p:tavLst>
                                    </p:anim>
                                    <p:animEffect transition="in" filter="fade">
                                      <p:cBhvr>
                                        <p:cTn id="27" dur="500"/>
                                        <p:tgtEl>
                                          <p:spTgt spid="114"/>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11"/>
                  </p:tgtEl>
                </p:cond>
              </p:nextCondLst>
            </p:seq>
          </p:childTnLst>
        </p:cTn>
      </p:par>
    </p:tnLst>
    <p:bldLst>
      <p:bldP spid="207" grpId="0" animBg="1"/>
      <p:bldP spid="101"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1260</Words>
  <Application>Microsoft Office PowerPoint</Application>
  <PresentationFormat>شاشة عريضة</PresentationFormat>
  <Paragraphs>207</Paragraphs>
  <Slides>24</Slides>
  <Notes>1</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24</vt:i4>
      </vt:variant>
    </vt:vector>
  </HeadingPairs>
  <TitlesOfParts>
    <vt:vector size="34" baseType="lpstr">
      <vt:lpstr>AlBayan</vt:lpstr>
      <vt:lpstr>Arial</vt:lpstr>
      <vt:lpstr>Calibri</vt:lpstr>
      <vt:lpstr>Calibri Light</vt:lpstr>
      <vt:lpstr>MunaBeta-Regular</vt:lpstr>
      <vt:lpstr>Tahoma</vt:lpstr>
      <vt:lpstr>Tajawal</vt:lpstr>
      <vt:lpstr>Traditional Arabic</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 ρгe̠‎тту ĸɑdooϳ ·̵</dc:creator>
  <cp:lastModifiedBy>‏​​♋٭ ρгe̠‎тту ĸɑdooϳ ·̵</cp:lastModifiedBy>
  <cp:revision>88</cp:revision>
  <dcterms:created xsi:type="dcterms:W3CDTF">2020-09-19T09:50:59Z</dcterms:created>
  <dcterms:modified xsi:type="dcterms:W3CDTF">2020-10-12T23:10:09Z</dcterms:modified>
</cp:coreProperties>
</file>