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7331F365-43B9-40EE-A714-501F79E0497F-L0-001.jpeg" descr="7331F365-43B9-40EE-A714-501F79E0497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3768" y="-70785"/>
            <a:ext cx="24871536" cy="13857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1A447044-85F5-412F-BF25-B7340B351E43-L0-001.jpeg" descr="1A447044-85F5-412F-BF25-B7340B351E43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86321" y="-32357"/>
            <a:ext cx="24556838" cy="13781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48F83E4B-0379-4DE8-9962-81627049B872-L0-001.jpeg" descr="48F83E4B-0379-4DE8-9962-81627049B87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5366" y="23227"/>
            <a:ext cx="25417648" cy="14100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12758B40-B0BE-4EB4-B39D-F235DCFCA85C-L0-001.jpeg" descr="12758B40-B0BE-4EB4-B39D-F235DCFCA8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470" y="-2559"/>
            <a:ext cx="24414940" cy="13721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010D1B72-BF00-4645-9ACA-BEC05B42605C-L0-001.jpeg" descr="010D1B72-BF00-4645-9ACA-BEC05B4260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50" y="150362"/>
            <a:ext cx="24288300" cy="1341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blind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992678F-08A5-4DB1-A4E4-25462DA5364D-L0-001.jpeg" descr="0992678F-08A5-4DB1-A4E4-25462DA5364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054" y="-69380"/>
            <a:ext cx="24688108" cy="13854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65E0C42-4391-48AF-9A5E-8E7C21A3FECE-L0-001.jpeg" descr="B65E0C42-4391-48AF-9A5E-8E7C21A3FEC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498" y="-110746"/>
            <a:ext cx="24906997" cy="13937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E5060B6C-1101-4E6B-9FD7-04C3A77846AD-L0-001.jpeg" descr="E5060B6C-1101-4E6B-9FD7-04C3A77846A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64" y="-186684"/>
            <a:ext cx="25034328" cy="1408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14D0019-849E-4792-9114-BD1C168AEA8D-L0-001.jpeg" descr="D14D0019-849E-4792-9114-BD1C168AEA8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771" y="-17613"/>
            <a:ext cx="24609542" cy="1375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D601E1E-758B-4AE7-8440-6716B3F0530D-L0-001.jpeg" descr="FD601E1E-758B-4AE7-8440-6716B3F0530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7" y="-34732"/>
            <a:ext cx="24564627" cy="13785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5672322C-A67F-497A-8A9D-40A2C2B4352B-L0-001.jpeg" descr="5672322C-A67F-497A-8A9D-40A2C2B4352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8181" y="-202899"/>
            <a:ext cx="25020362" cy="14121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E2A4921C-98A9-4876-9A06-40D9055D072B-L0-001.jpeg" descr="E2A4921C-98A9-4876-9A06-40D9055D072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731" y="-110152"/>
            <a:ext cx="24621462" cy="13936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22085676-DF1C-46E0-8F18-3C75FF76ACDD-L0-001.jpeg" descr="22085676-DF1C-46E0-8F18-3C75FF76ACD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8113" y="-130792"/>
            <a:ext cx="24800226" cy="13977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