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4638"/>
            <a:ext cx="7467600" cy="1228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45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" y="348343"/>
            <a:ext cx="8181975" cy="61794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535"/>
            <a:ext cx="7772400" cy="614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381000"/>
            <a:ext cx="7924800" cy="610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533400"/>
            <a:ext cx="8201025" cy="5791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57164"/>
            <a:ext cx="7591425" cy="6543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609600"/>
            <a:ext cx="7886700" cy="58578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43" y="381000"/>
            <a:ext cx="7924800" cy="619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781300"/>
            <a:ext cx="7467600" cy="129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138113"/>
            <a:ext cx="7800975" cy="6581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7200"/>
            <a:ext cx="7848600" cy="6000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04800"/>
            <a:ext cx="7791450" cy="6267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533400"/>
            <a:ext cx="7962900" cy="609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622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Tareq</cp:lastModifiedBy>
  <cp:revision>1</cp:revision>
  <dcterms:created xsi:type="dcterms:W3CDTF">2006-08-16T00:00:00Z</dcterms:created>
  <dcterms:modified xsi:type="dcterms:W3CDTF">2020-10-23T06:08:40Z</dcterms:modified>
</cp:coreProperties>
</file>