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5" r:id="rId5"/>
    <p:sldId id="262" r:id="rId6"/>
    <p:sldId id="263" r:id="rId7"/>
    <p:sldId id="260" r:id="rId8"/>
    <p:sldId id="269" r:id="rId9"/>
    <p:sldId id="264" r:id="rId10"/>
    <p:sldId id="266" r:id="rId11"/>
    <p:sldId id="268" r:id="rId12"/>
    <p:sldId id="267" r:id="rId13"/>
    <p:sldId id="270" r:id="rId14"/>
    <p:sldId id="261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7F709"/>
    <a:srgbClr val="C829E3"/>
    <a:srgbClr val="FF99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10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2C64185-6498-4E53-BB15-A6362FD276A5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97F050-40C0-42D7-A3DD-C16078D808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155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620688"/>
            <a:ext cx="6300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Photosynthesis</a:t>
            </a:r>
            <a:r>
              <a:rPr lang="ar-SA" altLang="ko-KR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البناء الضوئي </a:t>
            </a:r>
            <a:endParaRPr lang="en-US" altLang="ko-KR" sz="4000" b="1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맑은 고딕" pitchFamily="50" charset="-127"/>
              <a:cs typeface="Calibri" panose="020F050202020403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0CB99CB-1121-49E6-8FFC-F59B70BFF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547028"/>
            <a:ext cx="4963886" cy="66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89858BC-DC93-430E-8483-98D5AEBDA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04693"/>
            <a:ext cx="1847850" cy="346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B519E5CF-D123-4C98-972B-570B4E8F611E}"/>
              </a:ext>
            </a:extLst>
          </p:cNvPr>
          <p:cNvSpPr/>
          <p:nvPr/>
        </p:nvSpPr>
        <p:spPr>
          <a:xfrm>
            <a:off x="3392350" y="3657272"/>
            <a:ext cx="45608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ما فائدة عملية البناء الضوئي للنبات؟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97BEDBC-C86E-4331-9EE5-2DAA3B2814BD}"/>
              </a:ext>
            </a:extLst>
          </p:cNvPr>
          <p:cNvSpPr/>
          <p:nvPr/>
        </p:nvSpPr>
        <p:spPr>
          <a:xfrm>
            <a:off x="4205868" y="2645429"/>
            <a:ext cx="45672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ما فائدة عملية البناء الضوئي للإنسان؟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8E35631-2A49-485D-8595-9579E022BFEC}"/>
              </a:ext>
            </a:extLst>
          </p:cNvPr>
          <p:cNvSpPr/>
          <p:nvPr/>
        </p:nvSpPr>
        <p:spPr>
          <a:xfrm>
            <a:off x="5364088" y="117079"/>
            <a:ext cx="354988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pigments</a:t>
            </a:r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الأصباغ</a:t>
            </a:r>
            <a:r>
              <a:rPr lang="ar-SA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ar-SA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CA188EC-55EC-4E37-BE28-558178397879}"/>
              </a:ext>
            </a:extLst>
          </p:cNvPr>
          <p:cNvSpPr/>
          <p:nvPr/>
        </p:nvSpPr>
        <p:spPr>
          <a:xfrm>
            <a:off x="4449410" y="1237979"/>
            <a:ext cx="44253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جزيئات ملونة تمتص الضوء لصنع  الغذاء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F1C7003-F165-41EA-AF43-E8733742D02B}"/>
              </a:ext>
            </a:extLst>
          </p:cNvPr>
          <p:cNvSpPr/>
          <p:nvPr/>
        </p:nvSpPr>
        <p:spPr>
          <a:xfrm>
            <a:off x="4430183" y="2967335"/>
            <a:ext cx="12939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008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الكلوروفيل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20310C0-C820-4071-9E2A-0775BF304097}"/>
              </a:ext>
            </a:extLst>
          </p:cNvPr>
          <p:cNvSpPr/>
          <p:nvPr/>
        </p:nvSpPr>
        <p:spPr>
          <a:xfrm>
            <a:off x="5567278" y="2945850"/>
            <a:ext cx="3469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8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الصبغة الأساسية في النباتات هي</a:t>
            </a:r>
            <a:endParaRPr lang="ar-SA" sz="2400" b="1" cap="none" spc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008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E9484E8-7B71-441D-A0B2-9E2F8B0D3151}"/>
              </a:ext>
            </a:extLst>
          </p:cNvPr>
          <p:cNvSpPr/>
          <p:nvPr/>
        </p:nvSpPr>
        <p:spPr>
          <a:xfrm>
            <a:off x="5475884" y="1936734"/>
            <a:ext cx="28745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008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توجد في أغشية </a:t>
            </a:r>
            <a:r>
              <a:rPr lang="ar-SA" sz="2400" b="1" cap="none" spc="0" dirty="0" err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008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الثايلاكويد</a:t>
            </a:r>
            <a:endParaRPr lang="ar-SA" sz="2400" b="1" cap="none" spc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00808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CFD4828-0447-46EC-94EE-2E3EAAA2EE34}"/>
              </a:ext>
            </a:extLst>
          </p:cNvPr>
          <p:cNvSpPr/>
          <p:nvPr/>
        </p:nvSpPr>
        <p:spPr>
          <a:xfrm>
            <a:off x="6104001" y="3742106"/>
            <a:ext cx="1276311" cy="461665"/>
          </a:xfrm>
          <a:prstGeom prst="rect">
            <a:avLst/>
          </a:prstGeom>
          <a:solidFill>
            <a:srgbClr val="FF99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أهم أنواعه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560372F-C429-4237-8D3B-EB2DD0C5ECDF}"/>
              </a:ext>
            </a:extLst>
          </p:cNvPr>
          <p:cNvSpPr/>
          <p:nvPr/>
        </p:nvSpPr>
        <p:spPr>
          <a:xfrm>
            <a:off x="7302234" y="4538362"/>
            <a:ext cx="14462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008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ar-SA" sz="2400" b="1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008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الكلوروفيل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651F35F-D298-4252-B5E3-60AB4A43B8E6}"/>
              </a:ext>
            </a:extLst>
          </p:cNvPr>
          <p:cNvSpPr/>
          <p:nvPr/>
        </p:nvSpPr>
        <p:spPr>
          <a:xfrm>
            <a:off x="4769130" y="4502416"/>
            <a:ext cx="14590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008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ar-SA" sz="2400" b="1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008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الكلوروفيل</a:t>
            </a:r>
          </a:p>
        </p:txBody>
      </p:sp>
      <p:sp>
        <p:nvSpPr>
          <p:cNvPr id="15" name="عنصر نائب للتذييل 14">
            <a:extLst>
              <a:ext uri="{FF2B5EF4-FFF2-40B4-BE49-F238E27FC236}">
                <a16:creationId xmlns:a16="http://schemas.microsoft.com/office/drawing/2014/main" id="{C22F1B13-6438-4B48-B852-1F8778EF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8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8ACD7BF-E05A-4BB0-9B04-5500E118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4654"/>
            <a:ext cx="3261377" cy="3006241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5ECD7AE-1AED-4286-A2A0-B92C87C9A646}"/>
              </a:ext>
            </a:extLst>
          </p:cNvPr>
          <p:cNvSpPr/>
          <p:nvPr/>
        </p:nvSpPr>
        <p:spPr>
          <a:xfrm>
            <a:off x="4570618" y="142028"/>
            <a:ext cx="3600398" cy="10785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الكلوروفيل يمتص اللون </a:t>
            </a:r>
            <a:r>
              <a:rPr lang="ar-SA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الأزرق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b="1" dirty="0">
                <a:solidFill>
                  <a:srgbClr val="C829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البنفسجي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 و </a:t>
            </a:r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الأحمر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وتعكس اللون 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الأخضر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D5F2B62-C944-4A53-8B20-942983AAB551}"/>
              </a:ext>
            </a:extLst>
          </p:cNvPr>
          <p:cNvSpPr/>
          <p:nvPr/>
        </p:nvSpPr>
        <p:spPr>
          <a:xfrm>
            <a:off x="4483901" y="3284984"/>
            <a:ext cx="440857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لماذا تظهر النباتات باللون الأخضر؟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581492B-646C-4C32-8E5A-0FDDDDAD03F8}"/>
              </a:ext>
            </a:extLst>
          </p:cNvPr>
          <p:cNvSpPr/>
          <p:nvPr/>
        </p:nvSpPr>
        <p:spPr>
          <a:xfrm>
            <a:off x="4639519" y="4077072"/>
            <a:ext cx="418095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لأن الأصباغ النباتية تمتص جميع ألوان الطيف </a:t>
            </a:r>
          </a:p>
          <a:p>
            <a:pPr algn="ctr"/>
            <a:r>
              <a:rPr lang="ar-SA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ما عدا اللون الأخضر </a:t>
            </a:r>
          </a:p>
          <a:p>
            <a:pPr algn="ctr"/>
            <a:r>
              <a:rPr lang="ar-SA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فينعكس فنرى النبات باللون الأخضر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BC5493D9-82B4-4F1F-A854-D4192816371E}"/>
              </a:ext>
            </a:extLst>
          </p:cNvPr>
          <p:cNvSpPr/>
          <p:nvPr/>
        </p:nvSpPr>
        <p:spPr>
          <a:xfrm>
            <a:off x="4570618" y="1556792"/>
            <a:ext cx="3600398" cy="10785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الكاروتينات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تمتص اللون </a:t>
            </a:r>
            <a:r>
              <a:rPr lang="ar-SA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الأزرق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الأخضر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وتعكس اللون </a:t>
            </a:r>
            <a:r>
              <a:rPr lang="ar-SA" b="1" dirty="0">
                <a:solidFill>
                  <a:srgbClr val="F7F7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الأصفر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البرتقالي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E52BE13-0552-457F-A4ED-39EFA9F6D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16" y="3429000"/>
            <a:ext cx="2808312" cy="2769420"/>
          </a:xfrm>
          <a:prstGeom prst="rect">
            <a:avLst/>
          </a:prstGeom>
        </p:spPr>
      </p:pic>
      <p:sp>
        <p:nvSpPr>
          <p:cNvPr id="9" name="عنصر نائب للتذييل 8">
            <a:extLst>
              <a:ext uri="{FF2B5EF4-FFF2-40B4-BE49-F238E27FC236}">
                <a16:creationId xmlns:a16="http://schemas.microsoft.com/office/drawing/2014/main" id="{D159B08B-E32D-4BC7-BB98-42348C30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3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29063A2-99B0-46CC-8B1F-C4C955CD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20688"/>
            <a:ext cx="2995790" cy="3664715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A418D668-20D9-48BA-9BEB-0D74F917265D}"/>
              </a:ext>
            </a:extLst>
          </p:cNvPr>
          <p:cNvSpPr/>
          <p:nvPr/>
        </p:nvSpPr>
        <p:spPr>
          <a:xfrm>
            <a:off x="2987824" y="4530738"/>
            <a:ext cx="3371552" cy="14150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b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في حال عدم وجود كلوروفيل</a:t>
            </a:r>
          </a:p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يمتص النبات كمية أقل من الضوء،</a:t>
            </a:r>
          </a:p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مما قد يؤدي </a:t>
            </a:r>
          </a:p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إلى انخفاض معدل البناء الضوئي </a:t>
            </a: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81B911-D6B0-4F39-9608-D9C8E85E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08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DE9162E-83C7-451C-972B-86653914D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359894"/>
            <a:ext cx="4895894" cy="422934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14F7B30-F123-4DE2-B8C1-4C150BB95125}"/>
              </a:ext>
            </a:extLst>
          </p:cNvPr>
          <p:cNvSpPr/>
          <p:nvPr/>
        </p:nvSpPr>
        <p:spPr>
          <a:xfrm>
            <a:off x="4704535" y="476672"/>
            <a:ext cx="36984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سؤال 21 صفحة </a:t>
            </a:r>
            <a:r>
              <a:rPr lang="ar-SA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146</a:t>
            </a:r>
            <a:endParaRPr lang="ar-SA" sz="5400" b="1" cap="none" spc="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AF19EDA3-8350-4E6F-83B3-F35B027252FF}"/>
              </a:ext>
            </a:extLst>
          </p:cNvPr>
          <p:cNvSpPr/>
          <p:nvPr/>
        </p:nvSpPr>
        <p:spPr>
          <a:xfrm>
            <a:off x="5219422" y="5085184"/>
            <a:ext cx="158417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1EC6BFB-0C59-411B-B27F-28E77D3C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3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id="{214C9B69-C20F-4D37-AAB6-E8AC056BE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358A4E-E766-4631-821A-35DD560E2344}"/>
              </a:ext>
            </a:extLst>
          </p:cNvPr>
          <p:cNvSpPr txBox="1"/>
          <p:nvPr/>
        </p:nvSpPr>
        <p:spPr>
          <a:xfrm>
            <a:off x="2286000" y="2693305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0" cap="none" spc="0" dirty="0">
                <a:ln w="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شكراً لكم </a:t>
            </a:r>
          </a:p>
          <a:p>
            <a:pPr algn="ctr"/>
            <a:r>
              <a:rPr lang="ar-SA" sz="1800" dirty="0">
                <a:ln w="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تمنياتي للجميع بالتوفيق</a:t>
            </a:r>
          </a:p>
          <a:p>
            <a:pPr algn="ctr"/>
            <a:endParaRPr lang="ar-SA" sz="1800" dirty="0">
              <a:ln w="0"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1800" dirty="0">
                <a:ln w="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معلمة المادة</a:t>
            </a:r>
          </a:p>
          <a:p>
            <a:pPr algn="ctr"/>
            <a:r>
              <a:rPr lang="ar-SA" sz="1800" dirty="0">
                <a:ln w="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أ. جوهرة الذبياني</a:t>
            </a:r>
            <a:endParaRPr lang="ar-SA" sz="1800" b="0" cap="none" spc="0" dirty="0">
              <a:ln w="0"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3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أفضل تربة زراعية - لجميع أنواع النباتات - (دليل شامل 2020) | GreenBalkona">
            <a:extLst>
              <a:ext uri="{FF2B5EF4-FFF2-40B4-BE49-F238E27FC236}">
                <a16:creationId xmlns:a16="http://schemas.microsoft.com/office/drawing/2014/main" id="{CD51FE85-B4B6-45CE-BC7B-081B9112C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51" y="782359"/>
            <a:ext cx="2180487" cy="1633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سقي الخضروات – plantnmore">
            <a:extLst>
              <a:ext uri="{FF2B5EF4-FFF2-40B4-BE49-F238E27FC236}">
                <a16:creationId xmlns:a16="http://schemas.microsoft.com/office/drawing/2014/main" id="{C6E48174-93A9-4F50-A9BB-4F697261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90" y="816282"/>
            <a:ext cx="2127203" cy="1565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D8E9F5B-38C1-4E17-9E92-97538E4D4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695" y="843615"/>
            <a:ext cx="2280370" cy="151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صور لـ #أزرق #الجنة #Cloudscape #طقس #سحاب #هواء #سماء">
            <a:extLst>
              <a:ext uri="{FF2B5EF4-FFF2-40B4-BE49-F238E27FC236}">
                <a16:creationId xmlns:a16="http://schemas.microsoft.com/office/drawing/2014/main" id="{78EC8A76-16F9-4636-AA32-16FAB7690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3" y="843615"/>
            <a:ext cx="2016118" cy="1510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FDF6011-51FC-4FB1-84E7-D965D04E9D61}"/>
              </a:ext>
            </a:extLst>
          </p:cNvPr>
          <p:cNvSpPr/>
          <p:nvPr/>
        </p:nvSpPr>
        <p:spPr>
          <a:xfrm>
            <a:off x="571546" y="2852936"/>
            <a:ext cx="8000908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هل يزود كل من الهواء والتربة والماء والمعادن عملية البناء الضوئي بالطاقة ؟ </a:t>
            </a:r>
            <a:endParaRPr lang="ar-SA" sz="2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D17F00D-5E6E-450C-BF77-77B5EF46FF65}"/>
              </a:ext>
            </a:extLst>
          </p:cNvPr>
          <p:cNvSpPr/>
          <p:nvPr/>
        </p:nvSpPr>
        <p:spPr>
          <a:xfrm>
            <a:off x="1881199" y="3813177"/>
            <a:ext cx="5381601" cy="1261884"/>
          </a:xfrm>
          <a:prstGeom prst="rect">
            <a:avLst/>
          </a:prstGeom>
          <a:ln w="381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لا </a:t>
            </a:r>
          </a:p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فالمصدر الوحيد للطاقة اللازمة لعملية البناء الضوئي </a:t>
            </a:r>
          </a:p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هي الطاقة الضوئية</a:t>
            </a:r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57E6111E-BB17-42F2-8A2A-7282ACC57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365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>
            <a:extLst>
              <a:ext uri="{FF2B5EF4-FFF2-40B4-BE49-F238E27FC236}">
                <a16:creationId xmlns:a16="http://schemas.microsoft.com/office/drawing/2014/main" id="{9A4A4E5C-2086-4B90-AF9F-43246A98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6820"/>
            <a:ext cx="4104456" cy="482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A70E2DC-F512-4481-8E5B-2C305417FCF0}"/>
              </a:ext>
            </a:extLst>
          </p:cNvPr>
          <p:cNvSpPr/>
          <p:nvPr/>
        </p:nvSpPr>
        <p:spPr>
          <a:xfrm>
            <a:off x="4570113" y="1556792"/>
            <a:ext cx="376096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من خلال الصورة اكتبي معادلة البناء الضوئي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7C79876-45EF-44FB-823A-48D9C5892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08920"/>
            <a:ext cx="3760966" cy="510849"/>
          </a:xfrm>
          <a:prstGeom prst="rect">
            <a:avLst/>
          </a:prstGeom>
        </p:spPr>
      </p:pic>
      <p:pic>
        <p:nvPicPr>
          <p:cNvPr id="2052" name="Picture 4" descr="Picture">
            <a:extLst>
              <a:ext uri="{FF2B5EF4-FFF2-40B4-BE49-F238E27FC236}">
                <a16:creationId xmlns:a16="http://schemas.microsoft.com/office/drawing/2014/main" id="{974BFC7C-6C86-45E7-BAE5-0537AAACC8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96" y="4739527"/>
            <a:ext cx="2540521" cy="17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F1B6AD-2193-416F-927E-7E679BA03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36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E599C96-7E97-4EF7-B118-429E9E96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32856"/>
            <a:ext cx="7513498" cy="2160240"/>
          </a:xfrm>
          <a:prstGeom prst="rect">
            <a:avLst/>
          </a:prstGeom>
        </p:spPr>
      </p:pic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4C40612-BE36-47F6-8FE1-5C68C758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636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A373EE6-E022-4D60-B705-53B14042D4E6}"/>
              </a:ext>
            </a:extLst>
          </p:cNvPr>
          <p:cNvSpPr/>
          <p:nvPr/>
        </p:nvSpPr>
        <p:spPr>
          <a:xfrm>
            <a:off x="4572000" y="217096"/>
            <a:ext cx="42883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صفحة 128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5_5 </a:t>
            </a:r>
            <a:r>
              <a:rPr lang="ar-SA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من خلال الشكل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84A1456-AF4E-45DF-ADF5-1308619E9E5E}"/>
              </a:ext>
            </a:extLst>
          </p:cNvPr>
          <p:cNvSpPr/>
          <p:nvPr/>
        </p:nvSpPr>
        <p:spPr>
          <a:xfrm>
            <a:off x="5031873" y="1196430"/>
            <a:ext cx="34788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أين تحدث عملية البناء الضوئي؟</a:t>
            </a:r>
            <a:endParaRPr lang="ar-SA" sz="2400" b="1" cap="none" spc="0" dirty="0">
              <a:ln w="12700" cmpd="sng">
                <a:noFill/>
                <a:prstDash val="solid"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D4BBE3B-19E6-493E-B347-023A7CCF3642}"/>
              </a:ext>
            </a:extLst>
          </p:cNvPr>
          <p:cNvSpPr/>
          <p:nvPr/>
        </p:nvSpPr>
        <p:spPr>
          <a:xfrm>
            <a:off x="5757231" y="1908540"/>
            <a:ext cx="202811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008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في البلاستيدات الخضراء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DE33D09-6C1F-4DD7-B754-59F55BA62E4F}"/>
              </a:ext>
            </a:extLst>
          </p:cNvPr>
          <p:cNvSpPr/>
          <p:nvPr/>
        </p:nvSpPr>
        <p:spPr>
          <a:xfrm>
            <a:off x="2758041" y="2836830"/>
            <a:ext cx="362791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ماهي مراحل عملية البناء الضوئي؟</a:t>
            </a:r>
            <a:endParaRPr lang="ar-SA" sz="2400" b="1" cap="none" spc="0" dirty="0">
              <a:ln w="12700" cmpd="sng">
                <a:noFill/>
                <a:prstDash val="solid"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B867228-B68D-4117-B2C6-D8D88681A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4" y="478705"/>
            <a:ext cx="3999655" cy="1755775"/>
          </a:xfrm>
          <a:prstGeom prst="rect">
            <a:avLst/>
          </a:prstGeom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C760262-6262-46C4-AC16-5D67D46051BF}"/>
              </a:ext>
            </a:extLst>
          </p:cNvPr>
          <p:cNvSpPr/>
          <p:nvPr/>
        </p:nvSpPr>
        <p:spPr>
          <a:xfrm>
            <a:off x="5553102" y="3410043"/>
            <a:ext cx="2232248" cy="16976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المرحلة الأولى</a:t>
            </a:r>
          </a:p>
          <a:p>
            <a:pPr algn="ctr"/>
            <a:r>
              <a:rPr lang="ar-SA" dirty="0"/>
              <a:t>التفاعلات الضوئية</a:t>
            </a:r>
          </a:p>
          <a:p>
            <a:pPr algn="ctr"/>
            <a:r>
              <a:rPr lang="ar-SA" dirty="0">
                <a:solidFill>
                  <a:srgbClr val="008000"/>
                </a:solidFill>
                <a:highlight>
                  <a:srgbClr val="C0C0C0"/>
                </a:highlight>
              </a:rPr>
              <a:t>تفاعلات الضوء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0375084A-E3F5-4580-BA58-FB8223AFBA77}"/>
              </a:ext>
            </a:extLst>
          </p:cNvPr>
          <p:cNvSpPr/>
          <p:nvPr/>
        </p:nvSpPr>
        <p:spPr>
          <a:xfrm>
            <a:off x="611560" y="3425406"/>
            <a:ext cx="2376264" cy="16669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المرحلة الثانية</a:t>
            </a:r>
          </a:p>
          <a:p>
            <a:pPr algn="ctr"/>
            <a:r>
              <a:rPr lang="ar-SA" dirty="0"/>
              <a:t>التفاعلات </a:t>
            </a:r>
            <a:r>
              <a:rPr lang="ar-SA" dirty="0" err="1"/>
              <a:t>اللاضوئية</a:t>
            </a:r>
            <a:endParaRPr lang="ar-SA" dirty="0"/>
          </a:p>
          <a:p>
            <a:pPr algn="ctr"/>
            <a:r>
              <a:rPr lang="ar-SA" dirty="0"/>
              <a:t>(( حلقة كالفن ))</a:t>
            </a:r>
          </a:p>
          <a:p>
            <a:pPr algn="ctr"/>
            <a:r>
              <a:rPr lang="ar-SA" dirty="0">
                <a:solidFill>
                  <a:srgbClr val="002060"/>
                </a:solidFill>
                <a:highlight>
                  <a:srgbClr val="C0C0C0"/>
                </a:highlight>
              </a:rPr>
              <a:t>تفاعلات الظلام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45118A3-31E3-448C-B480-5E490D2451CF}"/>
              </a:ext>
            </a:extLst>
          </p:cNvPr>
          <p:cNvSpPr/>
          <p:nvPr/>
        </p:nvSpPr>
        <p:spPr>
          <a:xfrm>
            <a:off x="699599" y="5065424"/>
            <a:ext cx="229684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8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Stroma </a:t>
            </a:r>
            <a:r>
              <a:rPr lang="ar-SA" b="1" cap="none" spc="0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8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تحدث في الحشوة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D4BBF3B-4397-49B9-9466-DAC29DDE9EA6}"/>
              </a:ext>
            </a:extLst>
          </p:cNvPr>
          <p:cNvSpPr/>
          <p:nvPr/>
        </p:nvSpPr>
        <p:spPr>
          <a:xfrm>
            <a:off x="5301915" y="5077147"/>
            <a:ext cx="28285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8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Thylakoids </a:t>
            </a:r>
            <a:r>
              <a:rPr lang="ar-SA" b="1" cap="none" spc="0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8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تحدث في </a:t>
            </a:r>
            <a:r>
              <a:rPr lang="ar-SA" b="1" cap="none" spc="0" dirty="0" err="1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8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الثايلاكويد</a:t>
            </a:r>
            <a:endParaRPr lang="ar-SA" b="1" cap="none" spc="0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highlight>
                <a:srgbClr val="8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عنصر نائب للتذييل 13">
            <a:extLst>
              <a:ext uri="{FF2B5EF4-FFF2-40B4-BE49-F238E27FC236}">
                <a16:creationId xmlns:a16="http://schemas.microsoft.com/office/drawing/2014/main" id="{DD0E5644-7A43-465C-A839-E018DA3B6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60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9" grpId="0" animBg="1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F38A388A-BB83-4814-8575-BF7169F29477}"/>
              </a:ext>
            </a:extLst>
          </p:cNvPr>
          <p:cNvSpPr/>
          <p:nvPr/>
        </p:nvSpPr>
        <p:spPr>
          <a:xfrm>
            <a:off x="2258000" y="332656"/>
            <a:ext cx="575670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Print" panose="02000600000000000000" pitchFamily="2" charset="0"/>
                <a:cs typeface="Calibri" panose="020F0502020204030204" pitchFamily="34" charset="0"/>
              </a:rPr>
              <a:t>Chloroplasts </a:t>
            </a:r>
            <a:r>
              <a:rPr lang="ar-S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البلاستيدات الخضراء</a:t>
            </a:r>
            <a:endParaRPr lang="ar-SA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2CCBC492-4500-47D4-BBE3-2BD29A947973}"/>
              </a:ext>
            </a:extLst>
          </p:cNvPr>
          <p:cNvSpPr/>
          <p:nvPr/>
        </p:nvSpPr>
        <p:spPr>
          <a:xfrm>
            <a:off x="6541477" y="1934308"/>
            <a:ext cx="328246" cy="399361"/>
          </a:xfrm>
          <a:custGeom>
            <a:avLst/>
            <a:gdLst>
              <a:gd name="connsiteX0" fmla="*/ 328246 w 328246"/>
              <a:gd name="connsiteY0" fmla="*/ 0 h 399361"/>
              <a:gd name="connsiteX1" fmla="*/ 0 w 328246"/>
              <a:gd name="connsiteY1" fmla="*/ 175846 h 39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8246" h="399361">
                <a:moveTo>
                  <a:pt x="328246" y="0"/>
                </a:moveTo>
                <a:cubicBezTo>
                  <a:pt x="200269" y="311638"/>
                  <a:pt x="72292" y="623277"/>
                  <a:pt x="0" y="175846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DCA09CD1-66FC-4B2A-B648-1583D7B36488}"/>
              </a:ext>
            </a:extLst>
          </p:cNvPr>
          <p:cNvGrpSpPr/>
          <p:nvPr/>
        </p:nvGrpSpPr>
        <p:grpSpPr>
          <a:xfrm>
            <a:off x="3844627" y="2492896"/>
            <a:ext cx="3607693" cy="2243227"/>
            <a:chOff x="3844627" y="2492896"/>
            <a:chExt cx="3607693" cy="2243227"/>
          </a:xfrm>
        </p:grpSpPr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DA15399B-0CE2-4C4E-8A7C-0E65C24777DA}"/>
                </a:ext>
              </a:extLst>
            </p:cNvPr>
            <p:cNvSpPr/>
            <p:nvPr/>
          </p:nvSpPr>
          <p:spPr>
            <a:xfrm>
              <a:off x="3844627" y="2492896"/>
              <a:ext cx="3607693" cy="2243227"/>
            </a:xfrm>
            <a:custGeom>
              <a:avLst/>
              <a:gdLst>
                <a:gd name="connsiteX0" fmla="*/ 2005188 w 3466311"/>
                <a:gd name="connsiteY0" fmla="*/ 23446 h 2192215"/>
                <a:gd name="connsiteX1" fmla="*/ 1841065 w 3466311"/>
                <a:gd name="connsiteY1" fmla="*/ 11723 h 2192215"/>
                <a:gd name="connsiteX2" fmla="*/ 1712111 w 3466311"/>
                <a:gd name="connsiteY2" fmla="*/ 0 h 2192215"/>
                <a:gd name="connsiteX3" fmla="*/ 1067342 w 3466311"/>
                <a:gd name="connsiteY3" fmla="*/ 23446 h 2192215"/>
                <a:gd name="connsiteX4" fmla="*/ 926665 w 3466311"/>
                <a:gd name="connsiteY4" fmla="*/ 46892 h 2192215"/>
                <a:gd name="connsiteX5" fmla="*/ 891496 w 3466311"/>
                <a:gd name="connsiteY5" fmla="*/ 58615 h 2192215"/>
                <a:gd name="connsiteX6" fmla="*/ 856327 w 3466311"/>
                <a:gd name="connsiteY6" fmla="*/ 82061 h 2192215"/>
                <a:gd name="connsiteX7" fmla="*/ 809435 w 3466311"/>
                <a:gd name="connsiteY7" fmla="*/ 105507 h 2192215"/>
                <a:gd name="connsiteX8" fmla="*/ 750819 w 3466311"/>
                <a:gd name="connsiteY8" fmla="*/ 128954 h 2192215"/>
                <a:gd name="connsiteX9" fmla="*/ 692204 w 3466311"/>
                <a:gd name="connsiteY9" fmla="*/ 152400 h 2192215"/>
                <a:gd name="connsiteX10" fmla="*/ 645311 w 3466311"/>
                <a:gd name="connsiteY10" fmla="*/ 175846 h 2192215"/>
                <a:gd name="connsiteX11" fmla="*/ 610142 w 3466311"/>
                <a:gd name="connsiteY11" fmla="*/ 199292 h 2192215"/>
                <a:gd name="connsiteX12" fmla="*/ 574973 w 3466311"/>
                <a:gd name="connsiteY12" fmla="*/ 211015 h 2192215"/>
                <a:gd name="connsiteX13" fmla="*/ 528081 w 3466311"/>
                <a:gd name="connsiteY13" fmla="*/ 246184 h 2192215"/>
                <a:gd name="connsiteX14" fmla="*/ 492911 w 3466311"/>
                <a:gd name="connsiteY14" fmla="*/ 281354 h 2192215"/>
                <a:gd name="connsiteX15" fmla="*/ 422573 w 3466311"/>
                <a:gd name="connsiteY15" fmla="*/ 328246 h 2192215"/>
                <a:gd name="connsiteX16" fmla="*/ 399127 w 3466311"/>
                <a:gd name="connsiteY16" fmla="*/ 363415 h 2192215"/>
                <a:gd name="connsiteX17" fmla="*/ 328788 w 3466311"/>
                <a:gd name="connsiteY17" fmla="*/ 398584 h 2192215"/>
                <a:gd name="connsiteX18" fmla="*/ 258450 w 3466311"/>
                <a:gd name="connsiteY18" fmla="*/ 457200 h 2192215"/>
                <a:gd name="connsiteX19" fmla="*/ 223281 w 3466311"/>
                <a:gd name="connsiteY19" fmla="*/ 492369 h 2192215"/>
                <a:gd name="connsiteX20" fmla="*/ 188111 w 3466311"/>
                <a:gd name="connsiteY20" fmla="*/ 515815 h 2192215"/>
                <a:gd name="connsiteX21" fmla="*/ 164665 w 3466311"/>
                <a:gd name="connsiteY21" fmla="*/ 550984 h 2192215"/>
                <a:gd name="connsiteX22" fmla="*/ 152942 w 3466311"/>
                <a:gd name="connsiteY22" fmla="*/ 586154 h 2192215"/>
                <a:gd name="connsiteX23" fmla="*/ 117773 w 3466311"/>
                <a:gd name="connsiteY23" fmla="*/ 609600 h 2192215"/>
                <a:gd name="connsiteX24" fmla="*/ 106050 w 3466311"/>
                <a:gd name="connsiteY24" fmla="*/ 644769 h 2192215"/>
                <a:gd name="connsiteX25" fmla="*/ 70881 w 3466311"/>
                <a:gd name="connsiteY25" fmla="*/ 750277 h 2192215"/>
                <a:gd name="connsiteX26" fmla="*/ 47435 w 3466311"/>
                <a:gd name="connsiteY26" fmla="*/ 879230 h 2192215"/>
                <a:gd name="connsiteX27" fmla="*/ 35711 w 3466311"/>
                <a:gd name="connsiteY27" fmla="*/ 914400 h 2192215"/>
                <a:gd name="connsiteX28" fmla="*/ 12265 w 3466311"/>
                <a:gd name="connsiteY28" fmla="*/ 1031630 h 2192215"/>
                <a:gd name="connsiteX29" fmla="*/ 12265 w 3466311"/>
                <a:gd name="connsiteY29" fmla="*/ 1606061 h 2192215"/>
                <a:gd name="connsiteX30" fmla="*/ 23988 w 3466311"/>
                <a:gd name="connsiteY30" fmla="*/ 1641230 h 2192215"/>
                <a:gd name="connsiteX31" fmla="*/ 94327 w 3466311"/>
                <a:gd name="connsiteY31" fmla="*/ 1699846 h 2192215"/>
                <a:gd name="connsiteX32" fmla="*/ 176388 w 3466311"/>
                <a:gd name="connsiteY32" fmla="*/ 1758461 h 2192215"/>
                <a:gd name="connsiteX33" fmla="*/ 223281 w 3466311"/>
                <a:gd name="connsiteY33" fmla="*/ 1770184 h 2192215"/>
                <a:gd name="connsiteX34" fmla="*/ 293619 w 3466311"/>
                <a:gd name="connsiteY34" fmla="*/ 1793630 h 2192215"/>
                <a:gd name="connsiteX35" fmla="*/ 410850 w 3466311"/>
                <a:gd name="connsiteY35" fmla="*/ 1852246 h 2192215"/>
                <a:gd name="connsiteX36" fmla="*/ 563250 w 3466311"/>
                <a:gd name="connsiteY36" fmla="*/ 1957754 h 2192215"/>
                <a:gd name="connsiteX37" fmla="*/ 598419 w 3466311"/>
                <a:gd name="connsiteY37" fmla="*/ 1981200 h 2192215"/>
                <a:gd name="connsiteX38" fmla="*/ 680481 w 3466311"/>
                <a:gd name="connsiteY38" fmla="*/ 2004646 h 2192215"/>
                <a:gd name="connsiteX39" fmla="*/ 750819 w 3466311"/>
                <a:gd name="connsiteY39" fmla="*/ 2028092 h 2192215"/>
                <a:gd name="connsiteX40" fmla="*/ 797711 w 3466311"/>
                <a:gd name="connsiteY40" fmla="*/ 2039815 h 2192215"/>
                <a:gd name="connsiteX41" fmla="*/ 844604 w 3466311"/>
                <a:gd name="connsiteY41" fmla="*/ 2063261 h 2192215"/>
                <a:gd name="connsiteX42" fmla="*/ 879773 w 3466311"/>
                <a:gd name="connsiteY42" fmla="*/ 2074984 h 2192215"/>
                <a:gd name="connsiteX43" fmla="*/ 926665 w 3466311"/>
                <a:gd name="connsiteY43" fmla="*/ 2098430 h 2192215"/>
                <a:gd name="connsiteX44" fmla="*/ 961835 w 3466311"/>
                <a:gd name="connsiteY44" fmla="*/ 2110154 h 2192215"/>
                <a:gd name="connsiteX45" fmla="*/ 1079065 w 3466311"/>
                <a:gd name="connsiteY45" fmla="*/ 2157046 h 2192215"/>
                <a:gd name="connsiteX46" fmla="*/ 1149404 w 3466311"/>
                <a:gd name="connsiteY46" fmla="*/ 2168769 h 2192215"/>
                <a:gd name="connsiteX47" fmla="*/ 1336973 w 3466311"/>
                <a:gd name="connsiteY47" fmla="*/ 2192215 h 2192215"/>
                <a:gd name="connsiteX48" fmla="*/ 1653496 w 3466311"/>
                <a:gd name="connsiteY48" fmla="*/ 2168769 h 2192215"/>
                <a:gd name="connsiteX49" fmla="*/ 1723835 w 3466311"/>
                <a:gd name="connsiteY49" fmla="*/ 2157046 h 2192215"/>
                <a:gd name="connsiteX50" fmla="*/ 1852788 w 3466311"/>
                <a:gd name="connsiteY50" fmla="*/ 2110154 h 2192215"/>
                <a:gd name="connsiteX51" fmla="*/ 1946573 w 3466311"/>
                <a:gd name="connsiteY51" fmla="*/ 2098430 h 2192215"/>
                <a:gd name="connsiteX52" fmla="*/ 2603065 w 3466311"/>
                <a:gd name="connsiteY52" fmla="*/ 2063261 h 2192215"/>
                <a:gd name="connsiteX53" fmla="*/ 2696850 w 3466311"/>
                <a:gd name="connsiteY53" fmla="*/ 2039815 h 2192215"/>
                <a:gd name="connsiteX54" fmla="*/ 2825804 w 3466311"/>
                <a:gd name="connsiteY54" fmla="*/ 2016369 h 2192215"/>
                <a:gd name="connsiteX55" fmla="*/ 2872696 w 3466311"/>
                <a:gd name="connsiteY55" fmla="*/ 2004646 h 2192215"/>
                <a:gd name="connsiteX56" fmla="*/ 2966481 w 3466311"/>
                <a:gd name="connsiteY56" fmla="*/ 1957754 h 2192215"/>
                <a:gd name="connsiteX57" fmla="*/ 3001650 w 3466311"/>
                <a:gd name="connsiteY57" fmla="*/ 1934307 h 2192215"/>
                <a:gd name="connsiteX58" fmla="*/ 3118881 w 3466311"/>
                <a:gd name="connsiteY58" fmla="*/ 1828800 h 2192215"/>
                <a:gd name="connsiteX59" fmla="*/ 3177496 w 3466311"/>
                <a:gd name="connsiteY59" fmla="*/ 1746738 h 2192215"/>
                <a:gd name="connsiteX60" fmla="*/ 3200942 w 3466311"/>
                <a:gd name="connsiteY60" fmla="*/ 1688123 h 2192215"/>
                <a:gd name="connsiteX61" fmla="*/ 3247835 w 3466311"/>
                <a:gd name="connsiteY61" fmla="*/ 1664677 h 2192215"/>
                <a:gd name="connsiteX62" fmla="*/ 3271281 w 3466311"/>
                <a:gd name="connsiteY62" fmla="*/ 1629507 h 2192215"/>
                <a:gd name="connsiteX63" fmla="*/ 3353342 w 3466311"/>
                <a:gd name="connsiteY63" fmla="*/ 1559169 h 2192215"/>
                <a:gd name="connsiteX64" fmla="*/ 3388511 w 3466311"/>
                <a:gd name="connsiteY64" fmla="*/ 1477107 h 2192215"/>
                <a:gd name="connsiteX65" fmla="*/ 3376788 w 3466311"/>
                <a:gd name="connsiteY65" fmla="*/ 1254369 h 2192215"/>
                <a:gd name="connsiteX66" fmla="*/ 3365065 w 3466311"/>
                <a:gd name="connsiteY66" fmla="*/ 1219200 h 2192215"/>
                <a:gd name="connsiteX67" fmla="*/ 3400235 w 3466311"/>
                <a:gd name="connsiteY67" fmla="*/ 914400 h 2192215"/>
                <a:gd name="connsiteX68" fmla="*/ 3411958 w 3466311"/>
                <a:gd name="connsiteY68" fmla="*/ 855784 h 2192215"/>
                <a:gd name="connsiteX69" fmla="*/ 3423681 w 3466311"/>
                <a:gd name="connsiteY69" fmla="*/ 785446 h 2192215"/>
                <a:gd name="connsiteX70" fmla="*/ 3447127 w 3466311"/>
                <a:gd name="connsiteY70" fmla="*/ 738554 h 2192215"/>
                <a:gd name="connsiteX71" fmla="*/ 3447127 w 3466311"/>
                <a:gd name="connsiteY71" fmla="*/ 480646 h 2192215"/>
                <a:gd name="connsiteX72" fmla="*/ 3423681 w 3466311"/>
                <a:gd name="connsiteY72" fmla="*/ 445477 h 2192215"/>
                <a:gd name="connsiteX73" fmla="*/ 3400235 w 3466311"/>
                <a:gd name="connsiteY73" fmla="*/ 363415 h 2192215"/>
                <a:gd name="connsiteX74" fmla="*/ 3365065 w 3466311"/>
                <a:gd name="connsiteY74" fmla="*/ 339969 h 2192215"/>
                <a:gd name="connsiteX75" fmla="*/ 3306450 w 3466311"/>
                <a:gd name="connsiteY75" fmla="*/ 269630 h 2192215"/>
                <a:gd name="connsiteX76" fmla="*/ 3271281 w 3466311"/>
                <a:gd name="connsiteY76" fmla="*/ 246184 h 2192215"/>
                <a:gd name="connsiteX77" fmla="*/ 3236111 w 3466311"/>
                <a:gd name="connsiteY77" fmla="*/ 211015 h 2192215"/>
                <a:gd name="connsiteX78" fmla="*/ 3154050 w 3466311"/>
                <a:gd name="connsiteY78" fmla="*/ 164123 h 2192215"/>
                <a:gd name="connsiteX79" fmla="*/ 3095435 w 3466311"/>
                <a:gd name="connsiteY79" fmla="*/ 128954 h 2192215"/>
                <a:gd name="connsiteX80" fmla="*/ 3036819 w 3466311"/>
                <a:gd name="connsiteY80" fmla="*/ 117230 h 2192215"/>
                <a:gd name="connsiteX81" fmla="*/ 3001650 w 3466311"/>
                <a:gd name="connsiteY81" fmla="*/ 105507 h 2192215"/>
                <a:gd name="connsiteX82" fmla="*/ 2907865 w 3466311"/>
                <a:gd name="connsiteY82" fmla="*/ 82061 h 2192215"/>
                <a:gd name="connsiteX83" fmla="*/ 2872696 w 3466311"/>
                <a:gd name="connsiteY83" fmla="*/ 58615 h 2192215"/>
                <a:gd name="connsiteX84" fmla="*/ 2802358 w 3466311"/>
                <a:gd name="connsiteY84" fmla="*/ 35169 h 2192215"/>
                <a:gd name="connsiteX85" fmla="*/ 2333435 w 3466311"/>
                <a:gd name="connsiteY85" fmla="*/ 46892 h 2192215"/>
                <a:gd name="connsiteX86" fmla="*/ 2227927 w 3466311"/>
                <a:gd name="connsiteY86" fmla="*/ 70338 h 2192215"/>
                <a:gd name="connsiteX87" fmla="*/ 2040358 w 3466311"/>
                <a:gd name="connsiteY87" fmla="*/ 58615 h 2192215"/>
                <a:gd name="connsiteX88" fmla="*/ 2005188 w 3466311"/>
                <a:gd name="connsiteY88" fmla="*/ 23446 h 219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3466311" h="2192215">
                  <a:moveTo>
                    <a:pt x="2005188" y="23446"/>
                  </a:moveTo>
                  <a:cubicBezTo>
                    <a:pt x="1971972" y="15631"/>
                    <a:pt x="1895737" y="16097"/>
                    <a:pt x="1841065" y="11723"/>
                  </a:cubicBezTo>
                  <a:cubicBezTo>
                    <a:pt x="1798041" y="8281"/>
                    <a:pt x="1755273" y="0"/>
                    <a:pt x="1712111" y="0"/>
                  </a:cubicBezTo>
                  <a:cubicBezTo>
                    <a:pt x="1554485" y="0"/>
                    <a:pt x="1243840" y="15423"/>
                    <a:pt x="1067342" y="23446"/>
                  </a:cubicBezTo>
                  <a:cubicBezTo>
                    <a:pt x="1020450" y="31261"/>
                    <a:pt x="971765" y="31859"/>
                    <a:pt x="926665" y="46892"/>
                  </a:cubicBezTo>
                  <a:cubicBezTo>
                    <a:pt x="914942" y="50800"/>
                    <a:pt x="902549" y="53089"/>
                    <a:pt x="891496" y="58615"/>
                  </a:cubicBezTo>
                  <a:cubicBezTo>
                    <a:pt x="878894" y="64916"/>
                    <a:pt x="868560" y="75071"/>
                    <a:pt x="856327" y="82061"/>
                  </a:cubicBezTo>
                  <a:cubicBezTo>
                    <a:pt x="841154" y="90731"/>
                    <a:pt x="825404" y="98409"/>
                    <a:pt x="809435" y="105507"/>
                  </a:cubicBezTo>
                  <a:cubicBezTo>
                    <a:pt x="790205" y="114054"/>
                    <a:pt x="770358" y="121138"/>
                    <a:pt x="750819" y="128954"/>
                  </a:cubicBezTo>
                  <a:cubicBezTo>
                    <a:pt x="731281" y="136769"/>
                    <a:pt x="711026" y="142989"/>
                    <a:pt x="692204" y="152400"/>
                  </a:cubicBezTo>
                  <a:cubicBezTo>
                    <a:pt x="676573" y="160215"/>
                    <a:pt x="660484" y="167176"/>
                    <a:pt x="645311" y="175846"/>
                  </a:cubicBezTo>
                  <a:cubicBezTo>
                    <a:pt x="633078" y="182836"/>
                    <a:pt x="622744" y="192991"/>
                    <a:pt x="610142" y="199292"/>
                  </a:cubicBezTo>
                  <a:cubicBezTo>
                    <a:pt x="599089" y="204818"/>
                    <a:pt x="586696" y="207107"/>
                    <a:pt x="574973" y="211015"/>
                  </a:cubicBezTo>
                  <a:cubicBezTo>
                    <a:pt x="559342" y="222738"/>
                    <a:pt x="542916" y="233469"/>
                    <a:pt x="528081" y="246184"/>
                  </a:cubicBezTo>
                  <a:cubicBezTo>
                    <a:pt x="515493" y="256974"/>
                    <a:pt x="505998" y="271175"/>
                    <a:pt x="492911" y="281354"/>
                  </a:cubicBezTo>
                  <a:cubicBezTo>
                    <a:pt x="470668" y="298654"/>
                    <a:pt x="422573" y="328246"/>
                    <a:pt x="422573" y="328246"/>
                  </a:cubicBezTo>
                  <a:cubicBezTo>
                    <a:pt x="414758" y="339969"/>
                    <a:pt x="409090" y="353452"/>
                    <a:pt x="399127" y="363415"/>
                  </a:cubicBezTo>
                  <a:cubicBezTo>
                    <a:pt x="376401" y="386141"/>
                    <a:pt x="357392" y="389049"/>
                    <a:pt x="328788" y="398584"/>
                  </a:cubicBezTo>
                  <a:cubicBezTo>
                    <a:pt x="243749" y="511972"/>
                    <a:pt x="339006" y="403496"/>
                    <a:pt x="258450" y="457200"/>
                  </a:cubicBezTo>
                  <a:cubicBezTo>
                    <a:pt x="244656" y="466396"/>
                    <a:pt x="236017" y="481756"/>
                    <a:pt x="223281" y="492369"/>
                  </a:cubicBezTo>
                  <a:cubicBezTo>
                    <a:pt x="212457" y="501389"/>
                    <a:pt x="199834" y="508000"/>
                    <a:pt x="188111" y="515815"/>
                  </a:cubicBezTo>
                  <a:cubicBezTo>
                    <a:pt x="180296" y="527538"/>
                    <a:pt x="170966" y="538382"/>
                    <a:pt x="164665" y="550984"/>
                  </a:cubicBezTo>
                  <a:cubicBezTo>
                    <a:pt x="159139" y="562037"/>
                    <a:pt x="160662" y="576504"/>
                    <a:pt x="152942" y="586154"/>
                  </a:cubicBezTo>
                  <a:cubicBezTo>
                    <a:pt x="144141" y="597156"/>
                    <a:pt x="129496" y="601785"/>
                    <a:pt x="117773" y="609600"/>
                  </a:cubicBezTo>
                  <a:cubicBezTo>
                    <a:pt x="113865" y="621323"/>
                    <a:pt x="110389" y="633199"/>
                    <a:pt x="106050" y="644769"/>
                  </a:cubicBezTo>
                  <a:cubicBezTo>
                    <a:pt x="86523" y="696840"/>
                    <a:pt x="80125" y="699433"/>
                    <a:pt x="70881" y="750277"/>
                  </a:cubicBezTo>
                  <a:cubicBezTo>
                    <a:pt x="54280" y="841583"/>
                    <a:pt x="67375" y="809441"/>
                    <a:pt x="47435" y="879230"/>
                  </a:cubicBezTo>
                  <a:cubicBezTo>
                    <a:pt x="44040" y="891112"/>
                    <a:pt x="38490" y="902359"/>
                    <a:pt x="35711" y="914400"/>
                  </a:cubicBezTo>
                  <a:cubicBezTo>
                    <a:pt x="26750" y="953230"/>
                    <a:pt x="12265" y="1031630"/>
                    <a:pt x="12265" y="1031630"/>
                  </a:cubicBezTo>
                  <a:cubicBezTo>
                    <a:pt x="-311" y="1308305"/>
                    <a:pt x="-7478" y="1309911"/>
                    <a:pt x="12265" y="1606061"/>
                  </a:cubicBezTo>
                  <a:cubicBezTo>
                    <a:pt x="13087" y="1618391"/>
                    <a:pt x="17630" y="1630634"/>
                    <a:pt x="23988" y="1641230"/>
                  </a:cubicBezTo>
                  <a:cubicBezTo>
                    <a:pt x="34850" y="1659333"/>
                    <a:pt x="85261" y="1691913"/>
                    <a:pt x="94327" y="1699846"/>
                  </a:cubicBezTo>
                  <a:cubicBezTo>
                    <a:pt x="153641" y="1751746"/>
                    <a:pt x="118189" y="1741833"/>
                    <a:pt x="176388" y="1758461"/>
                  </a:cubicBezTo>
                  <a:cubicBezTo>
                    <a:pt x="191880" y="1762887"/>
                    <a:pt x="207848" y="1765554"/>
                    <a:pt x="223281" y="1770184"/>
                  </a:cubicBezTo>
                  <a:cubicBezTo>
                    <a:pt x="246953" y="1777286"/>
                    <a:pt x="293619" y="1793630"/>
                    <a:pt x="293619" y="1793630"/>
                  </a:cubicBezTo>
                  <a:cubicBezTo>
                    <a:pt x="377364" y="1849460"/>
                    <a:pt x="336620" y="1833689"/>
                    <a:pt x="410850" y="1852246"/>
                  </a:cubicBezTo>
                  <a:cubicBezTo>
                    <a:pt x="522642" y="1941679"/>
                    <a:pt x="412312" y="1857129"/>
                    <a:pt x="563250" y="1957754"/>
                  </a:cubicBezTo>
                  <a:cubicBezTo>
                    <a:pt x="574973" y="1965569"/>
                    <a:pt x="585337" y="1975967"/>
                    <a:pt x="598419" y="1981200"/>
                  </a:cubicBezTo>
                  <a:cubicBezTo>
                    <a:pt x="624833" y="1991765"/>
                    <a:pt x="653290" y="1996280"/>
                    <a:pt x="680481" y="2004646"/>
                  </a:cubicBezTo>
                  <a:cubicBezTo>
                    <a:pt x="704102" y="2011914"/>
                    <a:pt x="726843" y="2022098"/>
                    <a:pt x="750819" y="2028092"/>
                  </a:cubicBezTo>
                  <a:cubicBezTo>
                    <a:pt x="766450" y="2032000"/>
                    <a:pt x="782625" y="2034158"/>
                    <a:pt x="797711" y="2039815"/>
                  </a:cubicBezTo>
                  <a:cubicBezTo>
                    <a:pt x="814074" y="2045951"/>
                    <a:pt x="828541" y="2056377"/>
                    <a:pt x="844604" y="2063261"/>
                  </a:cubicBezTo>
                  <a:cubicBezTo>
                    <a:pt x="855962" y="2068129"/>
                    <a:pt x="868415" y="2070116"/>
                    <a:pt x="879773" y="2074984"/>
                  </a:cubicBezTo>
                  <a:cubicBezTo>
                    <a:pt x="895836" y="2081868"/>
                    <a:pt x="910602" y="2091546"/>
                    <a:pt x="926665" y="2098430"/>
                  </a:cubicBezTo>
                  <a:cubicBezTo>
                    <a:pt x="938023" y="2103298"/>
                    <a:pt x="950477" y="2105286"/>
                    <a:pt x="961835" y="2110154"/>
                  </a:cubicBezTo>
                  <a:cubicBezTo>
                    <a:pt x="1029747" y="2139259"/>
                    <a:pt x="993683" y="2135701"/>
                    <a:pt x="1079065" y="2157046"/>
                  </a:cubicBezTo>
                  <a:cubicBezTo>
                    <a:pt x="1102125" y="2162811"/>
                    <a:pt x="1126096" y="2164107"/>
                    <a:pt x="1149404" y="2168769"/>
                  </a:cubicBezTo>
                  <a:cubicBezTo>
                    <a:pt x="1281608" y="2195210"/>
                    <a:pt x="1064404" y="2169501"/>
                    <a:pt x="1336973" y="2192215"/>
                  </a:cubicBezTo>
                  <a:cubicBezTo>
                    <a:pt x="1458039" y="2185094"/>
                    <a:pt x="1539351" y="2183037"/>
                    <a:pt x="1653496" y="2168769"/>
                  </a:cubicBezTo>
                  <a:cubicBezTo>
                    <a:pt x="1677082" y="2165821"/>
                    <a:pt x="1700389" y="2160954"/>
                    <a:pt x="1723835" y="2157046"/>
                  </a:cubicBezTo>
                  <a:cubicBezTo>
                    <a:pt x="1766819" y="2141415"/>
                    <a:pt x="1808556" y="2121794"/>
                    <a:pt x="1852788" y="2110154"/>
                  </a:cubicBezTo>
                  <a:cubicBezTo>
                    <a:pt x="1883256" y="2102136"/>
                    <a:pt x="1915235" y="2101672"/>
                    <a:pt x="1946573" y="2098430"/>
                  </a:cubicBezTo>
                  <a:cubicBezTo>
                    <a:pt x="2287024" y="2063210"/>
                    <a:pt x="2179976" y="2075349"/>
                    <a:pt x="2603065" y="2063261"/>
                  </a:cubicBezTo>
                  <a:cubicBezTo>
                    <a:pt x="2634327" y="2055446"/>
                    <a:pt x="2665065" y="2045113"/>
                    <a:pt x="2696850" y="2039815"/>
                  </a:cubicBezTo>
                  <a:cubicBezTo>
                    <a:pt x="2747748" y="2031332"/>
                    <a:pt x="2776653" y="2027291"/>
                    <a:pt x="2825804" y="2016369"/>
                  </a:cubicBezTo>
                  <a:cubicBezTo>
                    <a:pt x="2841532" y="2012874"/>
                    <a:pt x="2857065" y="2008554"/>
                    <a:pt x="2872696" y="2004646"/>
                  </a:cubicBezTo>
                  <a:cubicBezTo>
                    <a:pt x="2976843" y="1926536"/>
                    <a:pt x="2864047" y="2001655"/>
                    <a:pt x="2966481" y="1957754"/>
                  </a:cubicBezTo>
                  <a:cubicBezTo>
                    <a:pt x="2979431" y="1952204"/>
                    <a:pt x="2990185" y="1942496"/>
                    <a:pt x="3001650" y="1934307"/>
                  </a:cubicBezTo>
                  <a:cubicBezTo>
                    <a:pt x="3044130" y="1903964"/>
                    <a:pt x="3087231" y="1871002"/>
                    <a:pt x="3118881" y="1828800"/>
                  </a:cubicBezTo>
                  <a:cubicBezTo>
                    <a:pt x="3126844" y="1818183"/>
                    <a:pt x="3168926" y="1763878"/>
                    <a:pt x="3177496" y="1746738"/>
                  </a:cubicBezTo>
                  <a:cubicBezTo>
                    <a:pt x="3186907" y="1727916"/>
                    <a:pt x="3187247" y="1704100"/>
                    <a:pt x="3200942" y="1688123"/>
                  </a:cubicBezTo>
                  <a:cubicBezTo>
                    <a:pt x="3212315" y="1674854"/>
                    <a:pt x="3232204" y="1672492"/>
                    <a:pt x="3247835" y="1664677"/>
                  </a:cubicBezTo>
                  <a:cubicBezTo>
                    <a:pt x="3255650" y="1652954"/>
                    <a:pt x="3261318" y="1639470"/>
                    <a:pt x="3271281" y="1629507"/>
                  </a:cubicBezTo>
                  <a:cubicBezTo>
                    <a:pt x="3311305" y="1589482"/>
                    <a:pt x="3321439" y="1603834"/>
                    <a:pt x="3353342" y="1559169"/>
                  </a:cubicBezTo>
                  <a:cubicBezTo>
                    <a:pt x="3371450" y="1533817"/>
                    <a:pt x="3378944" y="1505808"/>
                    <a:pt x="3388511" y="1477107"/>
                  </a:cubicBezTo>
                  <a:cubicBezTo>
                    <a:pt x="3384603" y="1402861"/>
                    <a:pt x="3383519" y="1328412"/>
                    <a:pt x="3376788" y="1254369"/>
                  </a:cubicBezTo>
                  <a:cubicBezTo>
                    <a:pt x="3375669" y="1242063"/>
                    <a:pt x="3365065" y="1231557"/>
                    <a:pt x="3365065" y="1219200"/>
                  </a:cubicBezTo>
                  <a:cubicBezTo>
                    <a:pt x="3365065" y="954926"/>
                    <a:pt x="3365881" y="1086172"/>
                    <a:pt x="3400235" y="914400"/>
                  </a:cubicBezTo>
                  <a:cubicBezTo>
                    <a:pt x="3404143" y="894861"/>
                    <a:pt x="3408394" y="875388"/>
                    <a:pt x="3411958" y="855784"/>
                  </a:cubicBezTo>
                  <a:cubicBezTo>
                    <a:pt x="3416210" y="832398"/>
                    <a:pt x="3416851" y="808213"/>
                    <a:pt x="3423681" y="785446"/>
                  </a:cubicBezTo>
                  <a:cubicBezTo>
                    <a:pt x="3428703" y="768707"/>
                    <a:pt x="3439312" y="754185"/>
                    <a:pt x="3447127" y="738554"/>
                  </a:cubicBezTo>
                  <a:cubicBezTo>
                    <a:pt x="3473050" y="634860"/>
                    <a:pt x="3472360" y="657280"/>
                    <a:pt x="3447127" y="480646"/>
                  </a:cubicBezTo>
                  <a:cubicBezTo>
                    <a:pt x="3445134" y="466698"/>
                    <a:pt x="3431496" y="457200"/>
                    <a:pt x="3423681" y="445477"/>
                  </a:cubicBezTo>
                  <a:cubicBezTo>
                    <a:pt x="3422915" y="442414"/>
                    <a:pt x="3406351" y="371060"/>
                    <a:pt x="3400235" y="363415"/>
                  </a:cubicBezTo>
                  <a:cubicBezTo>
                    <a:pt x="3391433" y="352413"/>
                    <a:pt x="3376788" y="347784"/>
                    <a:pt x="3365065" y="339969"/>
                  </a:cubicBezTo>
                  <a:cubicBezTo>
                    <a:pt x="3342012" y="305390"/>
                    <a:pt x="3340297" y="297837"/>
                    <a:pt x="3306450" y="269630"/>
                  </a:cubicBezTo>
                  <a:cubicBezTo>
                    <a:pt x="3295626" y="260610"/>
                    <a:pt x="3282105" y="255204"/>
                    <a:pt x="3271281" y="246184"/>
                  </a:cubicBezTo>
                  <a:cubicBezTo>
                    <a:pt x="3258545" y="235570"/>
                    <a:pt x="3248847" y="221629"/>
                    <a:pt x="3236111" y="211015"/>
                  </a:cubicBezTo>
                  <a:cubicBezTo>
                    <a:pt x="3206633" y="186450"/>
                    <a:pt x="3188450" y="183234"/>
                    <a:pt x="3154050" y="164123"/>
                  </a:cubicBezTo>
                  <a:cubicBezTo>
                    <a:pt x="3134132" y="153057"/>
                    <a:pt x="3116591" y="137416"/>
                    <a:pt x="3095435" y="128954"/>
                  </a:cubicBezTo>
                  <a:cubicBezTo>
                    <a:pt x="3076935" y="121554"/>
                    <a:pt x="3056150" y="122063"/>
                    <a:pt x="3036819" y="117230"/>
                  </a:cubicBezTo>
                  <a:cubicBezTo>
                    <a:pt x="3024831" y="114233"/>
                    <a:pt x="3013638" y="108504"/>
                    <a:pt x="3001650" y="105507"/>
                  </a:cubicBezTo>
                  <a:lnTo>
                    <a:pt x="2907865" y="82061"/>
                  </a:lnTo>
                  <a:cubicBezTo>
                    <a:pt x="2896142" y="74246"/>
                    <a:pt x="2885571" y="64337"/>
                    <a:pt x="2872696" y="58615"/>
                  </a:cubicBezTo>
                  <a:cubicBezTo>
                    <a:pt x="2850112" y="48578"/>
                    <a:pt x="2802358" y="35169"/>
                    <a:pt x="2802358" y="35169"/>
                  </a:cubicBezTo>
                  <a:cubicBezTo>
                    <a:pt x="2646050" y="39077"/>
                    <a:pt x="2489499" y="37337"/>
                    <a:pt x="2333435" y="46892"/>
                  </a:cubicBezTo>
                  <a:cubicBezTo>
                    <a:pt x="2297475" y="49094"/>
                    <a:pt x="2263925" y="68898"/>
                    <a:pt x="2227927" y="70338"/>
                  </a:cubicBezTo>
                  <a:cubicBezTo>
                    <a:pt x="2165332" y="72842"/>
                    <a:pt x="2102932" y="61595"/>
                    <a:pt x="2040358" y="58615"/>
                  </a:cubicBezTo>
                  <a:cubicBezTo>
                    <a:pt x="2020841" y="57686"/>
                    <a:pt x="2038404" y="31261"/>
                    <a:pt x="2005188" y="23446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47CA5F31-5BC3-4153-9693-09A691ED1293}"/>
                </a:ext>
              </a:extLst>
            </p:cNvPr>
            <p:cNvSpPr/>
            <p:nvPr/>
          </p:nvSpPr>
          <p:spPr>
            <a:xfrm>
              <a:off x="4044462" y="2780928"/>
              <a:ext cx="3263842" cy="1656183"/>
            </a:xfrm>
            <a:custGeom>
              <a:avLst/>
              <a:gdLst>
                <a:gd name="connsiteX0" fmla="*/ 2801815 w 2909379"/>
                <a:gd name="connsiteY0" fmla="*/ 8228 h 1438443"/>
                <a:gd name="connsiteX1" fmla="*/ 2180492 w 2909379"/>
                <a:gd name="connsiteY1" fmla="*/ 8228 h 1438443"/>
                <a:gd name="connsiteX2" fmla="*/ 2074984 w 2909379"/>
                <a:gd name="connsiteY2" fmla="*/ 19951 h 1438443"/>
                <a:gd name="connsiteX3" fmla="*/ 1934307 w 2909379"/>
                <a:gd name="connsiteY3" fmla="*/ 31674 h 1438443"/>
                <a:gd name="connsiteX4" fmla="*/ 1817076 w 2909379"/>
                <a:gd name="connsiteY4" fmla="*/ 55120 h 1438443"/>
                <a:gd name="connsiteX5" fmla="*/ 1195753 w 2909379"/>
                <a:gd name="connsiteY5" fmla="*/ 78566 h 1438443"/>
                <a:gd name="connsiteX6" fmla="*/ 926123 w 2909379"/>
                <a:gd name="connsiteY6" fmla="*/ 90289 h 1438443"/>
                <a:gd name="connsiteX7" fmla="*/ 773723 w 2909379"/>
                <a:gd name="connsiteY7" fmla="*/ 125459 h 1438443"/>
                <a:gd name="connsiteX8" fmla="*/ 750276 w 2909379"/>
                <a:gd name="connsiteY8" fmla="*/ 148905 h 1438443"/>
                <a:gd name="connsiteX9" fmla="*/ 656492 w 2909379"/>
                <a:gd name="connsiteY9" fmla="*/ 172351 h 1438443"/>
                <a:gd name="connsiteX10" fmla="*/ 621323 w 2909379"/>
                <a:gd name="connsiteY10" fmla="*/ 195797 h 1438443"/>
                <a:gd name="connsiteX11" fmla="*/ 597876 w 2909379"/>
                <a:gd name="connsiteY11" fmla="*/ 219243 h 1438443"/>
                <a:gd name="connsiteX12" fmla="*/ 550984 w 2909379"/>
                <a:gd name="connsiteY12" fmla="*/ 230966 h 1438443"/>
                <a:gd name="connsiteX13" fmla="*/ 480646 w 2909379"/>
                <a:gd name="connsiteY13" fmla="*/ 289582 h 1438443"/>
                <a:gd name="connsiteX14" fmla="*/ 445476 w 2909379"/>
                <a:gd name="connsiteY14" fmla="*/ 313028 h 1438443"/>
                <a:gd name="connsiteX15" fmla="*/ 351692 w 2909379"/>
                <a:gd name="connsiteY15" fmla="*/ 395089 h 1438443"/>
                <a:gd name="connsiteX16" fmla="*/ 316523 w 2909379"/>
                <a:gd name="connsiteY16" fmla="*/ 406812 h 1438443"/>
                <a:gd name="connsiteX17" fmla="*/ 281353 w 2909379"/>
                <a:gd name="connsiteY17" fmla="*/ 441982 h 1438443"/>
                <a:gd name="connsiteX18" fmla="*/ 152400 w 2909379"/>
                <a:gd name="connsiteY18" fmla="*/ 547489 h 1438443"/>
                <a:gd name="connsiteX19" fmla="*/ 58615 w 2909379"/>
                <a:gd name="connsiteY19" fmla="*/ 711612 h 1438443"/>
                <a:gd name="connsiteX20" fmla="*/ 35169 w 2909379"/>
                <a:gd name="connsiteY20" fmla="*/ 781951 h 1438443"/>
                <a:gd name="connsiteX21" fmla="*/ 0 w 2909379"/>
                <a:gd name="connsiteY21" fmla="*/ 910905 h 1438443"/>
                <a:gd name="connsiteX22" fmla="*/ 11723 w 2909379"/>
                <a:gd name="connsiteY22" fmla="*/ 1016412 h 1438443"/>
                <a:gd name="connsiteX23" fmla="*/ 23446 w 2909379"/>
                <a:gd name="connsiteY23" fmla="*/ 1075028 h 1438443"/>
                <a:gd name="connsiteX24" fmla="*/ 35169 w 2909379"/>
                <a:gd name="connsiteY24" fmla="*/ 1180535 h 1438443"/>
                <a:gd name="connsiteX25" fmla="*/ 58615 w 2909379"/>
                <a:gd name="connsiteY25" fmla="*/ 1250874 h 1438443"/>
                <a:gd name="connsiteX26" fmla="*/ 105507 w 2909379"/>
                <a:gd name="connsiteY26" fmla="*/ 1286043 h 1438443"/>
                <a:gd name="connsiteX27" fmla="*/ 140676 w 2909379"/>
                <a:gd name="connsiteY27" fmla="*/ 1309489 h 1438443"/>
                <a:gd name="connsiteX28" fmla="*/ 164123 w 2909379"/>
                <a:gd name="connsiteY28" fmla="*/ 1332935 h 1438443"/>
                <a:gd name="connsiteX29" fmla="*/ 246184 w 2909379"/>
                <a:gd name="connsiteY29" fmla="*/ 1356382 h 1438443"/>
                <a:gd name="connsiteX30" fmla="*/ 281353 w 2909379"/>
                <a:gd name="connsiteY30" fmla="*/ 1379828 h 1438443"/>
                <a:gd name="connsiteX31" fmla="*/ 363415 w 2909379"/>
                <a:gd name="connsiteY31" fmla="*/ 1403274 h 1438443"/>
                <a:gd name="connsiteX32" fmla="*/ 574430 w 2909379"/>
                <a:gd name="connsiteY32" fmla="*/ 1426720 h 1438443"/>
                <a:gd name="connsiteX33" fmla="*/ 902676 w 2909379"/>
                <a:gd name="connsiteY33" fmla="*/ 1438443 h 1438443"/>
                <a:gd name="connsiteX34" fmla="*/ 1219200 w 2909379"/>
                <a:gd name="connsiteY34" fmla="*/ 1426720 h 1438443"/>
                <a:gd name="connsiteX35" fmla="*/ 1359876 w 2909379"/>
                <a:gd name="connsiteY35" fmla="*/ 1403274 h 1438443"/>
                <a:gd name="connsiteX36" fmla="*/ 1465384 w 2909379"/>
                <a:gd name="connsiteY36" fmla="*/ 1391551 h 1438443"/>
                <a:gd name="connsiteX37" fmla="*/ 1946030 w 2909379"/>
                <a:gd name="connsiteY37" fmla="*/ 1368105 h 1438443"/>
                <a:gd name="connsiteX38" fmla="*/ 1922584 w 2909379"/>
                <a:gd name="connsiteY38" fmla="*/ 1368105 h 1438443"/>
                <a:gd name="connsiteX39" fmla="*/ 2239107 w 2909379"/>
                <a:gd name="connsiteY39" fmla="*/ 1274320 h 1438443"/>
                <a:gd name="connsiteX40" fmla="*/ 2274276 w 2909379"/>
                <a:gd name="connsiteY40" fmla="*/ 1239151 h 1438443"/>
                <a:gd name="connsiteX41" fmla="*/ 2321169 w 2909379"/>
                <a:gd name="connsiteY41" fmla="*/ 1203982 h 1438443"/>
                <a:gd name="connsiteX42" fmla="*/ 2332892 w 2909379"/>
                <a:gd name="connsiteY42" fmla="*/ 1168812 h 1438443"/>
                <a:gd name="connsiteX43" fmla="*/ 2379784 w 2909379"/>
                <a:gd name="connsiteY43" fmla="*/ 1121920 h 1438443"/>
                <a:gd name="connsiteX44" fmla="*/ 2461846 w 2909379"/>
                <a:gd name="connsiteY44" fmla="*/ 981243 h 1438443"/>
                <a:gd name="connsiteX45" fmla="*/ 2508738 w 2909379"/>
                <a:gd name="connsiteY45" fmla="*/ 946074 h 1438443"/>
                <a:gd name="connsiteX46" fmla="*/ 2567353 w 2909379"/>
                <a:gd name="connsiteY46" fmla="*/ 899182 h 1438443"/>
                <a:gd name="connsiteX47" fmla="*/ 2590800 w 2909379"/>
                <a:gd name="connsiteY47" fmla="*/ 864012 h 1438443"/>
                <a:gd name="connsiteX48" fmla="*/ 2684584 w 2909379"/>
                <a:gd name="connsiteY48" fmla="*/ 805397 h 1438443"/>
                <a:gd name="connsiteX49" fmla="*/ 2754923 w 2909379"/>
                <a:gd name="connsiteY49" fmla="*/ 735059 h 1438443"/>
                <a:gd name="connsiteX50" fmla="*/ 2778369 w 2909379"/>
                <a:gd name="connsiteY50" fmla="*/ 711612 h 1438443"/>
                <a:gd name="connsiteX51" fmla="*/ 2813538 w 2909379"/>
                <a:gd name="connsiteY51" fmla="*/ 676443 h 1438443"/>
                <a:gd name="connsiteX52" fmla="*/ 2836984 w 2909379"/>
                <a:gd name="connsiteY52" fmla="*/ 629551 h 1438443"/>
                <a:gd name="connsiteX53" fmla="*/ 2860430 w 2909379"/>
                <a:gd name="connsiteY53" fmla="*/ 559212 h 1438443"/>
                <a:gd name="connsiteX54" fmla="*/ 2883876 w 2909379"/>
                <a:gd name="connsiteY54" fmla="*/ 512320 h 1438443"/>
                <a:gd name="connsiteX55" fmla="*/ 2907323 w 2909379"/>
                <a:gd name="connsiteY55" fmla="*/ 207520 h 1438443"/>
                <a:gd name="connsiteX56" fmla="*/ 2895600 w 2909379"/>
                <a:gd name="connsiteY56" fmla="*/ 8228 h 1438443"/>
                <a:gd name="connsiteX57" fmla="*/ 2801815 w 2909379"/>
                <a:gd name="connsiteY57" fmla="*/ 8228 h 143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909379" h="1438443">
                  <a:moveTo>
                    <a:pt x="2801815" y="8228"/>
                  </a:moveTo>
                  <a:cubicBezTo>
                    <a:pt x="2682630" y="8228"/>
                    <a:pt x="2652608" y="-10286"/>
                    <a:pt x="2180492" y="8228"/>
                  </a:cubicBezTo>
                  <a:cubicBezTo>
                    <a:pt x="2145133" y="9615"/>
                    <a:pt x="2110210" y="16596"/>
                    <a:pt x="2074984" y="19951"/>
                  </a:cubicBezTo>
                  <a:cubicBezTo>
                    <a:pt x="2028141" y="24412"/>
                    <a:pt x="1981199" y="27766"/>
                    <a:pt x="1934307" y="31674"/>
                  </a:cubicBezTo>
                  <a:cubicBezTo>
                    <a:pt x="1895230" y="39489"/>
                    <a:pt x="1856809" y="52064"/>
                    <a:pt x="1817076" y="55120"/>
                  </a:cubicBezTo>
                  <a:cubicBezTo>
                    <a:pt x="1483484" y="80781"/>
                    <a:pt x="1793238" y="59598"/>
                    <a:pt x="1195753" y="78566"/>
                  </a:cubicBezTo>
                  <a:cubicBezTo>
                    <a:pt x="1105837" y="81420"/>
                    <a:pt x="1016000" y="86381"/>
                    <a:pt x="926123" y="90289"/>
                  </a:cubicBezTo>
                  <a:cubicBezTo>
                    <a:pt x="796775" y="116158"/>
                    <a:pt x="846698" y="101132"/>
                    <a:pt x="773723" y="125459"/>
                  </a:cubicBezTo>
                  <a:cubicBezTo>
                    <a:pt x="765907" y="133274"/>
                    <a:pt x="760538" y="144800"/>
                    <a:pt x="750276" y="148905"/>
                  </a:cubicBezTo>
                  <a:cubicBezTo>
                    <a:pt x="720357" y="160872"/>
                    <a:pt x="656492" y="172351"/>
                    <a:pt x="656492" y="172351"/>
                  </a:cubicBezTo>
                  <a:cubicBezTo>
                    <a:pt x="644769" y="180166"/>
                    <a:pt x="632325" y="186996"/>
                    <a:pt x="621323" y="195797"/>
                  </a:cubicBezTo>
                  <a:cubicBezTo>
                    <a:pt x="612692" y="202702"/>
                    <a:pt x="607762" y="214300"/>
                    <a:pt x="597876" y="219243"/>
                  </a:cubicBezTo>
                  <a:cubicBezTo>
                    <a:pt x="583465" y="226448"/>
                    <a:pt x="566615" y="227058"/>
                    <a:pt x="550984" y="230966"/>
                  </a:cubicBezTo>
                  <a:cubicBezTo>
                    <a:pt x="463661" y="289181"/>
                    <a:pt x="570915" y="214357"/>
                    <a:pt x="480646" y="289582"/>
                  </a:cubicBezTo>
                  <a:cubicBezTo>
                    <a:pt x="469822" y="298602"/>
                    <a:pt x="456174" y="303859"/>
                    <a:pt x="445476" y="313028"/>
                  </a:cubicBezTo>
                  <a:cubicBezTo>
                    <a:pt x="400075" y="351943"/>
                    <a:pt x="402739" y="365919"/>
                    <a:pt x="351692" y="395089"/>
                  </a:cubicBezTo>
                  <a:cubicBezTo>
                    <a:pt x="340963" y="401220"/>
                    <a:pt x="328246" y="402904"/>
                    <a:pt x="316523" y="406812"/>
                  </a:cubicBezTo>
                  <a:cubicBezTo>
                    <a:pt x="304800" y="418535"/>
                    <a:pt x="294440" y="431803"/>
                    <a:pt x="281353" y="441982"/>
                  </a:cubicBezTo>
                  <a:cubicBezTo>
                    <a:pt x="204739" y="501571"/>
                    <a:pt x="214550" y="471528"/>
                    <a:pt x="152400" y="547489"/>
                  </a:cubicBezTo>
                  <a:cubicBezTo>
                    <a:pt x="123457" y="582864"/>
                    <a:pt x="71799" y="672061"/>
                    <a:pt x="58615" y="711612"/>
                  </a:cubicBezTo>
                  <a:cubicBezTo>
                    <a:pt x="50800" y="735058"/>
                    <a:pt x="40016" y="757716"/>
                    <a:pt x="35169" y="781951"/>
                  </a:cubicBezTo>
                  <a:cubicBezTo>
                    <a:pt x="18599" y="864801"/>
                    <a:pt x="29747" y="821663"/>
                    <a:pt x="0" y="910905"/>
                  </a:cubicBezTo>
                  <a:cubicBezTo>
                    <a:pt x="3908" y="946074"/>
                    <a:pt x="6719" y="981382"/>
                    <a:pt x="11723" y="1016412"/>
                  </a:cubicBezTo>
                  <a:cubicBezTo>
                    <a:pt x="14541" y="1036137"/>
                    <a:pt x="20628" y="1055303"/>
                    <a:pt x="23446" y="1075028"/>
                  </a:cubicBezTo>
                  <a:cubicBezTo>
                    <a:pt x="28450" y="1110058"/>
                    <a:pt x="28229" y="1145837"/>
                    <a:pt x="35169" y="1180535"/>
                  </a:cubicBezTo>
                  <a:cubicBezTo>
                    <a:pt x="40016" y="1204770"/>
                    <a:pt x="38843" y="1236045"/>
                    <a:pt x="58615" y="1250874"/>
                  </a:cubicBezTo>
                  <a:cubicBezTo>
                    <a:pt x="74246" y="1262597"/>
                    <a:pt x="89608" y="1274687"/>
                    <a:pt x="105507" y="1286043"/>
                  </a:cubicBezTo>
                  <a:cubicBezTo>
                    <a:pt x="116972" y="1294232"/>
                    <a:pt x="129674" y="1300688"/>
                    <a:pt x="140676" y="1309489"/>
                  </a:cubicBezTo>
                  <a:cubicBezTo>
                    <a:pt x="149307" y="1316394"/>
                    <a:pt x="154645" y="1327248"/>
                    <a:pt x="164123" y="1332935"/>
                  </a:cubicBezTo>
                  <a:cubicBezTo>
                    <a:pt x="176140" y="1340145"/>
                    <a:pt x="237419" y="1354191"/>
                    <a:pt x="246184" y="1356382"/>
                  </a:cubicBezTo>
                  <a:cubicBezTo>
                    <a:pt x="257907" y="1364197"/>
                    <a:pt x="268751" y="1373527"/>
                    <a:pt x="281353" y="1379828"/>
                  </a:cubicBezTo>
                  <a:cubicBezTo>
                    <a:pt x="297018" y="1387660"/>
                    <a:pt x="349894" y="1400269"/>
                    <a:pt x="363415" y="1403274"/>
                  </a:cubicBezTo>
                  <a:cubicBezTo>
                    <a:pt x="447148" y="1421881"/>
                    <a:pt x="465687" y="1421415"/>
                    <a:pt x="574430" y="1426720"/>
                  </a:cubicBezTo>
                  <a:cubicBezTo>
                    <a:pt x="683785" y="1432054"/>
                    <a:pt x="793261" y="1434535"/>
                    <a:pt x="902676" y="1438443"/>
                  </a:cubicBezTo>
                  <a:cubicBezTo>
                    <a:pt x="1008184" y="1434535"/>
                    <a:pt x="1113802" y="1432920"/>
                    <a:pt x="1219200" y="1426720"/>
                  </a:cubicBezTo>
                  <a:cubicBezTo>
                    <a:pt x="1300024" y="1421966"/>
                    <a:pt x="1289282" y="1413359"/>
                    <a:pt x="1359876" y="1403274"/>
                  </a:cubicBezTo>
                  <a:cubicBezTo>
                    <a:pt x="1394906" y="1398270"/>
                    <a:pt x="1430062" y="1393670"/>
                    <a:pt x="1465384" y="1391551"/>
                  </a:cubicBezTo>
                  <a:cubicBezTo>
                    <a:pt x="1625502" y="1381944"/>
                    <a:pt x="1785815" y="1375920"/>
                    <a:pt x="1946030" y="1368105"/>
                  </a:cubicBezTo>
                  <a:cubicBezTo>
                    <a:pt x="2132878" y="1321394"/>
                    <a:pt x="1836364" y="1396845"/>
                    <a:pt x="1922584" y="1368105"/>
                  </a:cubicBezTo>
                  <a:cubicBezTo>
                    <a:pt x="2026979" y="1333307"/>
                    <a:pt x="2133599" y="1305582"/>
                    <a:pt x="2239107" y="1274320"/>
                  </a:cubicBezTo>
                  <a:cubicBezTo>
                    <a:pt x="2250830" y="1262597"/>
                    <a:pt x="2261688" y="1249940"/>
                    <a:pt x="2274276" y="1239151"/>
                  </a:cubicBezTo>
                  <a:cubicBezTo>
                    <a:pt x="2289111" y="1226436"/>
                    <a:pt x="2308661" y="1218992"/>
                    <a:pt x="2321169" y="1203982"/>
                  </a:cubicBezTo>
                  <a:cubicBezTo>
                    <a:pt x="2329080" y="1194489"/>
                    <a:pt x="2325709" y="1178868"/>
                    <a:pt x="2332892" y="1168812"/>
                  </a:cubicBezTo>
                  <a:cubicBezTo>
                    <a:pt x="2345740" y="1150824"/>
                    <a:pt x="2366521" y="1139604"/>
                    <a:pt x="2379784" y="1121920"/>
                  </a:cubicBezTo>
                  <a:cubicBezTo>
                    <a:pt x="2418468" y="1070341"/>
                    <a:pt x="2396602" y="1030176"/>
                    <a:pt x="2461846" y="981243"/>
                  </a:cubicBezTo>
                  <a:cubicBezTo>
                    <a:pt x="2477477" y="969520"/>
                    <a:pt x="2494922" y="959890"/>
                    <a:pt x="2508738" y="946074"/>
                  </a:cubicBezTo>
                  <a:cubicBezTo>
                    <a:pt x="2561764" y="893048"/>
                    <a:pt x="2498886" y="922004"/>
                    <a:pt x="2567353" y="899182"/>
                  </a:cubicBezTo>
                  <a:cubicBezTo>
                    <a:pt x="2575169" y="887459"/>
                    <a:pt x="2579798" y="872814"/>
                    <a:pt x="2590800" y="864012"/>
                  </a:cubicBezTo>
                  <a:cubicBezTo>
                    <a:pt x="2619587" y="840983"/>
                    <a:pt x="2658516" y="831464"/>
                    <a:pt x="2684584" y="805397"/>
                  </a:cubicBezTo>
                  <a:lnTo>
                    <a:pt x="2754923" y="735059"/>
                  </a:lnTo>
                  <a:lnTo>
                    <a:pt x="2778369" y="711612"/>
                  </a:lnTo>
                  <a:cubicBezTo>
                    <a:pt x="2790092" y="699889"/>
                    <a:pt x="2806124" y="691272"/>
                    <a:pt x="2813538" y="676443"/>
                  </a:cubicBezTo>
                  <a:cubicBezTo>
                    <a:pt x="2821353" y="660812"/>
                    <a:pt x="2830494" y="645777"/>
                    <a:pt x="2836984" y="629551"/>
                  </a:cubicBezTo>
                  <a:cubicBezTo>
                    <a:pt x="2846163" y="606604"/>
                    <a:pt x="2849377" y="581317"/>
                    <a:pt x="2860430" y="559212"/>
                  </a:cubicBezTo>
                  <a:lnTo>
                    <a:pt x="2883876" y="512320"/>
                  </a:lnTo>
                  <a:cubicBezTo>
                    <a:pt x="2890196" y="442802"/>
                    <a:pt x="2907323" y="265910"/>
                    <a:pt x="2907323" y="207520"/>
                  </a:cubicBezTo>
                  <a:cubicBezTo>
                    <a:pt x="2907323" y="140975"/>
                    <a:pt x="2916644" y="71359"/>
                    <a:pt x="2895600" y="8228"/>
                  </a:cubicBezTo>
                  <a:cubicBezTo>
                    <a:pt x="2891181" y="-5028"/>
                    <a:pt x="2921000" y="8228"/>
                    <a:pt x="2801815" y="8228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24" name="مجموعة 23">
              <a:extLst>
                <a:ext uri="{FF2B5EF4-FFF2-40B4-BE49-F238E27FC236}">
                  <a16:creationId xmlns:a16="http://schemas.microsoft.com/office/drawing/2014/main" id="{FE7A5C1A-3EC4-494D-B37B-049748EF478B}"/>
                </a:ext>
              </a:extLst>
            </p:cNvPr>
            <p:cNvGrpSpPr/>
            <p:nvPr/>
          </p:nvGrpSpPr>
          <p:grpSpPr>
            <a:xfrm>
              <a:off x="5004048" y="3160449"/>
              <a:ext cx="432048" cy="468034"/>
              <a:chOff x="5220072" y="3609038"/>
              <a:chExt cx="360040" cy="468034"/>
            </a:xfrm>
          </p:grpSpPr>
          <p:grpSp>
            <p:nvGrpSpPr>
              <p:cNvPr id="23" name="مجموعة 22">
                <a:extLst>
                  <a:ext uri="{FF2B5EF4-FFF2-40B4-BE49-F238E27FC236}">
                    <a16:creationId xmlns:a16="http://schemas.microsoft.com/office/drawing/2014/main" id="{EFE0F9C4-E10B-469A-A323-214CF1CAFFB6}"/>
                  </a:ext>
                </a:extLst>
              </p:cNvPr>
              <p:cNvGrpSpPr/>
              <p:nvPr/>
            </p:nvGrpSpPr>
            <p:grpSpPr>
              <a:xfrm>
                <a:off x="5220072" y="3717032"/>
                <a:ext cx="360040" cy="288032"/>
                <a:chOff x="4644008" y="3717032"/>
                <a:chExt cx="360040" cy="288032"/>
              </a:xfrm>
            </p:grpSpPr>
            <p:sp>
              <p:nvSpPr>
                <p:cNvPr id="8" name="شكل بيضاوي 7">
                  <a:extLst>
                    <a:ext uri="{FF2B5EF4-FFF2-40B4-BE49-F238E27FC236}">
                      <a16:creationId xmlns:a16="http://schemas.microsoft.com/office/drawing/2014/main" id="{3116FC44-AB05-4804-9C39-EC88FD93BF18}"/>
                    </a:ext>
                  </a:extLst>
                </p:cNvPr>
                <p:cNvSpPr/>
                <p:nvPr/>
              </p:nvSpPr>
              <p:spPr>
                <a:xfrm flipV="1">
                  <a:off x="4644008" y="3861048"/>
                  <a:ext cx="360040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0" name="شكل بيضاوي 9">
                  <a:extLst>
                    <a:ext uri="{FF2B5EF4-FFF2-40B4-BE49-F238E27FC236}">
                      <a16:creationId xmlns:a16="http://schemas.microsoft.com/office/drawing/2014/main" id="{95EEDF7A-EBCB-446A-B6B1-F35ED339EAA0}"/>
                    </a:ext>
                  </a:extLst>
                </p:cNvPr>
                <p:cNvSpPr/>
                <p:nvPr/>
              </p:nvSpPr>
              <p:spPr>
                <a:xfrm flipV="1">
                  <a:off x="4644008" y="3717032"/>
                  <a:ext cx="360040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2" name="مجموعة 21">
                <a:extLst>
                  <a:ext uri="{FF2B5EF4-FFF2-40B4-BE49-F238E27FC236}">
                    <a16:creationId xmlns:a16="http://schemas.microsoft.com/office/drawing/2014/main" id="{517D3693-80EE-4719-A753-7EEB8F9E27FB}"/>
                  </a:ext>
                </a:extLst>
              </p:cNvPr>
              <p:cNvGrpSpPr/>
              <p:nvPr/>
            </p:nvGrpSpPr>
            <p:grpSpPr>
              <a:xfrm>
                <a:off x="5220072" y="3609038"/>
                <a:ext cx="360040" cy="468034"/>
                <a:chOff x="4644008" y="3609038"/>
                <a:chExt cx="360040" cy="468034"/>
              </a:xfrm>
            </p:grpSpPr>
            <p:sp>
              <p:nvSpPr>
                <p:cNvPr id="7" name="شكل بيضاوي 6">
                  <a:extLst>
                    <a:ext uri="{FF2B5EF4-FFF2-40B4-BE49-F238E27FC236}">
                      <a16:creationId xmlns:a16="http://schemas.microsoft.com/office/drawing/2014/main" id="{0DD53D43-E4ED-46CA-A0F6-7D076F35F65F}"/>
                    </a:ext>
                  </a:extLst>
                </p:cNvPr>
                <p:cNvSpPr/>
                <p:nvPr/>
              </p:nvSpPr>
              <p:spPr>
                <a:xfrm flipV="1">
                  <a:off x="4644008" y="3996090"/>
                  <a:ext cx="360040" cy="8098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9" name="شكل بيضاوي 8">
                  <a:extLst>
                    <a:ext uri="{FF2B5EF4-FFF2-40B4-BE49-F238E27FC236}">
                      <a16:creationId xmlns:a16="http://schemas.microsoft.com/office/drawing/2014/main" id="{95C2A9C4-9A5A-40E7-A0B1-B5D2150480EA}"/>
                    </a:ext>
                  </a:extLst>
                </p:cNvPr>
                <p:cNvSpPr/>
                <p:nvPr/>
              </p:nvSpPr>
              <p:spPr>
                <a:xfrm flipV="1">
                  <a:off x="4644008" y="3852074"/>
                  <a:ext cx="360040" cy="8098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5" name="شكل بيضاوي 14">
                  <a:extLst>
                    <a:ext uri="{FF2B5EF4-FFF2-40B4-BE49-F238E27FC236}">
                      <a16:creationId xmlns:a16="http://schemas.microsoft.com/office/drawing/2014/main" id="{7B082D33-BFEA-446D-9C72-C775418115D7}"/>
                    </a:ext>
                  </a:extLst>
                </p:cNvPr>
                <p:cNvSpPr/>
                <p:nvPr/>
              </p:nvSpPr>
              <p:spPr>
                <a:xfrm flipV="1">
                  <a:off x="4644008" y="3681046"/>
                  <a:ext cx="360040" cy="10799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7" name="شكل بيضاوي 16">
                  <a:extLst>
                    <a:ext uri="{FF2B5EF4-FFF2-40B4-BE49-F238E27FC236}">
                      <a16:creationId xmlns:a16="http://schemas.microsoft.com/office/drawing/2014/main" id="{53EDE6AB-4FD0-4C84-9179-4149BDF55C22}"/>
                    </a:ext>
                  </a:extLst>
                </p:cNvPr>
                <p:cNvSpPr/>
                <p:nvPr/>
              </p:nvSpPr>
              <p:spPr>
                <a:xfrm flipV="1">
                  <a:off x="4644008" y="3609038"/>
                  <a:ext cx="360040" cy="10799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</p:grpSp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E6CFDC1F-ABF8-4738-A99E-C8A098FB47B6}"/>
                </a:ext>
              </a:extLst>
            </p:cNvPr>
            <p:cNvGrpSpPr/>
            <p:nvPr/>
          </p:nvGrpSpPr>
          <p:grpSpPr>
            <a:xfrm>
              <a:off x="4355976" y="3717032"/>
              <a:ext cx="432048" cy="468034"/>
              <a:chOff x="5220072" y="3609038"/>
              <a:chExt cx="360040" cy="468034"/>
            </a:xfrm>
          </p:grpSpPr>
          <p:grpSp>
            <p:nvGrpSpPr>
              <p:cNvPr id="26" name="مجموعة 25">
                <a:extLst>
                  <a:ext uri="{FF2B5EF4-FFF2-40B4-BE49-F238E27FC236}">
                    <a16:creationId xmlns:a16="http://schemas.microsoft.com/office/drawing/2014/main" id="{D0398D75-18D6-47F5-8DA6-016FA389E97D}"/>
                  </a:ext>
                </a:extLst>
              </p:cNvPr>
              <p:cNvGrpSpPr/>
              <p:nvPr/>
            </p:nvGrpSpPr>
            <p:grpSpPr>
              <a:xfrm>
                <a:off x="5220072" y="3717032"/>
                <a:ext cx="360040" cy="288032"/>
                <a:chOff x="4644008" y="3717032"/>
                <a:chExt cx="360040" cy="288032"/>
              </a:xfrm>
            </p:grpSpPr>
            <p:sp>
              <p:nvSpPr>
                <p:cNvPr id="32" name="شكل بيضاوي 31">
                  <a:extLst>
                    <a:ext uri="{FF2B5EF4-FFF2-40B4-BE49-F238E27FC236}">
                      <a16:creationId xmlns:a16="http://schemas.microsoft.com/office/drawing/2014/main" id="{9EE106B3-B119-40A7-B1E0-32260C532D7F}"/>
                    </a:ext>
                  </a:extLst>
                </p:cNvPr>
                <p:cNvSpPr/>
                <p:nvPr/>
              </p:nvSpPr>
              <p:spPr>
                <a:xfrm flipV="1">
                  <a:off x="4644008" y="3861048"/>
                  <a:ext cx="360040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3" name="شكل بيضاوي 32">
                  <a:extLst>
                    <a:ext uri="{FF2B5EF4-FFF2-40B4-BE49-F238E27FC236}">
                      <a16:creationId xmlns:a16="http://schemas.microsoft.com/office/drawing/2014/main" id="{CC906B3E-4294-4271-8034-BE886484C33B}"/>
                    </a:ext>
                  </a:extLst>
                </p:cNvPr>
                <p:cNvSpPr/>
                <p:nvPr/>
              </p:nvSpPr>
              <p:spPr>
                <a:xfrm flipV="1">
                  <a:off x="4644008" y="3717032"/>
                  <a:ext cx="360040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7" name="مجموعة 26">
                <a:extLst>
                  <a:ext uri="{FF2B5EF4-FFF2-40B4-BE49-F238E27FC236}">
                    <a16:creationId xmlns:a16="http://schemas.microsoft.com/office/drawing/2014/main" id="{D5B8DEF5-126F-4B18-95A9-E96E6886A335}"/>
                  </a:ext>
                </a:extLst>
              </p:cNvPr>
              <p:cNvGrpSpPr/>
              <p:nvPr/>
            </p:nvGrpSpPr>
            <p:grpSpPr>
              <a:xfrm>
                <a:off x="5220072" y="3609038"/>
                <a:ext cx="360040" cy="468034"/>
                <a:chOff x="4644008" y="3609038"/>
                <a:chExt cx="360040" cy="468034"/>
              </a:xfrm>
            </p:grpSpPr>
            <p:sp>
              <p:nvSpPr>
                <p:cNvPr id="28" name="شكل بيضاوي 27">
                  <a:extLst>
                    <a:ext uri="{FF2B5EF4-FFF2-40B4-BE49-F238E27FC236}">
                      <a16:creationId xmlns:a16="http://schemas.microsoft.com/office/drawing/2014/main" id="{C0F7A249-AD4C-4AE4-8B77-392F3F23BA2E}"/>
                    </a:ext>
                  </a:extLst>
                </p:cNvPr>
                <p:cNvSpPr/>
                <p:nvPr/>
              </p:nvSpPr>
              <p:spPr>
                <a:xfrm flipV="1">
                  <a:off x="4644008" y="3996090"/>
                  <a:ext cx="360040" cy="8098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9" name="شكل بيضاوي 28">
                  <a:extLst>
                    <a:ext uri="{FF2B5EF4-FFF2-40B4-BE49-F238E27FC236}">
                      <a16:creationId xmlns:a16="http://schemas.microsoft.com/office/drawing/2014/main" id="{A0569E9A-4AFC-41AE-8B45-9439F380E933}"/>
                    </a:ext>
                  </a:extLst>
                </p:cNvPr>
                <p:cNvSpPr/>
                <p:nvPr/>
              </p:nvSpPr>
              <p:spPr>
                <a:xfrm flipV="1">
                  <a:off x="4644008" y="3852074"/>
                  <a:ext cx="360040" cy="8098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0" name="شكل بيضاوي 29">
                  <a:extLst>
                    <a:ext uri="{FF2B5EF4-FFF2-40B4-BE49-F238E27FC236}">
                      <a16:creationId xmlns:a16="http://schemas.microsoft.com/office/drawing/2014/main" id="{19E474F3-1992-4104-B25E-DEAF9E91D96D}"/>
                    </a:ext>
                  </a:extLst>
                </p:cNvPr>
                <p:cNvSpPr/>
                <p:nvPr/>
              </p:nvSpPr>
              <p:spPr>
                <a:xfrm flipV="1">
                  <a:off x="4644008" y="3681046"/>
                  <a:ext cx="360040" cy="10799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1" name="شكل بيضاوي 30">
                  <a:extLst>
                    <a:ext uri="{FF2B5EF4-FFF2-40B4-BE49-F238E27FC236}">
                      <a16:creationId xmlns:a16="http://schemas.microsoft.com/office/drawing/2014/main" id="{83864D38-5FBA-47D6-875B-DDA294E4F384}"/>
                    </a:ext>
                  </a:extLst>
                </p:cNvPr>
                <p:cNvSpPr/>
                <p:nvPr/>
              </p:nvSpPr>
              <p:spPr>
                <a:xfrm flipV="1">
                  <a:off x="4644008" y="3609038"/>
                  <a:ext cx="360040" cy="10799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AC8E52E2-40CF-4742-8DA4-D80DECBF3DAF}"/>
                </a:ext>
              </a:extLst>
            </p:cNvPr>
            <p:cNvGrpSpPr/>
            <p:nvPr/>
          </p:nvGrpSpPr>
          <p:grpSpPr>
            <a:xfrm>
              <a:off x="6437675" y="2960966"/>
              <a:ext cx="432048" cy="468034"/>
              <a:chOff x="5220072" y="3609038"/>
              <a:chExt cx="360040" cy="468034"/>
            </a:xfrm>
          </p:grpSpPr>
          <p:grpSp>
            <p:nvGrpSpPr>
              <p:cNvPr id="35" name="مجموعة 34">
                <a:extLst>
                  <a:ext uri="{FF2B5EF4-FFF2-40B4-BE49-F238E27FC236}">
                    <a16:creationId xmlns:a16="http://schemas.microsoft.com/office/drawing/2014/main" id="{2A55E33C-AD9C-4FEE-8BBB-CAD8E4F83CA9}"/>
                  </a:ext>
                </a:extLst>
              </p:cNvPr>
              <p:cNvGrpSpPr/>
              <p:nvPr/>
            </p:nvGrpSpPr>
            <p:grpSpPr>
              <a:xfrm>
                <a:off x="5220072" y="3717032"/>
                <a:ext cx="360040" cy="288032"/>
                <a:chOff x="4644008" y="3717032"/>
                <a:chExt cx="360040" cy="288032"/>
              </a:xfrm>
            </p:grpSpPr>
            <p:sp>
              <p:nvSpPr>
                <p:cNvPr id="41" name="شكل بيضاوي 40">
                  <a:extLst>
                    <a:ext uri="{FF2B5EF4-FFF2-40B4-BE49-F238E27FC236}">
                      <a16:creationId xmlns:a16="http://schemas.microsoft.com/office/drawing/2014/main" id="{641AEBDB-BF1E-4F35-B386-0117D2BADC63}"/>
                    </a:ext>
                  </a:extLst>
                </p:cNvPr>
                <p:cNvSpPr/>
                <p:nvPr/>
              </p:nvSpPr>
              <p:spPr>
                <a:xfrm flipV="1">
                  <a:off x="4644008" y="3861048"/>
                  <a:ext cx="360040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2" name="شكل بيضاوي 41">
                  <a:extLst>
                    <a:ext uri="{FF2B5EF4-FFF2-40B4-BE49-F238E27FC236}">
                      <a16:creationId xmlns:a16="http://schemas.microsoft.com/office/drawing/2014/main" id="{7DCF1F22-23F0-48B7-8C95-652ACD368DB7}"/>
                    </a:ext>
                  </a:extLst>
                </p:cNvPr>
                <p:cNvSpPr/>
                <p:nvPr/>
              </p:nvSpPr>
              <p:spPr>
                <a:xfrm flipV="1">
                  <a:off x="4644008" y="3717032"/>
                  <a:ext cx="360040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36" name="مجموعة 35">
                <a:extLst>
                  <a:ext uri="{FF2B5EF4-FFF2-40B4-BE49-F238E27FC236}">
                    <a16:creationId xmlns:a16="http://schemas.microsoft.com/office/drawing/2014/main" id="{6DBFDF72-10A0-43C6-B3B7-EC668B017925}"/>
                  </a:ext>
                </a:extLst>
              </p:cNvPr>
              <p:cNvGrpSpPr/>
              <p:nvPr/>
            </p:nvGrpSpPr>
            <p:grpSpPr>
              <a:xfrm>
                <a:off x="5220072" y="3609038"/>
                <a:ext cx="360040" cy="468034"/>
                <a:chOff x="4644008" y="3609038"/>
                <a:chExt cx="360040" cy="468034"/>
              </a:xfrm>
            </p:grpSpPr>
            <p:sp>
              <p:nvSpPr>
                <p:cNvPr id="37" name="شكل بيضاوي 36">
                  <a:extLst>
                    <a:ext uri="{FF2B5EF4-FFF2-40B4-BE49-F238E27FC236}">
                      <a16:creationId xmlns:a16="http://schemas.microsoft.com/office/drawing/2014/main" id="{794004F7-14C3-4D3F-9CE0-892BA53F593E}"/>
                    </a:ext>
                  </a:extLst>
                </p:cNvPr>
                <p:cNvSpPr/>
                <p:nvPr/>
              </p:nvSpPr>
              <p:spPr>
                <a:xfrm flipV="1">
                  <a:off x="4644008" y="3996090"/>
                  <a:ext cx="360040" cy="8098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8" name="شكل بيضاوي 37">
                  <a:extLst>
                    <a:ext uri="{FF2B5EF4-FFF2-40B4-BE49-F238E27FC236}">
                      <a16:creationId xmlns:a16="http://schemas.microsoft.com/office/drawing/2014/main" id="{95CA1BAB-4E7F-4EAF-B8D1-2AE78946EA70}"/>
                    </a:ext>
                  </a:extLst>
                </p:cNvPr>
                <p:cNvSpPr/>
                <p:nvPr/>
              </p:nvSpPr>
              <p:spPr>
                <a:xfrm flipV="1">
                  <a:off x="4644008" y="3852074"/>
                  <a:ext cx="360040" cy="8098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9" name="شكل بيضاوي 38">
                  <a:extLst>
                    <a:ext uri="{FF2B5EF4-FFF2-40B4-BE49-F238E27FC236}">
                      <a16:creationId xmlns:a16="http://schemas.microsoft.com/office/drawing/2014/main" id="{EDE92E3A-65BD-46DF-9F5E-F907491DDD97}"/>
                    </a:ext>
                  </a:extLst>
                </p:cNvPr>
                <p:cNvSpPr/>
                <p:nvPr/>
              </p:nvSpPr>
              <p:spPr>
                <a:xfrm flipV="1">
                  <a:off x="4644008" y="3681046"/>
                  <a:ext cx="360040" cy="10799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0" name="شكل بيضاوي 39">
                  <a:extLst>
                    <a:ext uri="{FF2B5EF4-FFF2-40B4-BE49-F238E27FC236}">
                      <a16:creationId xmlns:a16="http://schemas.microsoft.com/office/drawing/2014/main" id="{2F852580-AF57-47DF-BBFA-114AF246493F}"/>
                    </a:ext>
                  </a:extLst>
                </p:cNvPr>
                <p:cNvSpPr/>
                <p:nvPr/>
              </p:nvSpPr>
              <p:spPr>
                <a:xfrm flipV="1">
                  <a:off x="4644008" y="3609038"/>
                  <a:ext cx="360040" cy="10799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</p:grpSp>
        <p:grpSp>
          <p:nvGrpSpPr>
            <p:cNvPr id="43" name="مجموعة 42">
              <a:extLst>
                <a:ext uri="{FF2B5EF4-FFF2-40B4-BE49-F238E27FC236}">
                  <a16:creationId xmlns:a16="http://schemas.microsoft.com/office/drawing/2014/main" id="{C8C4AD42-3AA9-453D-BD24-922ECB750460}"/>
                </a:ext>
              </a:extLst>
            </p:cNvPr>
            <p:cNvGrpSpPr/>
            <p:nvPr/>
          </p:nvGrpSpPr>
          <p:grpSpPr>
            <a:xfrm>
              <a:off x="5940152" y="3636050"/>
              <a:ext cx="432048" cy="468034"/>
              <a:chOff x="5220072" y="3609038"/>
              <a:chExt cx="360040" cy="468034"/>
            </a:xfrm>
          </p:grpSpPr>
          <p:grpSp>
            <p:nvGrpSpPr>
              <p:cNvPr id="44" name="مجموعة 43">
                <a:extLst>
                  <a:ext uri="{FF2B5EF4-FFF2-40B4-BE49-F238E27FC236}">
                    <a16:creationId xmlns:a16="http://schemas.microsoft.com/office/drawing/2014/main" id="{2FC46EAC-B84B-41C6-AE30-9F22DC672EC4}"/>
                  </a:ext>
                </a:extLst>
              </p:cNvPr>
              <p:cNvGrpSpPr/>
              <p:nvPr/>
            </p:nvGrpSpPr>
            <p:grpSpPr>
              <a:xfrm>
                <a:off x="5220072" y="3717032"/>
                <a:ext cx="360040" cy="288032"/>
                <a:chOff x="4644008" y="3717032"/>
                <a:chExt cx="360040" cy="288032"/>
              </a:xfrm>
            </p:grpSpPr>
            <p:sp>
              <p:nvSpPr>
                <p:cNvPr id="50" name="شكل بيضاوي 49">
                  <a:extLst>
                    <a:ext uri="{FF2B5EF4-FFF2-40B4-BE49-F238E27FC236}">
                      <a16:creationId xmlns:a16="http://schemas.microsoft.com/office/drawing/2014/main" id="{4969650F-DC40-4C5A-8960-FC1A3E768058}"/>
                    </a:ext>
                  </a:extLst>
                </p:cNvPr>
                <p:cNvSpPr/>
                <p:nvPr/>
              </p:nvSpPr>
              <p:spPr>
                <a:xfrm flipV="1">
                  <a:off x="4644008" y="3861048"/>
                  <a:ext cx="360040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1" name="شكل بيضاوي 50">
                  <a:extLst>
                    <a:ext uri="{FF2B5EF4-FFF2-40B4-BE49-F238E27FC236}">
                      <a16:creationId xmlns:a16="http://schemas.microsoft.com/office/drawing/2014/main" id="{7E25955F-D373-460C-BF79-20A547F86D34}"/>
                    </a:ext>
                  </a:extLst>
                </p:cNvPr>
                <p:cNvSpPr/>
                <p:nvPr/>
              </p:nvSpPr>
              <p:spPr>
                <a:xfrm flipV="1">
                  <a:off x="4644008" y="3717032"/>
                  <a:ext cx="360040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45" name="مجموعة 44">
                <a:extLst>
                  <a:ext uri="{FF2B5EF4-FFF2-40B4-BE49-F238E27FC236}">
                    <a16:creationId xmlns:a16="http://schemas.microsoft.com/office/drawing/2014/main" id="{F638D37E-505B-4306-9A14-B0BDFD1C0376}"/>
                  </a:ext>
                </a:extLst>
              </p:cNvPr>
              <p:cNvGrpSpPr/>
              <p:nvPr/>
            </p:nvGrpSpPr>
            <p:grpSpPr>
              <a:xfrm>
                <a:off x="5220072" y="3609038"/>
                <a:ext cx="360040" cy="468034"/>
                <a:chOff x="4644008" y="3609038"/>
                <a:chExt cx="360040" cy="468034"/>
              </a:xfrm>
            </p:grpSpPr>
            <p:sp>
              <p:nvSpPr>
                <p:cNvPr id="46" name="شكل بيضاوي 45">
                  <a:extLst>
                    <a:ext uri="{FF2B5EF4-FFF2-40B4-BE49-F238E27FC236}">
                      <a16:creationId xmlns:a16="http://schemas.microsoft.com/office/drawing/2014/main" id="{C37C5EB3-0AD8-47D3-990C-42105078AF67}"/>
                    </a:ext>
                  </a:extLst>
                </p:cNvPr>
                <p:cNvSpPr/>
                <p:nvPr/>
              </p:nvSpPr>
              <p:spPr>
                <a:xfrm flipV="1">
                  <a:off x="4644008" y="3996090"/>
                  <a:ext cx="360040" cy="8098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7" name="شكل بيضاوي 46">
                  <a:extLst>
                    <a:ext uri="{FF2B5EF4-FFF2-40B4-BE49-F238E27FC236}">
                      <a16:creationId xmlns:a16="http://schemas.microsoft.com/office/drawing/2014/main" id="{734F6B15-5EA2-4716-AAE8-4110295A8701}"/>
                    </a:ext>
                  </a:extLst>
                </p:cNvPr>
                <p:cNvSpPr/>
                <p:nvPr/>
              </p:nvSpPr>
              <p:spPr>
                <a:xfrm flipV="1">
                  <a:off x="4644008" y="3852074"/>
                  <a:ext cx="360040" cy="8098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8" name="شكل بيضاوي 47">
                  <a:extLst>
                    <a:ext uri="{FF2B5EF4-FFF2-40B4-BE49-F238E27FC236}">
                      <a16:creationId xmlns:a16="http://schemas.microsoft.com/office/drawing/2014/main" id="{F192D2BB-098F-41A7-86E8-8EC2540D5375}"/>
                    </a:ext>
                  </a:extLst>
                </p:cNvPr>
                <p:cNvSpPr/>
                <p:nvPr/>
              </p:nvSpPr>
              <p:spPr>
                <a:xfrm flipV="1">
                  <a:off x="4644008" y="3681046"/>
                  <a:ext cx="360040" cy="10799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9" name="شكل بيضاوي 48">
                  <a:extLst>
                    <a:ext uri="{FF2B5EF4-FFF2-40B4-BE49-F238E27FC236}">
                      <a16:creationId xmlns:a16="http://schemas.microsoft.com/office/drawing/2014/main" id="{F5BA3DA8-FFAD-4462-9433-EFF8ED7C0004}"/>
                    </a:ext>
                  </a:extLst>
                </p:cNvPr>
                <p:cNvSpPr/>
                <p:nvPr/>
              </p:nvSpPr>
              <p:spPr>
                <a:xfrm flipV="1">
                  <a:off x="4644008" y="3609038"/>
                  <a:ext cx="360040" cy="10799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</p:grpSp>
        <p:cxnSp>
          <p:nvCxnSpPr>
            <p:cNvPr id="55" name="رابط مستقيم 54">
              <a:extLst>
                <a:ext uri="{FF2B5EF4-FFF2-40B4-BE49-F238E27FC236}">
                  <a16:creationId xmlns:a16="http://schemas.microsoft.com/office/drawing/2014/main" id="{B31621C0-A20C-4EC8-AF58-CB6648840104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4644008" y="3252628"/>
              <a:ext cx="423312" cy="43741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رابط مستقيم 57">
              <a:extLst>
                <a:ext uri="{FF2B5EF4-FFF2-40B4-BE49-F238E27FC236}">
                  <a16:creationId xmlns:a16="http://schemas.microsoft.com/office/drawing/2014/main" id="{F62FE8DA-915D-4F82-B6E6-C323819C1247}"/>
                </a:ext>
              </a:extLst>
            </p:cNvPr>
            <p:cNvCxnSpPr>
              <a:stCxn id="15" idx="0"/>
              <a:endCxn id="48" idx="1"/>
            </p:cNvCxnSpPr>
            <p:nvPr/>
          </p:nvCxnSpPr>
          <p:spPr>
            <a:xfrm>
              <a:off x="5220072" y="3340451"/>
              <a:ext cx="783352" cy="45978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0" name="رابط مستقيم 59">
            <a:extLst>
              <a:ext uri="{FF2B5EF4-FFF2-40B4-BE49-F238E27FC236}">
                <a16:creationId xmlns:a16="http://schemas.microsoft.com/office/drawing/2014/main" id="{D2521768-07B4-4D17-8EA3-7FA12D1F390C}"/>
              </a:ext>
            </a:extLst>
          </p:cNvPr>
          <p:cNvCxnSpPr>
            <a:cxnSpLocks/>
            <a:stCxn id="42" idx="1"/>
            <a:endCxn id="49" idx="4"/>
          </p:cNvCxnSpPr>
          <p:nvPr/>
        </p:nvCxnSpPr>
        <p:spPr>
          <a:xfrm flipH="1">
            <a:off x="6156176" y="3191885"/>
            <a:ext cx="344771" cy="4441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9A051511-6BCD-406B-80F4-83EB3D43C92E}"/>
              </a:ext>
            </a:extLst>
          </p:cNvPr>
          <p:cNvGrpSpPr/>
          <p:nvPr/>
        </p:nvGrpSpPr>
        <p:grpSpPr>
          <a:xfrm>
            <a:off x="374380" y="2312858"/>
            <a:ext cx="1612887" cy="1728192"/>
            <a:chOff x="1079612" y="3284984"/>
            <a:chExt cx="1233536" cy="1197124"/>
          </a:xfrm>
        </p:grpSpPr>
        <p:sp>
          <p:nvSpPr>
            <p:cNvPr id="63" name="شكل بيضاوي 62">
              <a:extLst>
                <a:ext uri="{FF2B5EF4-FFF2-40B4-BE49-F238E27FC236}">
                  <a16:creationId xmlns:a16="http://schemas.microsoft.com/office/drawing/2014/main" id="{54E09772-EE73-4377-9DE7-A8DBD540B450}"/>
                </a:ext>
              </a:extLst>
            </p:cNvPr>
            <p:cNvSpPr/>
            <p:nvPr/>
          </p:nvSpPr>
          <p:spPr>
            <a:xfrm>
              <a:off x="1079612" y="4149080"/>
              <a:ext cx="1224136" cy="3330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2" name="شكل بيضاوي 61">
              <a:extLst>
                <a:ext uri="{FF2B5EF4-FFF2-40B4-BE49-F238E27FC236}">
                  <a16:creationId xmlns:a16="http://schemas.microsoft.com/office/drawing/2014/main" id="{870E836C-95E3-4DE7-8976-BFA012AFA815}"/>
                </a:ext>
              </a:extLst>
            </p:cNvPr>
            <p:cNvSpPr/>
            <p:nvPr/>
          </p:nvSpPr>
          <p:spPr>
            <a:xfrm>
              <a:off x="1079612" y="3960068"/>
              <a:ext cx="1224136" cy="3330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5" name="شكل بيضاوي 64">
              <a:extLst>
                <a:ext uri="{FF2B5EF4-FFF2-40B4-BE49-F238E27FC236}">
                  <a16:creationId xmlns:a16="http://schemas.microsoft.com/office/drawing/2014/main" id="{44B8A8E1-B0BF-44A9-BBD8-EEDAC214E12F}"/>
                </a:ext>
              </a:extLst>
            </p:cNvPr>
            <p:cNvSpPr/>
            <p:nvPr/>
          </p:nvSpPr>
          <p:spPr>
            <a:xfrm>
              <a:off x="1089012" y="3771029"/>
              <a:ext cx="1224136" cy="3330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4" name="شكل بيضاوي 63">
              <a:extLst>
                <a:ext uri="{FF2B5EF4-FFF2-40B4-BE49-F238E27FC236}">
                  <a16:creationId xmlns:a16="http://schemas.microsoft.com/office/drawing/2014/main" id="{A762C1FE-F6D4-4ABE-8E23-909A5005603D}"/>
                </a:ext>
              </a:extLst>
            </p:cNvPr>
            <p:cNvSpPr/>
            <p:nvPr/>
          </p:nvSpPr>
          <p:spPr>
            <a:xfrm>
              <a:off x="1079612" y="3600028"/>
              <a:ext cx="1224136" cy="3330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6" name="شكل بيضاوي 65">
              <a:extLst>
                <a:ext uri="{FF2B5EF4-FFF2-40B4-BE49-F238E27FC236}">
                  <a16:creationId xmlns:a16="http://schemas.microsoft.com/office/drawing/2014/main" id="{0F3DEA99-B0EB-4CCA-9C30-3AB970FD7453}"/>
                </a:ext>
              </a:extLst>
            </p:cNvPr>
            <p:cNvSpPr/>
            <p:nvPr/>
          </p:nvSpPr>
          <p:spPr>
            <a:xfrm>
              <a:off x="1089012" y="3421968"/>
              <a:ext cx="1224136" cy="3330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7" name="شكل بيضاوي 66">
              <a:extLst>
                <a:ext uri="{FF2B5EF4-FFF2-40B4-BE49-F238E27FC236}">
                  <a16:creationId xmlns:a16="http://schemas.microsoft.com/office/drawing/2014/main" id="{8FDC00BE-4456-4780-AD68-53266AEF845C}"/>
                </a:ext>
              </a:extLst>
            </p:cNvPr>
            <p:cNvSpPr/>
            <p:nvPr/>
          </p:nvSpPr>
          <p:spPr>
            <a:xfrm>
              <a:off x="1315090" y="3311996"/>
              <a:ext cx="288032" cy="33302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8" name="شكل بيضاوي 67">
              <a:extLst>
                <a:ext uri="{FF2B5EF4-FFF2-40B4-BE49-F238E27FC236}">
                  <a16:creationId xmlns:a16="http://schemas.microsoft.com/office/drawing/2014/main" id="{00670265-047E-4991-99EB-301142C6EC36}"/>
                </a:ext>
              </a:extLst>
            </p:cNvPr>
            <p:cNvSpPr/>
            <p:nvPr/>
          </p:nvSpPr>
          <p:spPr>
            <a:xfrm>
              <a:off x="1701080" y="3284984"/>
              <a:ext cx="288032" cy="33302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9" name="شكل بيضاوي 68">
              <a:extLst>
                <a:ext uri="{FF2B5EF4-FFF2-40B4-BE49-F238E27FC236}">
                  <a16:creationId xmlns:a16="http://schemas.microsoft.com/office/drawing/2014/main" id="{289CB29E-CC88-46EA-8A29-EFEA562235A9}"/>
                </a:ext>
              </a:extLst>
            </p:cNvPr>
            <p:cNvSpPr/>
            <p:nvPr/>
          </p:nvSpPr>
          <p:spPr>
            <a:xfrm>
              <a:off x="1404545" y="3432947"/>
              <a:ext cx="170620" cy="15104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0" name="شكل بيضاوي 69">
              <a:extLst>
                <a:ext uri="{FF2B5EF4-FFF2-40B4-BE49-F238E27FC236}">
                  <a16:creationId xmlns:a16="http://schemas.microsoft.com/office/drawing/2014/main" id="{600F94FF-8BE2-4695-8136-1A674DFD9AB9}"/>
                </a:ext>
              </a:extLst>
            </p:cNvPr>
            <p:cNvSpPr/>
            <p:nvPr/>
          </p:nvSpPr>
          <p:spPr>
            <a:xfrm>
              <a:off x="1759786" y="3420740"/>
              <a:ext cx="170620" cy="15104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cxnSp>
        <p:nvCxnSpPr>
          <p:cNvPr id="75" name="رابط كسهم مستقيم 74">
            <a:extLst>
              <a:ext uri="{FF2B5EF4-FFF2-40B4-BE49-F238E27FC236}">
                <a16:creationId xmlns:a16="http://schemas.microsoft.com/office/drawing/2014/main" id="{3D91840C-4BD3-4E8B-AA41-DF996590A38C}"/>
              </a:ext>
            </a:extLst>
          </p:cNvPr>
          <p:cNvCxnSpPr>
            <a:cxnSpLocks/>
          </p:cNvCxnSpPr>
          <p:nvPr/>
        </p:nvCxnSpPr>
        <p:spPr>
          <a:xfrm>
            <a:off x="5436096" y="4041050"/>
            <a:ext cx="0" cy="1116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77516738-0C7A-4A25-900C-25C30E2F6AC9}"/>
              </a:ext>
            </a:extLst>
          </p:cNvPr>
          <p:cNvSpPr/>
          <p:nvPr/>
        </p:nvSpPr>
        <p:spPr>
          <a:xfrm>
            <a:off x="4183483" y="5197950"/>
            <a:ext cx="25052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stroma</a:t>
            </a:r>
            <a:r>
              <a:rPr lang="ar-SA" sz="20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الحشوة ( اللُحمة ) </a:t>
            </a:r>
            <a:endParaRPr lang="ar-SA" sz="2000" b="0" cap="none" spc="0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قوس كبير أيمن 77">
            <a:extLst>
              <a:ext uri="{FF2B5EF4-FFF2-40B4-BE49-F238E27FC236}">
                <a16:creationId xmlns:a16="http://schemas.microsoft.com/office/drawing/2014/main" id="{0A3765E0-C3F7-402D-8472-9DB578641024}"/>
              </a:ext>
            </a:extLst>
          </p:cNvPr>
          <p:cNvSpPr/>
          <p:nvPr/>
        </p:nvSpPr>
        <p:spPr>
          <a:xfrm rot="16005338">
            <a:off x="5302694" y="1685361"/>
            <a:ext cx="1157095" cy="1691614"/>
          </a:xfrm>
          <a:prstGeom prst="rightBrace">
            <a:avLst>
              <a:gd name="adj1" fmla="val 9049"/>
              <a:gd name="adj2" fmla="val 4967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465B5D05-1531-4A36-BE98-E8FF7D89D1F0}"/>
              </a:ext>
            </a:extLst>
          </p:cNvPr>
          <p:cNvSpPr/>
          <p:nvPr/>
        </p:nvSpPr>
        <p:spPr>
          <a:xfrm>
            <a:off x="5181180" y="1521830"/>
            <a:ext cx="12438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Grana </a:t>
            </a:r>
            <a:r>
              <a:rPr lang="ar-SA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غرانا</a:t>
            </a:r>
          </a:p>
        </p:txBody>
      </p:sp>
      <p:sp>
        <p:nvSpPr>
          <p:cNvPr id="80" name="قوس كبير أيمن 79">
            <a:extLst>
              <a:ext uri="{FF2B5EF4-FFF2-40B4-BE49-F238E27FC236}">
                <a16:creationId xmlns:a16="http://schemas.microsoft.com/office/drawing/2014/main" id="{2B49FD76-B4A6-4CEB-ADAD-CE67BC5B05AE}"/>
              </a:ext>
            </a:extLst>
          </p:cNvPr>
          <p:cNvSpPr/>
          <p:nvPr/>
        </p:nvSpPr>
        <p:spPr>
          <a:xfrm>
            <a:off x="1911730" y="2388805"/>
            <a:ext cx="613151" cy="168730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2" name="رابط كسهم مستقيم 81">
            <a:extLst>
              <a:ext uri="{FF2B5EF4-FFF2-40B4-BE49-F238E27FC236}">
                <a16:creationId xmlns:a16="http://schemas.microsoft.com/office/drawing/2014/main" id="{298A2A17-B987-437C-A9CE-49732AC6FD02}"/>
              </a:ext>
            </a:extLst>
          </p:cNvPr>
          <p:cNvCxnSpPr>
            <a:cxnSpLocks/>
          </p:cNvCxnSpPr>
          <p:nvPr/>
        </p:nvCxnSpPr>
        <p:spPr>
          <a:xfrm flipV="1">
            <a:off x="6653699" y="2003647"/>
            <a:ext cx="654605" cy="1002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B0678544-9705-49EE-9318-D458E59699EB}"/>
              </a:ext>
            </a:extLst>
          </p:cNvPr>
          <p:cNvSpPr/>
          <p:nvPr/>
        </p:nvSpPr>
        <p:spPr>
          <a:xfrm>
            <a:off x="7070886" y="1648107"/>
            <a:ext cx="19778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Thylakoid </a:t>
            </a:r>
            <a:r>
              <a:rPr lang="ar-SA" sz="20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ثايلاكويد</a:t>
            </a:r>
            <a:endParaRPr lang="ar-SA" sz="2000" b="0" cap="none" spc="0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14467D54-219F-4120-90AF-B17660CBE623}"/>
              </a:ext>
            </a:extLst>
          </p:cNvPr>
          <p:cNvSpPr/>
          <p:nvPr/>
        </p:nvSpPr>
        <p:spPr>
          <a:xfrm>
            <a:off x="2340333" y="3014522"/>
            <a:ext cx="16205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Granum </a:t>
            </a:r>
            <a:r>
              <a:rPr lang="ar-SA" sz="20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غرانوم</a:t>
            </a:r>
            <a:endParaRPr lang="ar-SA" sz="2000" b="0" cap="none" spc="0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مستطيل 88">
            <a:extLst>
              <a:ext uri="{FF2B5EF4-FFF2-40B4-BE49-F238E27FC236}">
                <a16:creationId xmlns:a16="http://schemas.microsoft.com/office/drawing/2014/main" id="{745CD964-B645-4B0E-B381-A3DB88FDDA19}"/>
              </a:ext>
            </a:extLst>
          </p:cNvPr>
          <p:cNvSpPr/>
          <p:nvPr/>
        </p:nvSpPr>
        <p:spPr>
          <a:xfrm>
            <a:off x="1184216" y="4623930"/>
            <a:ext cx="19778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Thylakoid </a:t>
            </a:r>
            <a:r>
              <a:rPr lang="ar-SA" sz="20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ثايلاكويد</a:t>
            </a:r>
            <a:endParaRPr lang="ar-SA" sz="2000" b="0" cap="none" spc="0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رابط كسهم مستقيم 90">
            <a:extLst>
              <a:ext uri="{FF2B5EF4-FFF2-40B4-BE49-F238E27FC236}">
                <a16:creationId xmlns:a16="http://schemas.microsoft.com/office/drawing/2014/main" id="{DE3A2138-AA87-4587-AD7F-2D96E7CD2F38}"/>
              </a:ext>
            </a:extLst>
          </p:cNvPr>
          <p:cNvCxnSpPr>
            <a:cxnSpLocks/>
          </p:cNvCxnSpPr>
          <p:nvPr/>
        </p:nvCxnSpPr>
        <p:spPr>
          <a:xfrm>
            <a:off x="1263729" y="3843037"/>
            <a:ext cx="503985" cy="780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4" name="عنصر نائب للتذييل 93">
            <a:extLst>
              <a:ext uri="{FF2B5EF4-FFF2-40B4-BE49-F238E27FC236}">
                <a16:creationId xmlns:a16="http://schemas.microsoft.com/office/drawing/2014/main" id="{EE59524C-10C2-4AE2-8227-56C872A00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  <p:pic>
        <p:nvPicPr>
          <p:cNvPr id="96" name="صورة 95">
            <a:extLst>
              <a:ext uri="{FF2B5EF4-FFF2-40B4-BE49-F238E27FC236}">
                <a16:creationId xmlns:a16="http://schemas.microsoft.com/office/drawing/2014/main" id="{396BA240-BFDA-4535-92C2-D3027E683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352" y="980728"/>
            <a:ext cx="2578832" cy="505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8734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 animBg="1"/>
      <p:bldP spid="79" grpId="0"/>
      <p:bldP spid="80" grpId="0" animBg="1"/>
      <p:bldP spid="85" grpId="0"/>
      <p:bldP spid="87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F6F05A4-8A2D-42A0-8027-5E17BB3BA856}"/>
              </a:ext>
            </a:extLst>
          </p:cNvPr>
          <p:cNvSpPr/>
          <p:nvPr/>
        </p:nvSpPr>
        <p:spPr>
          <a:xfrm>
            <a:off x="2258000" y="332656"/>
            <a:ext cx="575670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Print" panose="02000600000000000000" pitchFamily="2" charset="0"/>
                <a:cs typeface="Calibri" panose="020F0502020204030204" pitchFamily="34" charset="0"/>
              </a:rPr>
              <a:t>Chloroplasts </a:t>
            </a:r>
            <a:r>
              <a:rPr lang="ar-S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البلاستيدات الخضراء</a:t>
            </a:r>
            <a:endParaRPr lang="ar-SA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B470957-FE14-41A6-A13A-D61D0C1FFCAC}"/>
              </a:ext>
            </a:extLst>
          </p:cNvPr>
          <p:cNvSpPr/>
          <p:nvPr/>
        </p:nvSpPr>
        <p:spPr>
          <a:xfrm>
            <a:off x="3707904" y="1412776"/>
            <a:ext cx="22990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عضيات تشبه القرص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2DBB635F-DB0E-477A-9149-BAFFE036DEFF}"/>
              </a:ext>
            </a:extLst>
          </p:cNvPr>
          <p:cNvSpPr/>
          <p:nvPr/>
        </p:nvSpPr>
        <p:spPr>
          <a:xfrm>
            <a:off x="6516216" y="1988840"/>
            <a:ext cx="216024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ثايلاكويدات</a:t>
            </a:r>
            <a:endParaRPr lang="ar-SA" sz="1600" dirty="0">
              <a:highlight>
                <a:srgbClr val="FF00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1600" dirty="0">
                <a:latin typeface="Calibri" panose="020F0502020204030204" pitchFamily="34" charset="0"/>
                <a:cs typeface="Calibri" panose="020F0502020204030204" pitchFamily="34" charset="0"/>
              </a:rPr>
              <a:t>مجموعة من</a:t>
            </a:r>
          </a:p>
          <a:p>
            <a:pPr algn="ctr"/>
            <a:r>
              <a:rPr lang="ar-SA" sz="1600" dirty="0">
                <a:latin typeface="Calibri" panose="020F0502020204030204" pitchFamily="34" charset="0"/>
                <a:cs typeface="Calibri" panose="020F0502020204030204" pitchFamily="34" charset="0"/>
              </a:rPr>
              <a:t> الأغشية المسطحة </a:t>
            </a:r>
          </a:p>
          <a:p>
            <a:pPr algn="ctr"/>
            <a:r>
              <a:rPr lang="ar-SA" sz="1600" dirty="0">
                <a:latin typeface="Calibri" panose="020F0502020204030204" pitchFamily="34" charset="0"/>
                <a:cs typeface="Calibri" panose="020F0502020204030204" pitchFamily="34" charset="0"/>
              </a:rPr>
              <a:t> تشبه الكيس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ar-SA" sz="1600" dirty="0">
                <a:latin typeface="Calibri" panose="020F0502020204030204" pitchFamily="34" charset="0"/>
                <a:cs typeface="Calibri" panose="020F0502020204030204" pitchFamily="34" charset="0"/>
              </a:rPr>
              <a:t>تترتب في رزم متراصة تسمى غرانا </a:t>
            </a:r>
          </a:p>
          <a:p>
            <a:pPr algn="ctr"/>
            <a:endParaRPr lang="ar-S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7849FF8E-1E83-4036-8D80-6570D6245115}"/>
              </a:ext>
            </a:extLst>
          </p:cNvPr>
          <p:cNvSpPr/>
          <p:nvPr/>
        </p:nvSpPr>
        <p:spPr>
          <a:xfrm>
            <a:off x="755576" y="1988840"/>
            <a:ext cx="216024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stroma</a:t>
            </a:r>
            <a:r>
              <a:rPr lang="ar-SA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الحشوة </a:t>
            </a:r>
          </a:p>
          <a:p>
            <a:pPr algn="ctr"/>
            <a:r>
              <a:rPr lang="ar-SA" sz="1600" dirty="0">
                <a:latin typeface="Calibri" panose="020F0502020204030204" pitchFamily="34" charset="0"/>
                <a:cs typeface="Calibri" panose="020F0502020204030204" pitchFamily="34" charset="0"/>
              </a:rPr>
              <a:t>سائل يملأ الفراغات المحيطة </a:t>
            </a:r>
            <a:r>
              <a:rPr lang="ar-SA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بالغرانا</a:t>
            </a:r>
            <a:endParaRPr lang="ar-S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7F0F1D5-A7AE-47AF-A756-2B4368378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988840"/>
            <a:ext cx="2814229" cy="2949674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6E0F994E-08D4-4DFB-AE6F-EB1FBE7A24E2}"/>
              </a:ext>
            </a:extLst>
          </p:cNvPr>
          <p:cNvSpPr/>
          <p:nvPr/>
        </p:nvSpPr>
        <p:spPr>
          <a:xfrm>
            <a:off x="5652119" y="4293096"/>
            <a:ext cx="581981" cy="216024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131FB6A5-9F16-4A11-B448-64527301886B}"/>
              </a:ext>
            </a:extLst>
          </p:cNvPr>
          <p:cNvSpPr/>
          <p:nvPr/>
        </p:nvSpPr>
        <p:spPr>
          <a:xfrm>
            <a:off x="3413774" y="3750768"/>
            <a:ext cx="581981" cy="216024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3FDEFA2E-6C1B-41A0-A11D-6E397196F246}"/>
              </a:ext>
            </a:extLst>
          </p:cNvPr>
          <p:cNvSpPr/>
          <p:nvPr/>
        </p:nvSpPr>
        <p:spPr>
          <a:xfrm>
            <a:off x="4067944" y="4193758"/>
            <a:ext cx="581981" cy="315361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ABE4184-79FD-417F-A6A3-35FF7F7A6061}"/>
              </a:ext>
            </a:extLst>
          </p:cNvPr>
          <p:cNvSpPr/>
          <p:nvPr/>
        </p:nvSpPr>
        <p:spPr>
          <a:xfrm>
            <a:off x="6664497" y="4047454"/>
            <a:ext cx="1863677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تفاعلات ضوئية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D48A548-DB74-40DB-BA55-C816B681FAB9}"/>
              </a:ext>
            </a:extLst>
          </p:cNvPr>
          <p:cNvSpPr/>
          <p:nvPr/>
        </p:nvSpPr>
        <p:spPr>
          <a:xfrm>
            <a:off x="827584" y="4082109"/>
            <a:ext cx="208988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تفاعلات لا ضوئية</a:t>
            </a:r>
          </a:p>
        </p:txBody>
      </p:sp>
      <p:sp>
        <p:nvSpPr>
          <p:cNvPr id="13" name="عنصر نائب للتذييل 12">
            <a:extLst>
              <a:ext uri="{FF2B5EF4-FFF2-40B4-BE49-F238E27FC236}">
                <a16:creationId xmlns:a16="http://schemas.microsoft.com/office/drawing/2014/main" id="{38A2604B-012F-488B-B3A0-2FBAFFC9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57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  <p:bldP spid="11" grpId="0" animBg="1"/>
      <p:bldP spid="12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98DA074-FB5B-42C2-BBF6-DAFED5B64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077" y="2060848"/>
            <a:ext cx="4649658" cy="2304255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4C106CE-B035-44E0-A9C4-4CEDCEFDEC4D}"/>
              </a:ext>
            </a:extLst>
          </p:cNvPr>
          <p:cNvSpPr/>
          <p:nvPr/>
        </p:nvSpPr>
        <p:spPr>
          <a:xfrm>
            <a:off x="4283968" y="1052736"/>
            <a:ext cx="36984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سؤال 19 صفحة </a:t>
            </a:r>
            <a:r>
              <a:rPr lang="ar-SA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146</a:t>
            </a:r>
            <a:endParaRPr lang="ar-SA" sz="5400" b="1" cap="none" spc="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0870406E-D8A6-4097-929B-09D39FB89EA7}"/>
              </a:ext>
            </a:extLst>
          </p:cNvPr>
          <p:cNvSpPr/>
          <p:nvPr/>
        </p:nvSpPr>
        <p:spPr>
          <a:xfrm>
            <a:off x="5508104" y="2780928"/>
            <a:ext cx="158417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01C7D3-2113-42B6-9F77-E28FDE7E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3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FE406E6-CA61-4FA2-98C3-C8B837E8D90A}"/>
              </a:ext>
            </a:extLst>
          </p:cNvPr>
          <p:cNvSpPr/>
          <p:nvPr/>
        </p:nvSpPr>
        <p:spPr>
          <a:xfrm>
            <a:off x="1043608" y="332656"/>
            <a:ext cx="79191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latin typeface="Segoe Print" panose="02000600000000000000" pitchFamily="2" charset="0"/>
                <a:cs typeface="Calibri" panose="020F0502020204030204" pitchFamily="34" charset="0"/>
              </a:rPr>
              <a:t>Phase one : light Reaction </a:t>
            </a:r>
            <a:r>
              <a:rPr lang="ar-SA" sz="24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المرحلة الأولى : التفاعلات الضوئية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9327E6D-417F-45B1-B981-5222C2E20A8C}"/>
              </a:ext>
            </a:extLst>
          </p:cNvPr>
          <p:cNvSpPr/>
          <p:nvPr/>
        </p:nvSpPr>
        <p:spPr>
          <a:xfrm>
            <a:off x="2339752" y="1424960"/>
            <a:ext cx="633057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أي جزء من </a:t>
            </a:r>
            <a:r>
              <a:rPr lang="ar-SA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البلاستيدة</a:t>
            </a:r>
            <a:r>
              <a:rPr lang="ar-SA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الخضراء تحدث التفاعلات الضوئية؟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5350331-2D70-4A36-BA83-C423E7B1332D}"/>
              </a:ext>
            </a:extLst>
          </p:cNvPr>
          <p:cNvSpPr/>
          <p:nvPr/>
        </p:nvSpPr>
        <p:spPr>
          <a:xfrm>
            <a:off x="6372200" y="2224876"/>
            <a:ext cx="1976823" cy="584775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SA" sz="3200" b="1" cap="none" spc="0" dirty="0" err="1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الثايلاكويد</a:t>
            </a:r>
            <a:endParaRPr lang="ar-SA" sz="3200" b="1" cap="none" spc="0" dirty="0">
              <a:ln w="12700" cmpd="sng">
                <a:noFill/>
                <a:prstDash val="solid"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7253F18-633F-4D29-887D-4FEE2A717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87772"/>
            <a:ext cx="3960440" cy="3275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سحابة 5">
            <a:extLst>
              <a:ext uri="{FF2B5EF4-FFF2-40B4-BE49-F238E27FC236}">
                <a16:creationId xmlns:a16="http://schemas.microsoft.com/office/drawing/2014/main" id="{29BB7EE2-B9A4-461B-8F3A-97DF282524A7}"/>
              </a:ext>
            </a:extLst>
          </p:cNvPr>
          <p:cNvSpPr/>
          <p:nvPr/>
        </p:nvSpPr>
        <p:spPr>
          <a:xfrm>
            <a:off x="3491880" y="5415026"/>
            <a:ext cx="2448272" cy="114604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latin typeface="Calibri" panose="020F0502020204030204" pitchFamily="34" charset="0"/>
                <a:cs typeface="Calibri" panose="020F0502020204030204" pitchFamily="34" charset="0"/>
              </a:rPr>
              <a:t>سؤال 8 صفحة 150</a:t>
            </a:r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F1768A2F-151F-4BE1-97A0-62799E07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ko-KR"/>
              <a:t>إعداد / أ. جوهرة الذبياني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68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نص متحرك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358</Words>
  <Application>Microsoft Office PowerPoint</Application>
  <PresentationFormat>عرض على الشاشة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맑은 고딕</vt:lpstr>
      <vt:lpstr>Arial</vt:lpstr>
      <vt:lpstr>Calibri</vt:lpstr>
      <vt:lpstr>Segoe Print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جوهرة الذبياني</cp:lastModifiedBy>
  <cp:revision>46</cp:revision>
  <dcterms:created xsi:type="dcterms:W3CDTF">2014-04-01T16:35:38Z</dcterms:created>
  <dcterms:modified xsi:type="dcterms:W3CDTF">2020-10-13T08:45:43Z</dcterms:modified>
</cp:coreProperties>
</file>