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05113"/>
            <a:ext cx="7315200" cy="124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1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04800"/>
            <a:ext cx="8086725" cy="618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381000"/>
            <a:ext cx="789622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609600"/>
            <a:ext cx="7962900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7500"/>
            <a:ext cx="7620000" cy="114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7638"/>
            <a:ext cx="8096250" cy="656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1001"/>
            <a:ext cx="795337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57200"/>
            <a:ext cx="760095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6" y="228600"/>
            <a:ext cx="7953375" cy="6448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7" y="370114"/>
            <a:ext cx="8007980" cy="6293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24799" cy="607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52400"/>
            <a:ext cx="7915275" cy="655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8" y="304800"/>
            <a:ext cx="7943850" cy="636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90838"/>
            <a:ext cx="7772400" cy="107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33400"/>
            <a:ext cx="772477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4" y="457200"/>
            <a:ext cx="8181975" cy="612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7" y="304800"/>
            <a:ext cx="8258175" cy="613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52400"/>
            <a:ext cx="7762875" cy="6391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3" y="457200"/>
            <a:ext cx="7896225" cy="607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228600"/>
            <a:ext cx="7924800" cy="6440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09613"/>
            <a:ext cx="7134225" cy="543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57201"/>
            <a:ext cx="790575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29550" cy="635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304800"/>
            <a:ext cx="7844972" cy="626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24238"/>
            <a:ext cx="3810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" y="533400"/>
            <a:ext cx="77218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1" y="228600"/>
            <a:ext cx="8296275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824163"/>
            <a:ext cx="7315200" cy="120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04800"/>
            <a:ext cx="8029575" cy="624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24800" cy="6029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7200"/>
            <a:ext cx="8086725" cy="597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8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Tareq</cp:lastModifiedBy>
  <cp:revision>1</cp:revision>
  <dcterms:created xsi:type="dcterms:W3CDTF">2006-08-16T00:00:00Z</dcterms:created>
  <dcterms:modified xsi:type="dcterms:W3CDTF">2020-10-23T06:07:58Z</dcterms:modified>
</cp:coreProperties>
</file>