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60034A78-5D82-4FF4-A61B-3AA94252B44D}" type="datetimeFigureOut">
              <a:rPr lang="ar-SA" smtClean="0"/>
              <a:t>11/02/42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8C6B807-4846-4C28-B679-2CF1243D21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85276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C6B807-4846-4C28-B679-2CF1243D2130}" type="slidenum">
              <a:rPr lang="ar-SA" smtClean="0"/>
              <a:t>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03708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0342-F00A-4FB1-BCE7-51ECEB20970F}" type="datetimeFigureOut">
              <a:rPr lang="ar-SA" smtClean="0"/>
              <a:t>11/02/42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FDF0-7641-4F50-8319-039460F05EC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40196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glitter dir="r"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0342-F00A-4FB1-BCE7-51ECEB20970F}" type="datetimeFigureOut">
              <a:rPr lang="ar-SA" smtClean="0"/>
              <a:t>11/02/42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FDF0-7641-4F50-8319-039460F05EC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96576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glitter dir="r"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0342-F00A-4FB1-BCE7-51ECEB20970F}" type="datetimeFigureOut">
              <a:rPr lang="ar-SA" smtClean="0"/>
              <a:t>11/02/42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FDF0-7641-4F50-8319-039460F05EC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82311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glitter dir="r"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0342-F00A-4FB1-BCE7-51ECEB20970F}" type="datetimeFigureOut">
              <a:rPr lang="ar-SA" smtClean="0"/>
              <a:t>11/02/42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FDF0-7641-4F50-8319-039460F05EC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70796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glitter dir="r"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0342-F00A-4FB1-BCE7-51ECEB20970F}" type="datetimeFigureOut">
              <a:rPr lang="ar-SA" smtClean="0"/>
              <a:t>11/02/42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FDF0-7641-4F50-8319-039460F05EC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47221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glitter dir="r"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0342-F00A-4FB1-BCE7-51ECEB20970F}" type="datetimeFigureOut">
              <a:rPr lang="ar-SA" smtClean="0"/>
              <a:t>11/02/42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FDF0-7641-4F50-8319-039460F05EC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65719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glitter dir="r"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0342-F00A-4FB1-BCE7-51ECEB20970F}" type="datetimeFigureOut">
              <a:rPr lang="ar-SA" smtClean="0"/>
              <a:t>11/02/42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FDF0-7641-4F50-8319-039460F05EC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340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glitter dir="r"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0342-F00A-4FB1-BCE7-51ECEB20970F}" type="datetimeFigureOut">
              <a:rPr lang="ar-SA" smtClean="0"/>
              <a:t>11/02/42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FDF0-7641-4F50-8319-039460F05EC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99433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glitter dir="r"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0342-F00A-4FB1-BCE7-51ECEB20970F}" type="datetimeFigureOut">
              <a:rPr lang="ar-SA" smtClean="0"/>
              <a:t>11/02/42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FDF0-7641-4F50-8319-039460F05EC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33283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glitter dir="r"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0342-F00A-4FB1-BCE7-51ECEB20970F}" type="datetimeFigureOut">
              <a:rPr lang="ar-SA" smtClean="0"/>
              <a:t>11/02/42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FDF0-7641-4F50-8319-039460F05EC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48629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glitter dir="r"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0342-F00A-4FB1-BCE7-51ECEB20970F}" type="datetimeFigureOut">
              <a:rPr lang="ar-SA" smtClean="0"/>
              <a:t>11/02/42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4FDF0-7641-4F50-8319-039460F05EC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45920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glitter dir="r"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90342-F00A-4FB1-BCE7-51ECEB20970F}" type="datetimeFigureOut">
              <a:rPr lang="ar-SA" smtClean="0"/>
              <a:t>11/02/42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4FDF0-7641-4F50-8319-039460F05EC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6965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>
        <p14:glitter dir="r"/>
      </p:transition>
    </mc:Choice>
    <mc:Fallback>
      <p:transition spd="med">
        <p:fade/>
      </p:transition>
    </mc:Fallback>
  </mc:AlternateConten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2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alkhubr.net/imgcache2/744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5" y="785794"/>
            <a:ext cx="7158367" cy="5057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66490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glitter dir="r"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264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643182"/>
            <a:ext cx="9144000" cy="421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06920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glitter dir="r"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blob:https://web.whatsapp.com/97262e12-3e8d-4a98-84e6-66d5ba7efd12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3" name="AutoShape 4" descr="blob:https://web.whatsapp.com/97262e12-3e8d-4a98-84e6-66d5ba7efd12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4" name="صورة 3" descr="WhatsApp Image 2020-08-31 at 4.19.54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38"/>
            <a:ext cx="9144000" cy="685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248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glitter dir="r"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555256" y="-171400"/>
            <a:ext cx="7416800" cy="352839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ar-SA" sz="36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FF6699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Arial"/>
                <a:cs typeface="Arial"/>
              </a:rPr>
              <a:t>مدخل الوحدة الثالثة </a:t>
            </a:r>
          </a:p>
          <a:p>
            <a:pPr algn="ctr"/>
            <a:r>
              <a:rPr lang="ar-SA" sz="36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FF6699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Arial"/>
                <a:cs typeface="Arial"/>
              </a:rPr>
              <a:t>أخلاق المسلم </a:t>
            </a:r>
            <a:endParaRPr lang="ar-SA" sz="3600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solidFill>
                <a:srgbClr val="FF6699"/>
              </a:soli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3" name="Picture 5" descr="normal_GB%20%28120%29"/>
          <p:cNvPicPr>
            <a:picLocks noChangeAspect="1" noChangeArrowheads="1"/>
          </p:cNvPicPr>
          <p:nvPr/>
        </p:nvPicPr>
        <p:blipFill>
          <a:blip r:embed="rId2">
            <a:lum bright="6000" contrast="16000"/>
          </a:blip>
          <a:srcRect/>
          <a:stretch>
            <a:fillRect/>
          </a:stretch>
        </p:blipFill>
        <p:spPr bwMode="auto">
          <a:xfrm>
            <a:off x="0" y="3068960"/>
            <a:ext cx="9144000" cy="3789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23873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glitter dir="r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80728"/>
            <a:ext cx="6912768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264" y="4581128"/>
            <a:ext cx="6900079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755576" y="260648"/>
            <a:ext cx="7056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8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تحدثي و لوني الصورة التي تدل على العمل الصالح </a:t>
            </a:r>
            <a:endParaRPr lang="ar-SA" sz="28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6032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glitter dir="r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784976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3351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glitter dir="r"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COMPAQ\Desktop\M_M_M_ Listen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916832"/>
            <a:ext cx="9144000" cy="5337736"/>
          </a:xfrm>
          <a:prstGeom prst="rect">
            <a:avLst/>
          </a:prstGeom>
          <a:noFill/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0" y="0"/>
            <a:ext cx="6858000" cy="224676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70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Arabic" pitchFamily="18" charset="-78"/>
                <a:cs typeface="+mj-cs"/>
              </a:rPr>
              <a:t>نستمـع إلى نـص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70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Arabic" pitchFamily="18" charset="-78"/>
                <a:cs typeface="+mj-cs"/>
              </a:rPr>
              <a:t>أجمل هدية</a:t>
            </a:r>
            <a:endParaRPr lang="ar-SA" sz="7000" b="1" dirty="0">
              <a:ln w="18415" cmpd="sng">
                <a:noFill/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Arabic" pitchFamily="18" charset="-78"/>
              <a:cs typeface="+mj-cs"/>
            </a:endParaRPr>
          </a:p>
        </p:txBody>
      </p:sp>
      <p:pic>
        <p:nvPicPr>
          <p:cNvPr id="4" name="اجمل هديه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48064" y="537321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690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glitter dir="r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2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5326"/>
            <a:ext cx="5724128" cy="2621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348880"/>
            <a:ext cx="5760639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37112"/>
            <a:ext cx="3419872" cy="242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0093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glitter dir="r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القبعات+الست[1]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166" y="2214554"/>
            <a:ext cx="5715000" cy="4329127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6715140" y="2786058"/>
            <a:ext cx="178595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القبعة الحمراء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4" name="شكل بيضاوي 3"/>
          <p:cNvSpPr/>
          <p:nvPr/>
        </p:nvSpPr>
        <p:spPr>
          <a:xfrm>
            <a:off x="5214942" y="1928802"/>
            <a:ext cx="2500330" cy="142876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ما اسم الشقيقين في القصة 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0" y="3214686"/>
            <a:ext cx="178595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CC9900"/>
                </a:solidFill>
              </a:rPr>
              <a:t>القبعة الصفراء</a:t>
            </a:r>
            <a:endParaRPr lang="ar-SA" b="1" dirty="0">
              <a:solidFill>
                <a:srgbClr val="CC9900"/>
              </a:solidFill>
            </a:endParaRPr>
          </a:p>
        </p:txBody>
      </p:sp>
      <p:sp>
        <p:nvSpPr>
          <p:cNvPr id="6" name="شكل بيضاوي 5"/>
          <p:cNvSpPr/>
          <p:nvPr/>
        </p:nvSpPr>
        <p:spPr>
          <a:xfrm>
            <a:off x="1142976" y="2000240"/>
            <a:ext cx="2500330" cy="1214446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 هل شارك ماجد عادل في </a:t>
            </a:r>
          </a:p>
          <a:p>
            <a:pPr algn="ctr"/>
            <a:r>
              <a:rPr lang="ar-SA" b="1" dirty="0" smtClean="0"/>
              <a:t>ركوب الدراجة ولماذا ؟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6858016" y="4572008"/>
            <a:ext cx="178595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chemeClr val="accent2">
                    <a:lumMod val="50000"/>
                  </a:schemeClr>
                </a:solidFill>
              </a:rPr>
              <a:t>القبعة الزرقاء</a:t>
            </a:r>
            <a:endParaRPr lang="ar-SA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شكل بيضاوي 7"/>
          <p:cNvSpPr/>
          <p:nvPr/>
        </p:nvSpPr>
        <p:spPr>
          <a:xfrm>
            <a:off x="4964909" y="3714764"/>
            <a:ext cx="2500330" cy="1571636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ما المناسبة التي احضر فيها الوالد الهديتين ؟ و ماهي الهديتين ؟؟</a:t>
            </a:r>
            <a:endParaRPr lang="ar-SA" b="1" dirty="0"/>
          </a:p>
        </p:txBody>
      </p:sp>
      <p:sp>
        <p:nvSpPr>
          <p:cNvPr id="9" name="مربع نص 8"/>
          <p:cNvSpPr txBox="1"/>
          <p:nvPr/>
        </p:nvSpPr>
        <p:spPr>
          <a:xfrm>
            <a:off x="0" y="5000636"/>
            <a:ext cx="178595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chemeClr val="accent3">
                    <a:lumMod val="75000"/>
                  </a:schemeClr>
                </a:solidFill>
              </a:rPr>
              <a:t>القبعة الخضراء</a:t>
            </a:r>
            <a:endParaRPr lang="ar-SA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0" name="شكل بيضاوي 9"/>
          <p:cNvSpPr/>
          <p:nvPr/>
        </p:nvSpPr>
        <p:spPr>
          <a:xfrm>
            <a:off x="1178695" y="3857640"/>
            <a:ext cx="2428892" cy="1285884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/>
              <a:t> ماذا عرض عادل على ماجد عندما رآه منزعجا ؟ </a:t>
            </a:r>
            <a:endParaRPr lang="ar-SA" sz="2000" b="1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0" y="6488668"/>
            <a:ext cx="178595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chemeClr val="tx2"/>
                </a:solidFill>
              </a:rPr>
              <a:t>القبعة </a:t>
            </a:r>
            <a:r>
              <a:rPr lang="ar-SA" b="1" dirty="0" err="1" smtClean="0">
                <a:solidFill>
                  <a:schemeClr val="tx2"/>
                </a:solidFill>
              </a:rPr>
              <a:t>السودا</a:t>
            </a:r>
            <a:endParaRPr lang="ar-SA" b="1" dirty="0">
              <a:solidFill>
                <a:schemeClr val="tx2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6572264" y="6488668"/>
            <a:ext cx="178595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chemeClr val="tx2"/>
                </a:solidFill>
              </a:rPr>
              <a:t>القبعة البيضاء</a:t>
            </a:r>
            <a:endParaRPr lang="ar-SA" b="1" dirty="0">
              <a:solidFill>
                <a:schemeClr val="tx2"/>
              </a:solidFill>
            </a:endParaRPr>
          </a:p>
        </p:txBody>
      </p:sp>
      <p:sp>
        <p:nvSpPr>
          <p:cNvPr id="13" name="شكل بيضاوي 12"/>
          <p:cNvSpPr/>
          <p:nvPr/>
        </p:nvSpPr>
        <p:spPr>
          <a:xfrm>
            <a:off x="1374622" y="5442899"/>
            <a:ext cx="2500330" cy="1428736"/>
          </a:xfrm>
          <a:prstGeom prst="ellipse">
            <a:avLst/>
          </a:prstGeom>
          <a:solidFill>
            <a:schemeClr val="tx2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بم نصحت الام ماجد ؟</a:t>
            </a:r>
            <a:endParaRPr lang="ar-SA" b="1" dirty="0"/>
          </a:p>
        </p:txBody>
      </p:sp>
      <p:sp>
        <p:nvSpPr>
          <p:cNvPr id="14" name="شكل بيضاوي 13"/>
          <p:cNvSpPr/>
          <p:nvPr/>
        </p:nvSpPr>
        <p:spPr>
          <a:xfrm>
            <a:off x="5429256" y="5357826"/>
            <a:ext cx="2571768" cy="150017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2"/>
                </a:solidFill>
              </a:rPr>
              <a:t> هل فرح ماجد بالدراجة ؟ و لماذا ؟؟</a:t>
            </a:r>
            <a:endParaRPr lang="ar-SA" b="1" dirty="0">
              <a:solidFill>
                <a:schemeClr val="tx2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1785918" y="0"/>
            <a:ext cx="642942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 err="1" smtClean="0">
                <a:solidFill>
                  <a:schemeClr val="accent2">
                    <a:lumMod val="5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استراتيجية</a:t>
            </a:r>
            <a:r>
              <a:rPr lang="ar-SA" sz="4400" dirty="0" smtClean="0">
                <a:solidFill>
                  <a:schemeClr val="accent2">
                    <a:lumMod val="5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القبعات الست</a:t>
            </a:r>
            <a:endParaRPr lang="ar-SA" sz="4400" dirty="0">
              <a:solidFill>
                <a:schemeClr val="accent2">
                  <a:lumMod val="50000"/>
                </a:schemeClr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214282" y="857232"/>
            <a:ext cx="864399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اختاري </a:t>
            </a:r>
            <a:r>
              <a:rPr lang="ar-SA" sz="3200" dirty="0" err="1" smtClean="0">
                <a:solidFill>
                  <a:schemeClr val="accent3">
                    <a:lumMod val="75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احدى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القبعات الموجودة أمامك  ثم أجيبي عن السؤال </a:t>
            </a:r>
            <a:endParaRPr lang="ar-SA" sz="3200" dirty="0">
              <a:solidFill>
                <a:schemeClr val="accent3">
                  <a:lumMod val="75000"/>
                </a:schemeClr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7264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glitter dir="r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/>
      <p:bldP spid="13" grpId="0" animBg="1"/>
      <p:bldP spid="14" grpId="0" animBg="1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9036495" cy="4176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مربع نص 2"/>
          <p:cNvSpPr txBox="1"/>
          <p:nvPr/>
        </p:nvSpPr>
        <p:spPr>
          <a:xfrm>
            <a:off x="8351912" y="2941492"/>
            <a:ext cx="79208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dirty="0" smtClean="0">
                <a:solidFill>
                  <a:srgbClr val="FF0000"/>
                </a:solidFill>
                <a:latin typeface="Century Schoolbook"/>
              </a:rPr>
              <a:t>√</a:t>
            </a:r>
            <a:endParaRPr lang="ar-SA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898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glitter dir="r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23" y="908720"/>
            <a:ext cx="9144000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2130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glitter dir="r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620688"/>
            <a:ext cx="8964489" cy="417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رابط كسهم مستقيم 2"/>
          <p:cNvCxnSpPr>
            <a:cxnSpLocks noChangeShapeType="1"/>
          </p:cNvCxnSpPr>
          <p:nvPr/>
        </p:nvCxnSpPr>
        <p:spPr bwMode="auto">
          <a:xfrm flipH="1">
            <a:off x="1835696" y="2276872"/>
            <a:ext cx="2376264" cy="1152128"/>
          </a:xfrm>
          <a:prstGeom prst="straightConnector1">
            <a:avLst/>
          </a:prstGeom>
          <a:noFill/>
          <a:ln w="41275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6" name="رابط كسهم مستقيم 5"/>
          <p:cNvCxnSpPr>
            <a:cxnSpLocks noChangeShapeType="1"/>
          </p:cNvCxnSpPr>
          <p:nvPr/>
        </p:nvCxnSpPr>
        <p:spPr bwMode="auto">
          <a:xfrm flipH="1" flipV="1">
            <a:off x="2339752" y="2276873"/>
            <a:ext cx="2448272" cy="792087"/>
          </a:xfrm>
          <a:prstGeom prst="straightConnector1">
            <a:avLst/>
          </a:prstGeom>
          <a:noFill/>
          <a:ln w="41275" algn="ctr">
            <a:solidFill>
              <a:srgbClr val="0070C0"/>
            </a:solidFill>
            <a:round/>
            <a:headEnd/>
            <a:tailEnd type="arrow" w="med" len="med"/>
          </a:ln>
        </p:spPr>
      </p:cxnSp>
      <p:cxnSp>
        <p:nvCxnSpPr>
          <p:cNvPr id="9" name="رابط كسهم مستقيم 8"/>
          <p:cNvCxnSpPr>
            <a:cxnSpLocks noChangeShapeType="1"/>
          </p:cNvCxnSpPr>
          <p:nvPr/>
        </p:nvCxnSpPr>
        <p:spPr bwMode="auto">
          <a:xfrm flipH="1" flipV="1">
            <a:off x="2051720" y="2707407"/>
            <a:ext cx="2160240" cy="1081633"/>
          </a:xfrm>
          <a:prstGeom prst="straightConnector1">
            <a:avLst/>
          </a:prstGeom>
          <a:noFill/>
          <a:ln w="41275" algn="ctr">
            <a:solidFill>
              <a:srgbClr val="FFC000"/>
            </a:solidFill>
            <a:round/>
            <a:headEnd/>
            <a:tailEnd type="arrow" w="med" len="med"/>
          </a:ln>
        </p:spPr>
      </p:cxnSp>
      <p:cxnSp>
        <p:nvCxnSpPr>
          <p:cNvPr id="12" name="رابط كسهم مستقيم 11"/>
          <p:cNvCxnSpPr>
            <a:cxnSpLocks noChangeShapeType="1"/>
          </p:cNvCxnSpPr>
          <p:nvPr/>
        </p:nvCxnSpPr>
        <p:spPr bwMode="auto">
          <a:xfrm flipH="1">
            <a:off x="2051721" y="4509120"/>
            <a:ext cx="2610034" cy="72009"/>
          </a:xfrm>
          <a:prstGeom prst="straightConnector1">
            <a:avLst/>
          </a:prstGeom>
          <a:noFill/>
          <a:ln w="41275" algn="ctr">
            <a:solidFill>
              <a:schemeClr val="accent3">
                <a:lumMod val="75000"/>
              </a:schemeClr>
            </a:solidFill>
            <a:round/>
            <a:headEnd/>
            <a:tailEnd type="arrow" w="med" len="med"/>
          </a:ln>
        </p:spPr>
      </p:cxnSp>
    </p:spTree>
    <p:extLst>
      <p:ext uri="{BB962C8B-B14F-4D97-AF65-F5344CB8AC3E}">
        <p14:creationId xmlns:p14="http://schemas.microsoft.com/office/powerpoint/2010/main" val="3988897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glitter dir="r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412776"/>
            <a:ext cx="8136904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مستطيل 2"/>
          <p:cNvSpPr/>
          <p:nvPr/>
        </p:nvSpPr>
        <p:spPr>
          <a:xfrm>
            <a:off x="5724128" y="3068960"/>
            <a:ext cx="24482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4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</a:rPr>
              <a:t>عدم لعب ماجد بدراجته مع أخيه عادل </a:t>
            </a:r>
            <a:endParaRPr lang="ar-SA" sz="24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3023829" y="3028288"/>
            <a:ext cx="24482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4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</a:rPr>
              <a:t>يعتقد ماجد ان دراجة أخيه اجمل من دراجته</a:t>
            </a:r>
            <a:endParaRPr lang="ar-SA" sz="24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395536" y="3016645"/>
            <a:ext cx="24482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4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</a:rPr>
              <a:t>أن يتحلى ماجد بالقناعة و أن لا يكون غيوراً </a:t>
            </a:r>
            <a:endParaRPr lang="ar-SA" sz="24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29185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glitter dir="r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08720"/>
            <a:ext cx="9144000" cy="3991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مستطيل 2"/>
          <p:cNvSpPr/>
          <p:nvPr/>
        </p:nvSpPr>
        <p:spPr>
          <a:xfrm>
            <a:off x="6372074" y="2704611"/>
            <a:ext cx="7681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البيت </a:t>
            </a:r>
            <a:endParaRPr lang="ar-SA" sz="2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611560" y="2705084"/>
            <a:ext cx="19062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أول يوم في العطلة </a:t>
            </a:r>
            <a:endParaRPr lang="ar-SA" sz="2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2547443" y="3717032"/>
            <a:ext cx="32143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ماجد و عادل و الأب و الأم  </a:t>
            </a:r>
            <a:endParaRPr lang="ar-SA" sz="28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09318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glitter dir="r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16632"/>
            <a:ext cx="4752527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6433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glitter dir="r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8880"/>
            <a:ext cx="8964488" cy="1939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343" y="0"/>
            <a:ext cx="2377802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4890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glitter dir="r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files.softicons.com/download/object-icons/elements-alone-icons-by-babasse/png/256/Plan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1571612"/>
            <a:ext cx="2438400" cy="2438400"/>
          </a:xfrm>
          <a:prstGeom prst="rect">
            <a:avLst/>
          </a:prstGeom>
          <a:noFill/>
        </p:spPr>
      </p:pic>
      <p:pic>
        <p:nvPicPr>
          <p:cNvPr id="3" name="Picture 4" descr="http://www.clker.com/cliparts/a/R/c/i/g/j/bicicleta-hi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928802"/>
            <a:ext cx="2786042" cy="1538274"/>
          </a:xfrm>
          <a:prstGeom prst="rect">
            <a:avLst/>
          </a:prstGeom>
          <a:noFill/>
        </p:spPr>
      </p:pic>
      <p:pic>
        <p:nvPicPr>
          <p:cNvPr id="4" name="Picture 6" descr="http://2.bp.blogspot.com/-EmoxilBftlE/UwilfX9jQYI/AAAAAAAAAk8/8aE9SKcaMis/s1600/%D8%B5%D9%88%D8%B1%D8%A9+%D8%A8%D8%A7%D8%B5+%D8%A7%D9%84%D9%85%D8%AF%D8%B1%D8%B3%D8%A9+%D8%A8%D9%82%D8%B5%D8%A7%D8%B5%D8%A9+%D8%AA%D8%B5%D9%85%D9%8A%D9%85+%D9%85%D9%81%D8%B1%D8%BA%D8%A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3643314"/>
            <a:ext cx="3833806" cy="2476484"/>
          </a:xfrm>
          <a:prstGeom prst="rect">
            <a:avLst/>
          </a:prstGeom>
          <a:noFill/>
        </p:spPr>
      </p:pic>
      <p:sp>
        <p:nvSpPr>
          <p:cNvPr id="5" name="مربع نص 4"/>
          <p:cNvSpPr txBox="1"/>
          <p:nvPr/>
        </p:nvSpPr>
        <p:spPr>
          <a:xfrm>
            <a:off x="1000100" y="642918"/>
            <a:ext cx="707236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u="sng" dirty="0" smtClean="0">
                <a:solidFill>
                  <a:schemeClr val="tx2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اختاري</a:t>
            </a:r>
            <a:endParaRPr lang="ar-SA" sz="4400" b="1" dirty="0">
              <a:solidFill>
                <a:schemeClr val="tx2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6" name="انفجار 1 5"/>
          <p:cNvSpPr/>
          <p:nvPr/>
        </p:nvSpPr>
        <p:spPr>
          <a:xfrm>
            <a:off x="285720" y="4286232"/>
            <a:ext cx="3286148" cy="2571768"/>
          </a:xfrm>
          <a:prstGeom prst="irregularSeal1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قدمي نصيحة لصديقاتك</a:t>
            </a:r>
            <a:endParaRPr lang="ar-SA" sz="2800" b="1" dirty="0"/>
          </a:p>
        </p:txBody>
      </p:sp>
      <p:sp>
        <p:nvSpPr>
          <p:cNvPr id="7" name="انفجار 1 6"/>
          <p:cNvSpPr/>
          <p:nvPr/>
        </p:nvSpPr>
        <p:spPr>
          <a:xfrm>
            <a:off x="-214346" y="4071942"/>
            <a:ext cx="4214842" cy="3000396"/>
          </a:xfrm>
          <a:prstGeom prst="irregularSeal1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 smtClean="0"/>
              <a:t>اسألي زميلتك سؤال يتعلق بدرس اليوم</a:t>
            </a:r>
            <a:endParaRPr lang="ar-SA" sz="3600" b="1" dirty="0"/>
          </a:p>
        </p:txBody>
      </p:sp>
      <p:sp>
        <p:nvSpPr>
          <p:cNvPr id="8" name="انفجار 1 7"/>
          <p:cNvSpPr/>
          <p:nvPr/>
        </p:nvSpPr>
        <p:spPr>
          <a:xfrm>
            <a:off x="0" y="4071918"/>
            <a:ext cx="3714776" cy="2786082"/>
          </a:xfrm>
          <a:prstGeom prst="irregularSeal1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 err="1" smtClean="0"/>
              <a:t>مارأيك</a:t>
            </a:r>
            <a:r>
              <a:rPr lang="ar-SA" sz="3600" b="1" dirty="0" smtClean="0"/>
              <a:t> في درس اليوم</a:t>
            </a:r>
            <a:endParaRPr lang="ar-SA" sz="3600" b="1" dirty="0"/>
          </a:p>
        </p:txBody>
      </p:sp>
      <p:grpSp>
        <p:nvGrpSpPr>
          <p:cNvPr id="9" name="مجموعة 13"/>
          <p:cNvGrpSpPr/>
          <p:nvPr/>
        </p:nvGrpSpPr>
        <p:grpSpPr>
          <a:xfrm>
            <a:off x="7429520" y="5000636"/>
            <a:ext cx="1550230" cy="1638559"/>
            <a:chOff x="-1445298" y="3158593"/>
            <a:chExt cx="1550230" cy="1638559"/>
          </a:xfrm>
        </p:grpSpPr>
        <p:pic>
          <p:nvPicPr>
            <p:cNvPr id="10" name="Picture 6" descr="نتيجة بحث الصور عن ‪direction clipart‬‏"/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584" b="50958"/>
            <a:stretch/>
          </p:blipFill>
          <p:spPr bwMode="auto">
            <a:xfrm>
              <a:off x="-1445298" y="3158593"/>
              <a:ext cx="1550230" cy="1638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مستطيل 10">
              <a:hlinkClick r:id="" action="ppaction://hlinkshowjump?jump=nextslide"/>
            </p:cNvPr>
            <p:cNvSpPr/>
            <p:nvPr/>
          </p:nvSpPr>
          <p:spPr>
            <a:xfrm>
              <a:off x="-1260648" y="3615493"/>
              <a:ext cx="1152128" cy="2455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sz="2000" b="1" dirty="0" smtClean="0">
                  <a:solidFill>
                    <a:schemeClr val="bg1"/>
                  </a:solidFill>
                  <a:latin typeface="Comic Sans MS" pitchFamily="66" charset="0"/>
                </a:rPr>
                <a:t>Next</a:t>
              </a:r>
              <a:endParaRPr lang="ar-SA" sz="2000" b="1" dirty="0"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  <p:sp>
          <p:nvSpPr>
            <p:cNvPr id="12" name="مستطيل 11">
              <a:hlinkClick r:id="" action="ppaction://hlinkshowjump?jump=previousslide"/>
            </p:cNvPr>
            <p:cNvSpPr/>
            <p:nvPr/>
          </p:nvSpPr>
          <p:spPr>
            <a:xfrm>
              <a:off x="-1332656" y="3933056"/>
              <a:ext cx="1152128" cy="2455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sz="2000" b="1" dirty="0" smtClean="0">
                  <a:solidFill>
                    <a:schemeClr val="bg1"/>
                  </a:solidFill>
                  <a:latin typeface="Comic Sans MS" pitchFamily="66" charset="0"/>
                </a:rPr>
                <a:t>Back </a:t>
              </a:r>
              <a:endParaRPr lang="ar-SA" sz="2000" b="1" dirty="0"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  <p:sp>
          <p:nvSpPr>
            <p:cNvPr id="13" name="مستطيل 12">
              <a:hlinkClick r:id="rId6" action="ppaction://hlinksldjump"/>
            </p:cNvPr>
            <p:cNvSpPr/>
            <p:nvPr/>
          </p:nvSpPr>
          <p:spPr>
            <a:xfrm>
              <a:off x="-1332656" y="3284984"/>
              <a:ext cx="1152128" cy="2455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sz="2000" b="1" dirty="0" smtClean="0">
                  <a:solidFill>
                    <a:schemeClr val="bg1"/>
                  </a:solidFill>
                  <a:latin typeface="Comic Sans MS" pitchFamily="66" charset="0"/>
                </a:rPr>
                <a:t>Home</a:t>
              </a:r>
              <a:endParaRPr lang="ar-SA" sz="2000" b="1" dirty="0"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3788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glitter dir="r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2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32" presetClass="emph" presetSubtype="0" repeatCount="indefinit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2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indefinit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3468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glitter dir="r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149</Words>
  <Application>Microsoft Office PowerPoint</Application>
  <PresentationFormat>عرض على الشاشة (3:4)‏</PresentationFormat>
  <Paragraphs>35</Paragraphs>
  <Slides>18</Slides>
  <Notes>1</Notes>
  <HiddenSlides>0</HiddenSlides>
  <MMClips>1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DELL</dc:creator>
  <cp:lastModifiedBy>DELL</cp:lastModifiedBy>
  <cp:revision>19</cp:revision>
  <dcterms:created xsi:type="dcterms:W3CDTF">2020-09-09T01:35:26Z</dcterms:created>
  <dcterms:modified xsi:type="dcterms:W3CDTF">2020-09-28T12:30:28Z</dcterms:modified>
</cp:coreProperties>
</file>