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8" r:id="rId3"/>
    <p:sldId id="403" r:id="rId4"/>
    <p:sldId id="256" r:id="rId5"/>
    <p:sldId id="385" r:id="rId6"/>
    <p:sldId id="386" r:id="rId7"/>
    <p:sldId id="387" r:id="rId8"/>
    <p:sldId id="388" r:id="rId9"/>
    <p:sldId id="389" r:id="rId10"/>
    <p:sldId id="391" r:id="rId11"/>
    <p:sldId id="393" r:id="rId12"/>
    <p:sldId id="394" r:id="rId13"/>
    <p:sldId id="395" r:id="rId14"/>
    <p:sldId id="396" r:id="rId15"/>
    <p:sldId id="398" r:id="rId16"/>
    <p:sldId id="397" r:id="rId17"/>
    <p:sldId id="399" r:id="rId18"/>
    <p:sldId id="400" r:id="rId19"/>
    <p:sldId id="401" r:id="rId20"/>
    <p:sldId id="402" r:id="rId21"/>
    <p:sldId id="319" r:id="rId22"/>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205E"/>
    <a:srgbClr val="FDFDFD"/>
    <a:srgbClr val="FFFFFF"/>
    <a:srgbClr val="FEFDF8"/>
    <a:srgbClr val="0037A4"/>
    <a:srgbClr val="00A7E9"/>
    <a:srgbClr val="6EC043"/>
    <a:srgbClr val="F3B700"/>
    <a:srgbClr val="E3391C"/>
    <a:srgbClr val="00C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6" autoAdjust="0"/>
    <p:restoredTop sz="94280" autoAdjust="0"/>
  </p:normalViewPr>
  <p:slideViewPr>
    <p:cSldViewPr snapToGrid="0" showGuides="1">
      <p:cViewPr varScale="1">
        <p:scale>
          <a:sx n="56" d="100"/>
          <a:sy n="56" d="100"/>
        </p:scale>
        <p:origin x="78" y="1098"/>
      </p:cViewPr>
      <p:guideLst>
        <p:guide orient="horz" pos="2183"/>
        <p:guide pos="3817"/>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46793D6B-8ECD-4937-9B58-CC675F36298F}" type="datetimeFigureOut">
              <a:rPr lang="ar-SY" smtClean="0"/>
              <a:t>05/03/1442</a:t>
            </a:fld>
            <a:endParaRPr lang="ar-S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F32869F5-88ED-477A-888A-8DE83EF9447A}" type="slidenum">
              <a:rPr lang="ar-SY" smtClean="0"/>
              <a:t>‹#›</a:t>
            </a:fld>
            <a:endParaRPr lang="ar-SY"/>
          </a:p>
        </p:txBody>
      </p:sp>
    </p:spTree>
    <p:extLst>
      <p:ext uri="{BB962C8B-B14F-4D97-AF65-F5344CB8AC3E}">
        <p14:creationId xmlns:p14="http://schemas.microsoft.com/office/powerpoint/2010/main" val="1529469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4" name="Slide Number Placeholder 3"/>
          <p:cNvSpPr>
            <a:spLocks noGrp="1"/>
          </p:cNvSpPr>
          <p:nvPr>
            <p:ph type="sldNum" sz="quarter" idx="5"/>
          </p:nvPr>
        </p:nvSpPr>
        <p:spPr/>
        <p:txBody>
          <a:bodyPr/>
          <a:lstStyle/>
          <a:p>
            <a:fld id="{F32869F5-88ED-477A-888A-8DE83EF9447A}" type="slidenum">
              <a:rPr lang="ar-SY" smtClean="0"/>
              <a:t>5</a:t>
            </a:fld>
            <a:endParaRPr lang="ar-SY"/>
          </a:p>
        </p:txBody>
      </p:sp>
    </p:spTree>
    <p:extLst>
      <p:ext uri="{BB962C8B-B14F-4D97-AF65-F5344CB8AC3E}">
        <p14:creationId xmlns:p14="http://schemas.microsoft.com/office/powerpoint/2010/main" val="191322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4" name="Slide Number Placeholder 3"/>
          <p:cNvSpPr>
            <a:spLocks noGrp="1"/>
          </p:cNvSpPr>
          <p:nvPr>
            <p:ph type="sldNum" sz="quarter" idx="5"/>
          </p:nvPr>
        </p:nvSpPr>
        <p:spPr/>
        <p:txBody>
          <a:bodyPr/>
          <a:lstStyle/>
          <a:p>
            <a:fld id="{F32869F5-88ED-477A-888A-8DE83EF9447A}" type="slidenum">
              <a:rPr lang="ar-SY" smtClean="0"/>
              <a:t>7</a:t>
            </a:fld>
            <a:endParaRPr lang="ar-SY"/>
          </a:p>
        </p:txBody>
      </p:sp>
    </p:spTree>
    <p:extLst>
      <p:ext uri="{BB962C8B-B14F-4D97-AF65-F5344CB8AC3E}">
        <p14:creationId xmlns:p14="http://schemas.microsoft.com/office/powerpoint/2010/main" val="349020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4" name="Slide Number Placeholder 3"/>
          <p:cNvSpPr>
            <a:spLocks noGrp="1"/>
          </p:cNvSpPr>
          <p:nvPr>
            <p:ph type="sldNum" sz="quarter" idx="5"/>
          </p:nvPr>
        </p:nvSpPr>
        <p:spPr/>
        <p:txBody>
          <a:bodyPr/>
          <a:lstStyle/>
          <a:p>
            <a:fld id="{F32869F5-88ED-477A-888A-8DE83EF9447A}" type="slidenum">
              <a:rPr lang="ar-SY" smtClean="0"/>
              <a:t>8</a:t>
            </a:fld>
            <a:endParaRPr lang="ar-SY"/>
          </a:p>
        </p:txBody>
      </p:sp>
    </p:spTree>
    <p:extLst>
      <p:ext uri="{BB962C8B-B14F-4D97-AF65-F5344CB8AC3E}">
        <p14:creationId xmlns:p14="http://schemas.microsoft.com/office/powerpoint/2010/main" val="418898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4" name="Slide Number Placeholder 3"/>
          <p:cNvSpPr>
            <a:spLocks noGrp="1"/>
          </p:cNvSpPr>
          <p:nvPr>
            <p:ph type="sldNum" sz="quarter" idx="5"/>
          </p:nvPr>
        </p:nvSpPr>
        <p:spPr/>
        <p:txBody>
          <a:bodyPr/>
          <a:lstStyle/>
          <a:p>
            <a:fld id="{F32869F5-88ED-477A-888A-8DE83EF9447A}" type="slidenum">
              <a:rPr lang="ar-SY" smtClean="0"/>
              <a:t>9</a:t>
            </a:fld>
            <a:endParaRPr lang="ar-SY"/>
          </a:p>
        </p:txBody>
      </p:sp>
    </p:spTree>
    <p:extLst>
      <p:ext uri="{BB962C8B-B14F-4D97-AF65-F5344CB8AC3E}">
        <p14:creationId xmlns:p14="http://schemas.microsoft.com/office/powerpoint/2010/main" val="145795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70D28-3E13-4DF2-AC95-4511735E33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8D40C888-8CC2-4FAA-B8EC-33788CCDBAB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AD0DB603-9D68-4EDB-8EC0-946870752AAE}"/>
              </a:ext>
            </a:extLst>
          </p:cNvPr>
          <p:cNvSpPr>
            <a:spLocks noGrp="1"/>
          </p:cNvSpPr>
          <p:nvPr>
            <p:ph type="dt" sz="half" idx="10"/>
          </p:nvPr>
        </p:nvSpPr>
        <p:spPr/>
        <p:txBody>
          <a:bodyPr/>
          <a:lstStyle/>
          <a:p>
            <a:fld id="{6D5DA1B0-9017-4E8E-9472-C19AC24A9CA0}" type="datetimeFigureOut">
              <a:rPr lang="ar-SY" smtClean="0"/>
              <a:t>05/03/1442</a:t>
            </a:fld>
            <a:endParaRPr lang="ar-SY"/>
          </a:p>
        </p:txBody>
      </p:sp>
      <p:sp>
        <p:nvSpPr>
          <p:cNvPr id="5" name="Footer Placeholder 4">
            <a:extLst>
              <a:ext uri="{FF2B5EF4-FFF2-40B4-BE49-F238E27FC236}">
                <a16:creationId xmlns:a16="http://schemas.microsoft.com/office/drawing/2014/main" id="{9EB6178B-D094-496E-A4FC-0B539C280091}"/>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CAB4E8E6-7A35-44AE-BE02-11540974EEC1}"/>
              </a:ext>
            </a:extLst>
          </p:cNvPr>
          <p:cNvSpPr>
            <a:spLocks noGrp="1"/>
          </p:cNvSpPr>
          <p:nvPr>
            <p:ph type="sldNum" sz="quarter" idx="12"/>
          </p:nvPr>
        </p:nvSpPr>
        <p:spPr/>
        <p:txBody>
          <a:bodyPr/>
          <a:lstStyle/>
          <a:p>
            <a:fld id="{67EE8527-E6CB-48EF-9785-900FBD550CE1}" type="slidenum">
              <a:rPr lang="ar-SY" smtClean="0"/>
              <a:t>‹#›</a:t>
            </a:fld>
            <a:endParaRPr lang="ar-SY"/>
          </a:p>
        </p:txBody>
      </p:sp>
    </p:spTree>
    <p:extLst>
      <p:ext uri="{BB962C8B-B14F-4D97-AF65-F5344CB8AC3E}">
        <p14:creationId xmlns:p14="http://schemas.microsoft.com/office/powerpoint/2010/main" val="86659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CBA4-D17C-4BDF-9D64-B2B4E836DD64}"/>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D8D54E03-2BE5-4CE5-830D-53A94706C2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BD11B57-55BA-45B9-A7C3-179C70C2A3C2}"/>
              </a:ext>
            </a:extLst>
          </p:cNvPr>
          <p:cNvSpPr>
            <a:spLocks noGrp="1"/>
          </p:cNvSpPr>
          <p:nvPr>
            <p:ph type="dt" sz="half" idx="10"/>
          </p:nvPr>
        </p:nvSpPr>
        <p:spPr/>
        <p:txBody>
          <a:bodyPr/>
          <a:lstStyle/>
          <a:p>
            <a:fld id="{6D5DA1B0-9017-4E8E-9472-C19AC24A9CA0}" type="datetimeFigureOut">
              <a:rPr lang="ar-SY" smtClean="0"/>
              <a:t>05/03/1442</a:t>
            </a:fld>
            <a:endParaRPr lang="ar-SY"/>
          </a:p>
        </p:txBody>
      </p:sp>
      <p:sp>
        <p:nvSpPr>
          <p:cNvPr id="5" name="Footer Placeholder 4">
            <a:extLst>
              <a:ext uri="{FF2B5EF4-FFF2-40B4-BE49-F238E27FC236}">
                <a16:creationId xmlns:a16="http://schemas.microsoft.com/office/drawing/2014/main" id="{FC15E36B-4918-4F9B-980C-DF53BB4E8F68}"/>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10074AD4-CBB7-44B0-8DE9-C100894D03B0}"/>
              </a:ext>
            </a:extLst>
          </p:cNvPr>
          <p:cNvSpPr>
            <a:spLocks noGrp="1"/>
          </p:cNvSpPr>
          <p:nvPr>
            <p:ph type="sldNum" sz="quarter" idx="12"/>
          </p:nvPr>
        </p:nvSpPr>
        <p:spPr/>
        <p:txBody>
          <a:bodyPr/>
          <a:lstStyle/>
          <a:p>
            <a:fld id="{67EE8527-E6CB-48EF-9785-900FBD550CE1}" type="slidenum">
              <a:rPr lang="ar-SY" smtClean="0"/>
              <a:t>‹#›</a:t>
            </a:fld>
            <a:endParaRPr lang="ar-SY"/>
          </a:p>
        </p:txBody>
      </p:sp>
    </p:spTree>
    <p:extLst>
      <p:ext uri="{BB962C8B-B14F-4D97-AF65-F5344CB8AC3E}">
        <p14:creationId xmlns:p14="http://schemas.microsoft.com/office/powerpoint/2010/main" val="8158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55CE4B-AC52-4F1B-B0F6-D6A56A7261E2}"/>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0351ED6-1304-4F20-A681-47E8A2192D8A}"/>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FC4C15C-58A3-46A6-A6F9-9D12F67F0062}"/>
              </a:ext>
            </a:extLst>
          </p:cNvPr>
          <p:cNvSpPr>
            <a:spLocks noGrp="1"/>
          </p:cNvSpPr>
          <p:nvPr>
            <p:ph type="dt" sz="half" idx="10"/>
          </p:nvPr>
        </p:nvSpPr>
        <p:spPr/>
        <p:txBody>
          <a:bodyPr/>
          <a:lstStyle/>
          <a:p>
            <a:fld id="{6D5DA1B0-9017-4E8E-9472-C19AC24A9CA0}" type="datetimeFigureOut">
              <a:rPr lang="ar-SY" smtClean="0"/>
              <a:t>05/03/1442</a:t>
            </a:fld>
            <a:endParaRPr lang="ar-SY"/>
          </a:p>
        </p:txBody>
      </p:sp>
      <p:sp>
        <p:nvSpPr>
          <p:cNvPr id="5" name="Footer Placeholder 4">
            <a:extLst>
              <a:ext uri="{FF2B5EF4-FFF2-40B4-BE49-F238E27FC236}">
                <a16:creationId xmlns:a16="http://schemas.microsoft.com/office/drawing/2014/main" id="{06E5CC03-2AF4-4DCF-A754-8AD884A5F3D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7C11A58-DB8B-4621-82D8-80C4FBEFFAAD}"/>
              </a:ext>
            </a:extLst>
          </p:cNvPr>
          <p:cNvSpPr>
            <a:spLocks noGrp="1"/>
          </p:cNvSpPr>
          <p:nvPr>
            <p:ph type="sldNum" sz="quarter" idx="12"/>
          </p:nvPr>
        </p:nvSpPr>
        <p:spPr/>
        <p:txBody>
          <a:bodyPr/>
          <a:lstStyle/>
          <a:p>
            <a:fld id="{67EE8527-E6CB-48EF-9785-900FBD550CE1}" type="slidenum">
              <a:rPr lang="ar-SY" smtClean="0"/>
              <a:t>‹#›</a:t>
            </a:fld>
            <a:endParaRPr lang="ar-SY"/>
          </a:p>
        </p:txBody>
      </p:sp>
    </p:spTree>
    <p:extLst>
      <p:ext uri="{BB962C8B-B14F-4D97-AF65-F5344CB8AC3E}">
        <p14:creationId xmlns:p14="http://schemas.microsoft.com/office/powerpoint/2010/main" val="1416108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4A4A-5893-4051-BAAF-5573EDEF4B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5D0EEC-D48B-46C4-B53C-28358B9AFE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82F163-4ACB-427E-B222-59F5BF1EDE86}"/>
              </a:ext>
            </a:extLst>
          </p:cNvPr>
          <p:cNvSpPr>
            <a:spLocks noGrp="1"/>
          </p:cNvSpPr>
          <p:nvPr>
            <p:ph type="dt" sz="half" idx="10"/>
          </p:nvPr>
        </p:nvSpPr>
        <p:spPr/>
        <p:txBody>
          <a:bodyPr/>
          <a:lstStyle/>
          <a:p>
            <a:fld id="{8CD1CF64-D878-47A8-9EBC-62628F44E49A}" type="datetimeFigureOut">
              <a:rPr lang="en-US" smtClean="0"/>
              <a:t>10/21/2020</a:t>
            </a:fld>
            <a:endParaRPr lang="en-US"/>
          </a:p>
        </p:txBody>
      </p:sp>
      <p:sp>
        <p:nvSpPr>
          <p:cNvPr id="5" name="Footer Placeholder 4">
            <a:extLst>
              <a:ext uri="{FF2B5EF4-FFF2-40B4-BE49-F238E27FC236}">
                <a16:creationId xmlns:a16="http://schemas.microsoft.com/office/drawing/2014/main" id="{2820F0CB-7533-4FAC-8D10-E15DA1BD1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B01DC-DF5B-42F8-A984-8A517624E3C4}"/>
              </a:ext>
            </a:extLst>
          </p:cNvPr>
          <p:cNvSpPr>
            <a:spLocks noGrp="1"/>
          </p:cNvSpPr>
          <p:nvPr>
            <p:ph type="sldNum" sz="quarter" idx="12"/>
          </p:nvPr>
        </p:nvSpPr>
        <p:spPr/>
        <p:txBody>
          <a:bodyPr/>
          <a:lstStyle/>
          <a:p>
            <a:fld id="{2F1F8DFA-45FD-477B-B312-BE28AA6B11D7}" type="slidenum">
              <a:rPr lang="en-US" smtClean="0"/>
              <a:t>‹#›</a:t>
            </a:fld>
            <a:endParaRPr lang="en-US"/>
          </a:p>
        </p:txBody>
      </p:sp>
    </p:spTree>
    <p:extLst>
      <p:ext uri="{BB962C8B-B14F-4D97-AF65-F5344CB8AC3E}">
        <p14:creationId xmlns:p14="http://schemas.microsoft.com/office/powerpoint/2010/main" val="116647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468E-72DC-4C4C-BB5E-3E8AE10088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AF8E9D-A466-4ABC-85FF-BB548E985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47B08-4A5F-4BBF-B3C4-F75FA0C36A40}"/>
              </a:ext>
            </a:extLst>
          </p:cNvPr>
          <p:cNvSpPr>
            <a:spLocks noGrp="1"/>
          </p:cNvSpPr>
          <p:nvPr>
            <p:ph type="dt" sz="half" idx="10"/>
          </p:nvPr>
        </p:nvSpPr>
        <p:spPr/>
        <p:txBody>
          <a:bodyPr/>
          <a:lstStyle/>
          <a:p>
            <a:fld id="{8CD1CF64-D878-47A8-9EBC-62628F44E49A}" type="datetimeFigureOut">
              <a:rPr lang="en-US" smtClean="0"/>
              <a:t>10/21/2020</a:t>
            </a:fld>
            <a:endParaRPr lang="en-US"/>
          </a:p>
        </p:txBody>
      </p:sp>
      <p:sp>
        <p:nvSpPr>
          <p:cNvPr id="5" name="Footer Placeholder 4">
            <a:extLst>
              <a:ext uri="{FF2B5EF4-FFF2-40B4-BE49-F238E27FC236}">
                <a16:creationId xmlns:a16="http://schemas.microsoft.com/office/drawing/2014/main" id="{20258DB5-EB7D-4943-82F8-15C3BF17E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90B26-0471-4C7B-A05F-331F1E083020}"/>
              </a:ext>
            </a:extLst>
          </p:cNvPr>
          <p:cNvSpPr>
            <a:spLocks noGrp="1"/>
          </p:cNvSpPr>
          <p:nvPr>
            <p:ph type="sldNum" sz="quarter" idx="12"/>
          </p:nvPr>
        </p:nvSpPr>
        <p:spPr/>
        <p:txBody>
          <a:bodyPr/>
          <a:lstStyle/>
          <a:p>
            <a:fld id="{2F1F8DFA-45FD-477B-B312-BE28AA6B11D7}" type="slidenum">
              <a:rPr lang="en-US" smtClean="0"/>
              <a:t>‹#›</a:t>
            </a:fld>
            <a:endParaRPr lang="en-US"/>
          </a:p>
        </p:txBody>
      </p:sp>
    </p:spTree>
    <p:extLst>
      <p:ext uri="{BB962C8B-B14F-4D97-AF65-F5344CB8AC3E}">
        <p14:creationId xmlns:p14="http://schemas.microsoft.com/office/powerpoint/2010/main" val="4038814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80DD-D52F-4472-BB21-753EE43815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7E8A9F-FC71-400E-8655-4AA266B490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D52F32-9A9D-41E3-B6A9-E18DF3B6C9E4}"/>
              </a:ext>
            </a:extLst>
          </p:cNvPr>
          <p:cNvSpPr>
            <a:spLocks noGrp="1"/>
          </p:cNvSpPr>
          <p:nvPr>
            <p:ph type="dt" sz="half" idx="10"/>
          </p:nvPr>
        </p:nvSpPr>
        <p:spPr/>
        <p:txBody>
          <a:bodyPr/>
          <a:lstStyle/>
          <a:p>
            <a:fld id="{8CD1CF64-D878-47A8-9EBC-62628F44E49A}" type="datetimeFigureOut">
              <a:rPr lang="en-US" smtClean="0"/>
              <a:t>10/21/2020</a:t>
            </a:fld>
            <a:endParaRPr lang="en-US"/>
          </a:p>
        </p:txBody>
      </p:sp>
      <p:sp>
        <p:nvSpPr>
          <p:cNvPr id="5" name="Footer Placeholder 4">
            <a:extLst>
              <a:ext uri="{FF2B5EF4-FFF2-40B4-BE49-F238E27FC236}">
                <a16:creationId xmlns:a16="http://schemas.microsoft.com/office/drawing/2014/main" id="{2B5C1198-E37F-4CC6-AD9B-2EFDC4452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A0195-FEA1-420F-9B7F-9A7EE273B2A3}"/>
              </a:ext>
            </a:extLst>
          </p:cNvPr>
          <p:cNvSpPr>
            <a:spLocks noGrp="1"/>
          </p:cNvSpPr>
          <p:nvPr>
            <p:ph type="sldNum" sz="quarter" idx="12"/>
          </p:nvPr>
        </p:nvSpPr>
        <p:spPr/>
        <p:txBody>
          <a:bodyPr/>
          <a:lstStyle/>
          <a:p>
            <a:fld id="{2F1F8DFA-45FD-477B-B312-BE28AA6B11D7}" type="slidenum">
              <a:rPr lang="en-US" smtClean="0"/>
              <a:t>‹#›</a:t>
            </a:fld>
            <a:endParaRPr lang="en-US"/>
          </a:p>
        </p:txBody>
      </p:sp>
    </p:spTree>
    <p:extLst>
      <p:ext uri="{BB962C8B-B14F-4D97-AF65-F5344CB8AC3E}">
        <p14:creationId xmlns:p14="http://schemas.microsoft.com/office/powerpoint/2010/main" val="254526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E352-07E7-4067-867A-C40F43692D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C04F31-CE55-40B0-BF95-B1052069DE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7E5CBE-F02B-4AEA-982E-39545BB7D4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051BF9-0CCC-40ED-9F94-8700346C3B16}"/>
              </a:ext>
            </a:extLst>
          </p:cNvPr>
          <p:cNvSpPr>
            <a:spLocks noGrp="1"/>
          </p:cNvSpPr>
          <p:nvPr>
            <p:ph type="dt" sz="half" idx="10"/>
          </p:nvPr>
        </p:nvSpPr>
        <p:spPr/>
        <p:txBody>
          <a:bodyPr/>
          <a:lstStyle/>
          <a:p>
            <a:fld id="{8CD1CF64-D878-47A8-9EBC-62628F44E49A}" type="datetimeFigureOut">
              <a:rPr lang="en-US" smtClean="0"/>
              <a:t>10/21/2020</a:t>
            </a:fld>
            <a:endParaRPr lang="en-US"/>
          </a:p>
        </p:txBody>
      </p:sp>
      <p:sp>
        <p:nvSpPr>
          <p:cNvPr id="6" name="Footer Placeholder 5">
            <a:extLst>
              <a:ext uri="{FF2B5EF4-FFF2-40B4-BE49-F238E27FC236}">
                <a16:creationId xmlns:a16="http://schemas.microsoft.com/office/drawing/2014/main" id="{5A262E26-D7AB-4AE4-A8E8-FBC342248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0EEC47-DCEF-4ACD-902C-1A79FA8B82E9}"/>
              </a:ext>
            </a:extLst>
          </p:cNvPr>
          <p:cNvSpPr>
            <a:spLocks noGrp="1"/>
          </p:cNvSpPr>
          <p:nvPr>
            <p:ph type="sldNum" sz="quarter" idx="12"/>
          </p:nvPr>
        </p:nvSpPr>
        <p:spPr/>
        <p:txBody>
          <a:bodyPr/>
          <a:lstStyle/>
          <a:p>
            <a:fld id="{2F1F8DFA-45FD-477B-B312-BE28AA6B11D7}" type="slidenum">
              <a:rPr lang="en-US" smtClean="0"/>
              <a:t>‹#›</a:t>
            </a:fld>
            <a:endParaRPr lang="en-US"/>
          </a:p>
        </p:txBody>
      </p:sp>
    </p:spTree>
    <p:extLst>
      <p:ext uri="{BB962C8B-B14F-4D97-AF65-F5344CB8AC3E}">
        <p14:creationId xmlns:p14="http://schemas.microsoft.com/office/powerpoint/2010/main" val="1307772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EB332-4D8B-4D06-9337-025EC4768E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7040B3-2B51-4AF6-9587-725B72126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AFB86F-0555-4766-896D-630F11D99D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14D8FD-273D-4B9C-BAF1-6CDF8299C1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EDE913-4794-4852-A29B-1BE6FB5C5D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857FFC-E3FB-4B34-9873-C6B99837AE4A}"/>
              </a:ext>
            </a:extLst>
          </p:cNvPr>
          <p:cNvSpPr>
            <a:spLocks noGrp="1"/>
          </p:cNvSpPr>
          <p:nvPr>
            <p:ph type="dt" sz="half" idx="10"/>
          </p:nvPr>
        </p:nvSpPr>
        <p:spPr/>
        <p:txBody>
          <a:bodyPr/>
          <a:lstStyle/>
          <a:p>
            <a:fld id="{8CD1CF64-D878-47A8-9EBC-62628F44E49A}" type="datetimeFigureOut">
              <a:rPr lang="en-US" smtClean="0"/>
              <a:t>10/21/2020</a:t>
            </a:fld>
            <a:endParaRPr lang="en-US"/>
          </a:p>
        </p:txBody>
      </p:sp>
      <p:sp>
        <p:nvSpPr>
          <p:cNvPr id="8" name="Footer Placeholder 7">
            <a:extLst>
              <a:ext uri="{FF2B5EF4-FFF2-40B4-BE49-F238E27FC236}">
                <a16:creationId xmlns:a16="http://schemas.microsoft.com/office/drawing/2014/main" id="{F4EFBFFE-DF89-40FB-BF51-5E6BAE97AC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E3A60A-E931-49E5-BF81-21B71FBFB052}"/>
              </a:ext>
            </a:extLst>
          </p:cNvPr>
          <p:cNvSpPr>
            <a:spLocks noGrp="1"/>
          </p:cNvSpPr>
          <p:nvPr>
            <p:ph type="sldNum" sz="quarter" idx="12"/>
          </p:nvPr>
        </p:nvSpPr>
        <p:spPr/>
        <p:txBody>
          <a:bodyPr/>
          <a:lstStyle/>
          <a:p>
            <a:fld id="{2F1F8DFA-45FD-477B-B312-BE28AA6B11D7}" type="slidenum">
              <a:rPr lang="en-US" smtClean="0"/>
              <a:t>‹#›</a:t>
            </a:fld>
            <a:endParaRPr lang="en-US"/>
          </a:p>
        </p:txBody>
      </p:sp>
    </p:spTree>
    <p:extLst>
      <p:ext uri="{BB962C8B-B14F-4D97-AF65-F5344CB8AC3E}">
        <p14:creationId xmlns:p14="http://schemas.microsoft.com/office/powerpoint/2010/main" val="315653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32F0-6A07-44EF-BEE3-C4DC16D0C2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EE37E1-A99E-4C1E-BBB8-F7B11645F526}"/>
              </a:ext>
            </a:extLst>
          </p:cNvPr>
          <p:cNvSpPr>
            <a:spLocks noGrp="1"/>
          </p:cNvSpPr>
          <p:nvPr>
            <p:ph type="dt" sz="half" idx="10"/>
          </p:nvPr>
        </p:nvSpPr>
        <p:spPr/>
        <p:txBody>
          <a:bodyPr/>
          <a:lstStyle/>
          <a:p>
            <a:fld id="{8CD1CF64-D878-47A8-9EBC-62628F44E49A}" type="datetimeFigureOut">
              <a:rPr lang="en-US" smtClean="0"/>
              <a:t>10/21/2020</a:t>
            </a:fld>
            <a:endParaRPr lang="en-US"/>
          </a:p>
        </p:txBody>
      </p:sp>
      <p:sp>
        <p:nvSpPr>
          <p:cNvPr id="4" name="Footer Placeholder 3">
            <a:extLst>
              <a:ext uri="{FF2B5EF4-FFF2-40B4-BE49-F238E27FC236}">
                <a16:creationId xmlns:a16="http://schemas.microsoft.com/office/drawing/2014/main" id="{527C66EB-7AF5-48F5-90AF-D9B3928833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6CCF5-F084-43A5-90DD-C943C3634DF0}"/>
              </a:ext>
            </a:extLst>
          </p:cNvPr>
          <p:cNvSpPr>
            <a:spLocks noGrp="1"/>
          </p:cNvSpPr>
          <p:nvPr>
            <p:ph type="sldNum" sz="quarter" idx="12"/>
          </p:nvPr>
        </p:nvSpPr>
        <p:spPr/>
        <p:txBody>
          <a:bodyPr/>
          <a:lstStyle/>
          <a:p>
            <a:fld id="{2F1F8DFA-45FD-477B-B312-BE28AA6B11D7}" type="slidenum">
              <a:rPr lang="en-US" smtClean="0"/>
              <a:t>‹#›</a:t>
            </a:fld>
            <a:endParaRPr lang="en-US"/>
          </a:p>
        </p:txBody>
      </p:sp>
    </p:spTree>
    <p:extLst>
      <p:ext uri="{BB962C8B-B14F-4D97-AF65-F5344CB8AC3E}">
        <p14:creationId xmlns:p14="http://schemas.microsoft.com/office/powerpoint/2010/main" val="3338361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73BE9-86F8-42DB-B8F0-CE87619ADD24}"/>
              </a:ext>
            </a:extLst>
          </p:cNvPr>
          <p:cNvSpPr>
            <a:spLocks noGrp="1"/>
          </p:cNvSpPr>
          <p:nvPr>
            <p:ph type="dt" sz="half" idx="10"/>
          </p:nvPr>
        </p:nvSpPr>
        <p:spPr/>
        <p:txBody>
          <a:bodyPr/>
          <a:lstStyle/>
          <a:p>
            <a:fld id="{8CD1CF64-D878-47A8-9EBC-62628F44E49A}" type="datetimeFigureOut">
              <a:rPr lang="en-US" smtClean="0"/>
              <a:t>10/21/2020</a:t>
            </a:fld>
            <a:endParaRPr lang="en-US"/>
          </a:p>
        </p:txBody>
      </p:sp>
      <p:sp>
        <p:nvSpPr>
          <p:cNvPr id="3" name="Footer Placeholder 2">
            <a:extLst>
              <a:ext uri="{FF2B5EF4-FFF2-40B4-BE49-F238E27FC236}">
                <a16:creationId xmlns:a16="http://schemas.microsoft.com/office/drawing/2014/main" id="{DB8CFD30-C978-4616-A541-5F5DA897A1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F6FCAE-C691-43FB-8265-AC599E012FA2}"/>
              </a:ext>
            </a:extLst>
          </p:cNvPr>
          <p:cNvSpPr>
            <a:spLocks noGrp="1"/>
          </p:cNvSpPr>
          <p:nvPr>
            <p:ph type="sldNum" sz="quarter" idx="12"/>
          </p:nvPr>
        </p:nvSpPr>
        <p:spPr/>
        <p:txBody>
          <a:bodyPr/>
          <a:lstStyle/>
          <a:p>
            <a:fld id="{2F1F8DFA-45FD-477B-B312-BE28AA6B11D7}" type="slidenum">
              <a:rPr lang="en-US" smtClean="0"/>
              <a:t>‹#›</a:t>
            </a:fld>
            <a:endParaRPr lang="en-US"/>
          </a:p>
        </p:txBody>
      </p:sp>
    </p:spTree>
    <p:extLst>
      <p:ext uri="{BB962C8B-B14F-4D97-AF65-F5344CB8AC3E}">
        <p14:creationId xmlns:p14="http://schemas.microsoft.com/office/powerpoint/2010/main" val="2367782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DDB-57EF-40B7-AB48-1AB676A70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2C9CD4-0581-4341-8C5F-D8129F3DB2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6841C1-C55A-44FA-8B34-F6F5F7E93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367E8-5402-4A11-A146-2F06C36E4C5F}"/>
              </a:ext>
            </a:extLst>
          </p:cNvPr>
          <p:cNvSpPr>
            <a:spLocks noGrp="1"/>
          </p:cNvSpPr>
          <p:nvPr>
            <p:ph type="dt" sz="half" idx="10"/>
          </p:nvPr>
        </p:nvSpPr>
        <p:spPr/>
        <p:txBody>
          <a:bodyPr/>
          <a:lstStyle/>
          <a:p>
            <a:fld id="{8CD1CF64-D878-47A8-9EBC-62628F44E49A}" type="datetimeFigureOut">
              <a:rPr lang="en-US" smtClean="0"/>
              <a:t>10/21/2020</a:t>
            </a:fld>
            <a:endParaRPr lang="en-US"/>
          </a:p>
        </p:txBody>
      </p:sp>
      <p:sp>
        <p:nvSpPr>
          <p:cNvPr id="6" name="Footer Placeholder 5">
            <a:extLst>
              <a:ext uri="{FF2B5EF4-FFF2-40B4-BE49-F238E27FC236}">
                <a16:creationId xmlns:a16="http://schemas.microsoft.com/office/drawing/2014/main" id="{5DFC05C1-8570-4B38-8AA5-4332811DD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18A13-BC82-4B57-A697-7766A49C5671}"/>
              </a:ext>
            </a:extLst>
          </p:cNvPr>
          <p:cNvSpPr>
            <a:spLocks noGrp="1"/>
          </p:cNvSpPr>
          <p:nvPr>
            <p:ph type="sldNum" sz="quarter" idx="12"/>
          </p:nvPr>
        </p:nvSpPr>
        <p:spPr/>
        <p:txBody>
          <a:bodyPr/>
          <a:lstStyle/>
          <a:p>
            <a:fld id="{2F1F8DFA-45FD-477B-B312-BE28AA6B11D7}" type="slidenum">
              <a:rPr lang="en-US" smtClean="0"/>
              <a:t>‹#›</a:t>
            </a:fld>
            <a:endParaRPr lang="en-US"/>
          </a:p>
        </p:txBody>
      </p:sp>
    </p:spTree>
    <p:extLst>
      <p:ext uri="{BB962C8B-B14F-4D97-AF65-F5344CB8AC3E}">
        <p14:creationId xmlns:p14="http://schemas.microsoft.com/office/powerpoint/2010/main" val="106627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0B25-D917-4E7F-8055-0E56DC1A846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2CDDDF63-D767-45AF-950A-AE374DF3E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7A3B4D1E-8FE8-40CA-84ED-2F8769319307}"/>
              </a:ext>
            </a:extLst>
          </p:cNvPr>
          <p:cNvSpPr>
            <a:spLocks noGrp="1"/>
          </p:cNvSpPr>
          <p:nvPr>
            <p:ph type="dt" sz="half" idx="10"/>
          </p:nvPr>
        </p:nvSpPr>
        <p:spPr/>
        <p:txBody>
          <a:bodyPr/>
          <a:lstStyle/>
          <a:p>
            <a:fld id="{6D5DA1B0-9017-4E8E-9472-C19AC24A9CA0}" type="datetimeFigureOut">
              <a:rPr lang="ar-SY" smtClean="0"/>
              <a:t>05/03/1442</a:t>
            </a:fld>
            <a:endParaRPr lang="ar-SY"/>
          </a:p>
        </p:txBody>
      </p:sp>
      <p:sp>
        <p:nvSpPr>
          <p:cNvPr id="5" name="Footer Placeholder 4">
            <a:extLst>
              <a:ext uri="{FF2B5EF4-FFF2-40B4-BE49-F238E27FC236}">
                <a16:creationId xmlns:a16="http://schemas.microsoft.com/office/drawing/2014/main" id="{7FBFEA3F-67F4-4004-AD99-92E84D746634}"/>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62ED31F9-5EC8-4879-A088-843E75C957D7}"/>
              </a:ext>
            </a:extLst>
          </p:cNvPr>
          <p:cNvSpPr>
            <a:spLocks noGrp="1"/>
          </p:cNvSpPr>
          <p:nvPr>
            <p:ph type="sldNum" sz="quarter" idx="12"/>
          </p:nvPr>
        </p:nvSpPr>
        <p:spPr/>
        <p:txBody>
          <a:bodyPr/>
          <a:lstStyle/>
          <a:p>
            <a:fld id="{67EE8527-E6CB-48EF-9785-900FBD550CE1}" type="slidenum">
              <a:rPr lang="ar-SY" smtClean="0"/>
              <a:t>‹#›</a:t>
            </a:fld>
            <a:endParaRPr lang="ar-SY"/>
          </a:p>
        </p:txBody>
      </p:sp>
    </p:spTree>
    <p:extLst>
      <p:ext uri="{BB962C8B-B14F-4D97-AF65-F5344CB8AC3E}">
        <p14:creationId xmlns:p14="http://schemas.microsoft.com/office/powerpoint/2010/main" val="417355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BE23-E520-4C5F-907D-7F4B8FC04D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61FF1D-5AE2-4666-A6F9-65620A775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D6C8CF-99EB-49CA-AE27-4B9F57FA7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F173E-60A9-421E-9D45-F46A8BAE0114}"/>
              </a:ext>
            </a:extLst>
          </p:cNvPr>
          <p:cNvSpPr>
            <a:spLocks noGrp="1"/>
          </p:cNvSpPr>
          <p:nvPr>
            <p:ph type="dt" sz="half" idx="10"/>
          </p:nvPr>
        </p:nvSpPr>
        <p:spPr/>
        <p:txBody>
          <a:bodyPr/>
          <a:lstStyle/>
          <a:p>
            <a:fld id="{8CD1CF64-D878-47A8-9EBC-62628F44E49A}" type="datetimeFigureOut">
              <a:rPr lang="en-US" smtClean="0"/>
              <a:t>10/21/2020</a:t>
            </a:fld>
            <a:endParaRPr lang="en-US"/>
          </a:p>
        </p:txBody>
      </p:sp>
      <p:sp>
        <p:nvSpPr>
          <p:cNvPr id="6" name="Footer Placeholder 5">
            <a:extLst>
              <a:ext uri="{FF2B5EF4-FFF2-40B4-BE49-F238E27FC236}">
                <a16:creationId xmlns:a16="http://schemas.microsoft.com/office/drawing/2014/main" id="{26D6B102-6D1B-4C50-90BA-C2213C81F9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A1C18-6D8E-454A-8B65-69EB4B4D7FF4}"/>
              </a:ext>
            </a:extLst>
          </p:cNvPr>
          <p:cNvSpPr>
            <a:spLocks noGrp="1"/>
          </p:cNvSpPr>
          <p:nvPr>
            <p:ph type="sldNum" sz="quarter" idx="12"/>
          </p:nvPr>
        </p:nvSpPr>
        <p:spPr/>
        <p:txBody>
          <a:bodyPr/>
          <a:lstStyle/>
          <a:p>
            <a:fld id="{2F1F8DFA-45FD-477B-B312-BE28AA6B11D7}" type="slidenum">
              <a:rPr lang="en-US" smtClean="0"/>
              <a:t>‹#›</a:t>
            </a:fld>
            <a:endParaRPr lang="en-US"/>
          </a:p>
        </p:txBody>
      </p:sp>
    </p:spTree>
    <p:extLst>
      <p:ext uri="{BB962C8B-B14F-4D97-AF65-F5344CB8AC3E}">
        <p14:creationId xmlns:p14="http://schemas.microsoft.com/office/powerpoint/2010/main" val="22486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502B3-3EC7-4FBF-AFD5-AF9E854A71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764AD-CDC2-400D-9DBE-3322F27B87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CA0D6-4791-4EA4-BB93-D3EE8529C77F}"/>
              </a:ext>
            </a:extLst>
          </p:cNvPr>
          <p:cNvSpPr>
            <a:spLocks noGrp="1"/>
          </p:cNvSpPr>
          <p:nvPr>
            <p:ph type="dt" sz="half" idx="10"/>
          </p:nvPr>
        </p:nvSpPr>
        <p:spPr/>
        <p:txBody>
          <a:bodyPr/>
          <a:lstStyle/>
          <a:p>
            <a:fld id="{8CD1CF64-D878-47A8-9EBC-62628F44E49A}" type="datetimeFigureOut">
              <a:rPr lang="en-US" smtClean="0"/>
              <a:t>10/21/2020</a:t>
            </a:fld>
            <a:endParaRPr lang="en-US"/>
          </a:p>
        </p:txBody>
      </p:sp>
      <p:sp>
        <p:nvSpPr>
          <p:cNvPr id="5" name="Footer Placeholder 4">
            <a:extLst>
              <a:ext uri="{FF2B5EF4-FFF2-40B4-BE49-F238E27FC236}">
                <a16:creationId xmlns:a16="http://schemas.microsoft.com/office/drawing/2014/main" id="{BE3EA4D4-489C-42A5-9F03-30A45DF8D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E0705-E8F3-4F23-BDC4-206C00D63316}"/>
              </a:ext>
            </a:extLst>
          </p:cNvPr>
          <p:cNvSpPr>
            <a:spLocks noGrp="1"/>
          </p:cNvSpPr>
          <p:nvPr>
            <p:ph type="sldNum" sz="quarter" idx="12"/>
          </p:nvPr>
        </p:nvSpPr>
        <p:spPr/>
        <p:txBody>
          <a:bodyPr/>
          <a:lstStyle/>
          <a:p>
            <a:fld id="{2F1F8DFA-45FD-477B-B312-BE28AA6B11D7}" type="slidenum">
              <a:rPr lang="en-US" smtClean="0"/>
              <a:t>‹#›</a:t>
            </a:fld>
            <a:endParaRPr lang="en-US"/>
          </a:p>
        </p:txBody>
      </p:sp>
    </p:spTree>
    <p:extLst>
      <p:ext uri="{BB962C8B-B14F-4D97-AF65-F5344CB8AC3E}">
        <p14:creationId xmlns:p14="http://schemas.microsoft.com/office/powerpoint/2010/main" val="3350516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74D018-56EA-4413-8D59-303F848569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2A8E6-BEEA-40B2-ADE2-4CF2323218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DE183-0B11-4F81-A38D-F6384C696385}"/>
              </a:ext>
            </a:extLst>
          </p:cNvPr>
          <p:cNvSpPr>
            <a:spLocks noGrp="1"/>
          </p:cNvSpPr>
          <p:nvPr>
            <p:ph type="dt" sz="half" idx="10"/>
          </p:nvPr>
        </p:nvSpPr>
        <p:spPr/>
        <p:txBody>
          <a:bodyPr/>
          <a:lstStyle/>
          <a:p>
            <a:fld id="{8CD1CF64-D878-47A8-9EBC-62628F44E49A}" type="datetimeFigureOut">
              <a:rPr lang="en-US" smtClean="0"/>
              <a:t>10/21/2020</a:t>
            </a:fld>
            <a:endParaRPr lang="en-US"/>
          </a:p>
        </p:txBody>
      </p:sp>
      <p:sp>
        <p:nvSpPr>
          <p:cNvPr id="5" name="Footer Placeholder 4">
            <a:extLst>
              <a:ext uri="{FF2B5EF4-FFF2-40B4-BE49-F238E27FC236}">
                <a16:creationId xmlns:a16="http://schemas.microsoft.com/office/drawing/2014/main" id="{7D140856-6143-4299-B95B-928E547A6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A286B-0D10-4C41-B36B-6612E655307E}"/>
              </a:ext>
            </a:extLst>
          </p:cNvPr>
          <p:cNvSpPr>
            <a:spLocks noGrp="1"/>
          </p:cNvSpPr>
          <p:nvPr>
            <p:ph type="sldNum" sz="quarter" idx="12"/>
          </p:nvPr>
        </p:nvSpPr>
        <p:spPr/>
        <p:txBody>
          <a:bodyPr/>
          <a:lstStyle/>
          <a:p>
            <a:fld id="{2F1F8DFA-45FD-477B-B312-BE28AA6B11D7}" type="slidenum">
              <a:rPr lang="en-US" smtClean="0"/>
              <a:t>‹#›</a:t>
            </a:fld>
            <a:endParaRPr lang="en-US"/>
          </a:p>
        </p:txBody>
      </p:sp>
    </p:spTree>
    <p:extLst>
      <p:ext uri="{BB962C8B-B14F-4D97-AF65-F5344CB8AC3E}">
        <p14:creationId xmlns:p14="http://schemas.microsoft.com/office/powerpoint/2010/main" val="62021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0D432-98E5-42EA-BF73-C3E84D0C3B4C}"/>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A27D6F5A-0126-4171-8669-9A9667FF843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61D640-A95E-449E-B3A0-72F83AB9CD39}"/>
              </a:ext>
            </a:extLst>
          </p:cNvPr>
          <p:cNvSpPr>
            <a:spLocks noGrp="1"/>
          </p:cNvSpPr>
          <p:nvPr>
            <p:ph type="dt" sz="half" idx="10"/>
          </p:nvPr>
        </p:nvSpPr>
        <p:spPr/>
        <p:txBody>
          <a:bodyPr/>
          <a:lstStyle/>
          <a:p>
            <a:fld id="{6D5DA1B0-9017-4E8E-9472-C19AC24A9CA0}" type="datetimeFigureOut">
              <a:rPr lang="ar-SY" smtClean="0"/>
              <a:t>05/03/1442</a:t>
            </a:fld>
            <a:endParaRPr lang="ar-SY"/>
          </a:p>
        </p:txBody>
      </p:sp>
      <p:sp>
        <p:nvSpPr>
          <p:cNvPr id="5" name="Footer Placeholder 4">
            <a:extLst>
              <a:ext uri="{FF2B5EF4-FFF2-40B4-BE49-F238E27FC236}">
                <a16:creationId xmlns:a16="http://schemas.microsoft.com/office/drawing/2014/main" id="{67E0D782-E501-460D-B606-AD1E9E8662B7}"/>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073343F-88AA-44C8-BF87-344E08037540}"/>
              </a:ext>
            </a:extLst>
          </p:cNvPr>
          <p:cNvSpPr>
            <a:spLocks noGrp="1"/>
          </p:cNvSpPr>
          <p:nvPr>
            <p:ph type="sldNum" sz="quarter" idx="12"/>
          </p:nvPr>
        </p:nvSpPr>
        <p:spPr/>
        <p:txBody>
          <a:bodyPr/>
          <a:lstStyle/>
          <a:p>
            <a:fld id="{67EE8527-E6CB-48EF-9785-900FBD550CE1}" type="slidenum">
              <a:rPr lang="ar-SY" smtClean="0"/>
              <a:t>‹#›</a:t>
            </a:fld>
            <a:endParaRPr lang="ar-SY"/>
          </a:p>
        </p:txBody>
      </p:sp>
    </p:spTree>
    <p:extLst>
      <p:ext uri="{BB962C8B-B14F-4D97-AF65-F5344CB8AC3E}">
        <p14:creationId xmlns:p14="http://schemas.microsoft.com/office/powerpoint/2010/main" val="398144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1DA57-06F0-49AB-B4CC-FF37AD21EF04}"/>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F73AEB21-D915-4197-81B2-AB9B2FCF95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09606FDC-98CC-44D2-8966-4B82C37E47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0E7075CC-D071-4FC6-BA75-CA86E17BFB33}"/>
              </a:ext>
            </a:extLst>
          </p:cNvPr>
          <p:cNvSpPr>
            <a:spLocks noGrp="1"/>
          </p:cNvSpPr>
          <p:nvPr>
            <p:ph type="dt" sz="half" idx="10"/>
          </p:nvPr>
        </p:nvSpPr>
        <p:spPr/>
        <p:txBody>
          <a:bodyPr/>
          <a:lstStyle/>
          <a:p>
            <a:fld id="{6D5DA1B0-9017-4E8E-9472-C19AC24A9CA0}" type="datetimeFigureOut">
              <a:rPr lang="ar-SY" smtClean="0"/>
              <a:t>05/03/1442</a:t>
            </a:fld>
            <a:endParaRPr lang="ar-SY"/>
          </a:p>
        </p:txBody>
      </p:sp>
      <p:sp>
        <p:nvSpPr>
          <p:cNvPr id="6" name="Footer Placeholder 5">
            <a:extLst>
              <a:ext uri="{FF2B5EF4-FFF2-40B4-BE49-F238E27FC236}">
                <a16:creationId xmlns:a16="http://schemas.microsoft.com/office/drawing/2014/main" id="{D57A3109-2CCB-43D4-BF7A-BB5CB990895D}"/>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D5910A78-B8E7-4307-AFB3-BE85CCBCB8FA}"/>
              </a:ext>
            </a:extLst>
          </p:cNvPr>
          <p:cNvSpPr>
            <a:spLocks noGrp="1"/>
          </p:cNvSpPr>
          <p:nvPr>
            <p:ph type="sldNum" sz="quarter" idx="12"/>
          </p:nvPr>
        </p:nvSpPr>
        <p:spPr/>
        <p:txBody>
          <a:bodyPr/>
          <a:lstStyle/>
          <a:p>
            <a:fld id="{67EE8527-E6CB-48EF-9785-900FBD550CE1}" type="slidenum">
              <a:rPr lang="ar-SY" smtClean="0"/>
              <a:t>‹#›</a:t>
            </a:fld>
            <a:endParaRPr lang="ar-SY"/>
          </a:p>
        </p:txBody>
      </p:sp>
    </p:spTree>
    <p:extLst>
      <p:ext uri="{BB962C8B-B14F-4D97-AF65-F5344CB8AC3E}">
        <p14:creationId xmlns:p14="http://schemas.microsoft.com/office/powerpoint/2010/main" val="427282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8B44-E746-414F-8E7B-9ABF7EC8ED99}"/>
              </a:ext>
            </a:extLst>
          </p:cNvPr>
          <p:cNvSpPr>
            <a:spLocks noGrp="1"/>
          </p:cNvSpPr>
          <p:nvPr>
            <p:ph type="title"/>
          </p:nvPr>
        </p:nvSpPr>
        <p:spPr>
          <a:xfrm>
            <a:off x="839788" y="365127"/>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2CF40E79-E902-44FC-A14C-9CD5FDEFF5C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977FD7-2DAF-499F-9313-150921EF482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F7ABAD89-5AE6-4BFF-9A18-0291FA2F1BD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F0BF8-C158-44F1-AB87-BB9AD2358CA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946B777A-0667-4CE9-8542-877D6C32BC96}"/>
              </a:ext>
            </a:extLst>
          </p:cNvPr>
          <p:cNvSpPr>
            <a:spLocks noGrp="1"/>
          </p:cNvSpPr>
          <p:nvPr>
            <p:ph type="dt" sz="half" idx="10"/>
          </p:nvPr>
        </p:nvSpPr>
        <p:spPr/>
        <p:txBody>
          <a:bodyPr/>
          <a:lstStyle/>
          <a:p>
            <a:fld id="{6D5DA1B0-9017-4E8E-9472-C19AC24A9CA0}" type="datetimeFigureOut">
              <a:rPr lang="ar-SY" smtClean="0"/>
              <a:t>05/03/1442</a:t>
            </a:fld>
            <a:endParaRPr lang="ar-SY"/>
          </a:p>
        </p:txBody>
      </p:sp>
      <p:sp>
        <p:nvSpPr>
          <p:cNvPr id="8" name="Footer Placeholder 7">
            <a:extLst>
              <a:ext uri="{FF2B5EF4-FFF2-40B4-BE49-F238E27FC236}">
                <a16:creationId xmlns:a16="http://schemas.microsoft.com/office/drawing/2014/main" id="{D4B69322-603A-4C92-B7E3-AE72B343922A}"/>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7836AFC8-0496-486D-81AD-774762947388}"/>
              </a:ext>
            </a:extLst>
          </p:cNvPr>
          <p:cNvSpPr>
            <a:spLocks noGrp="1"/>
          </p:cNvSpPr>
          <p:nvPr>
            <p:ph type="sldNum" sz="quarter" idx="12"/>
          </p:nvPr>
        </p:nvSpPr>
        <p:spPr/>
        <p:txBody>
          <a:bodyPr/>
          <a:lstStyle/>
          <a:p>
            <a:fld id="{67EE8527-E6CB-48EF-9785-900FBD550CE1}" type="slidenum">
              <a:rPr lang="ar-SY" smtClean="0"/>
              <a:t>‹#›</a:t>
            </a:fld>
            <a:endParaRPr lang="ar-SY"/>
          </a:p>
        </p:txBody>
      </p:sp>
    </p:spTree>
    <p:extLst>
      <p:ext uri="{BB962C8B-B14F-4D97-AF65-F5344CB8AC3E}">
        <p14:creationId xmlns:p14="http://schemas.microsoft.com/office/powerpoint/2010/main" val="414340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F371-33E5-4000-B3E2-ECB71F1F9E7A}"/>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76B59166-ECD1-4683-BFEB-73CCF3F05788}"/>
              </a:ext>
            </a:extLst>
          </p:cNvPr>
          <p:cNvSpPr>
            <a:spLocks noGrp="1"/>
          </p:cNvSpPr>
          <p:nvPr>
            <p:ph type="dt" sz="half" idx="10"/>
          </p:nvPr>
        </p:nvSpPr>
        <p:spPr/>
        <p:txBody>
          <a:bodyPr/>
          <a:lstStyle/>
          <a:p>
            <a:fld id="{6D5DA1B0-9017-4E8E-9472-C19AC24A9CA0}" type="datetimeFigureOut">
              <a:rPr lang="ar-SY" smtClean="0"/>
              <a:t>05/03/1442</a:t>
            </a:fld>
            <a:endParaRPr lang="ar-SY"/>
          </a:p>
        </p:txBody>
      </p:sp>
      <p:sp>
        <p:nvSpPr>
          <p:cNvPr id="4" name="Footer Placeholder 3">
            <a:extLst>
              <a:ext uri="{FF2B5EF4-FFF2-40B4-BE49-F238E27FC236}">
                <a16:creationId xmlns:a16="http://schemas.microsoft.com/office/drawing/2014/main" id="{64A68361-3FF5-495E-ACF0-AEABA6E67191}"/>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C132C35D-28B7-485D-975B-E866FCEECB3D}"/>
              </a:ext>
            </a:extLst>
          </p:cNvPr>
          <p:cNvSpPr>
            <a:spLocks noGrp="1"/>
          </p:cNvSpPr>
          <p:nvPr>
            <p:ph type="sldNum" sz="quarter" idx="12"/>
          </p:nvPr>
        </p:nvSpPr>
        <p:spPr/>
        <p:txBody>
          <a:bodyPr/>
          <a:lstStyle/>
          <a:p>
            <a:fld id="{67EE8527-E6CB-48EF-9785-900FBD550CE1}" type="slidenum">
              <a:rPr lang="ar-SY" smtClean="0"/>
              <a:t>‹#›</a:t>
            </a:fld>
            <a:endParaRPr lang="ar-SY"/>
          </a:p>
        </p:txBody>
      </p:sp>
    </p:spTree>
    <p:extLst>
      <p:ext uri="{BB962C8B-B14F-4D97-AF65-F5344CB8AC3E}">
        <p14:creationId xmlns:p14="http://schemas.microsoft.com/office/powerpoint/2010/main" val="333137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9E53A7-633F-4361-8784-BA1744F19CE9}"/>
              </a:ext>
            </a:extLst>
          </p:cNvPr>
          <p:cNvSpPr>
            <a:spLocks noGrp="1"/>
          </p:cNvSpPr>
          <p:nvPr>
            <p:ph type="dt" sz="half" idx="10"/>
          </p:nvPr>
        </p:nvSpPr>
        <p:spPr/>
        <p:txBody>
          <a:bodyPr/>
          <a:lstStyle/>
          <a:p>
            <a:fld id="{6D5DA1B0-9017-4E8E-9472-C19AC24A9CA0}" type="datetimeFigureOut">
              <a:rPr lang="ar-SY" smtClean="0"/>
              <a:t>05/03/1442</a:t>
            </a:fld>
            <a:endParaRPr lang="ar-SY"/>
          </a:p>
        </p:txBody>
      </p:sp>
      <p:sp>
        <p:nvSpPr>
          <p:cNvPr id="3" name="Footer Placeholder 2">
            <a:extLst>
              <a:ext uri="{FF2B5EF4-FFF2-40B4-BE49-F238E27FC236}">
                <a16:creationId xmlns:a16="http://schemas.microsoft.com/office/drawing/2014/main" id="{034B882F-B81E-46B4-B42F-9E0745754651}"/>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8CC1C881-7158-4368-BF25-4A6584E48CED}"/>
              </a:ext>
            </a:extLst>
          </p:cNvPr>
          <p:cNvSpPr>
            <a:spLocks noGrp="1"/>
          </p:cNvSpPr>
          <p:nvPr>
            <p:ph type="sldNum" sz="quarter" idx="12"/>
          </p:nvPr>
        </p:nvSpPr>
        <p:spPr/>
        <p:txBody>
          <a:bodyPr/>
          <a:lstStyle/>
          <a:p>
            <a:fld id="{67EE8527-E6CB-48EF-9785-900FBD550CE1}" type="slidenum">
              <a:rPr lang="ar-SY" smtClean="0"/>
              <a:t>‹#›</a:t>
            </a:fld>
            <a:endParaRPr lang="ar-SY"/>
          </a:p>
        </p:txBody>
      </p:sp>
    </p:spTree>
    <p:extLst>
      <p:ext uri="{BB962C8B-B14F-4D97-AF65-F5344CB8AC3E}">
        <p14:creationId xmlns:p14="http://schemas.microsoft.com/office/powerpoint/2010/main" val="415618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7BB6-69E9-4F87-95BA-28C19B7F3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22E1E69F-D095-4A50-A6DD-D17FA6EF226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22980217-CAFD-4E02-9DBF-5A2DD10A8B0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F2797-93AC-49E8-BE9D-9AB177B1930D}"/>
              </a:ext>
            </a:extLst>
          </p:cNvPr>
          <p:cNvSpPr>
            <a:spLocks noGrp="1"/>
          </p:cNvSpPr>
          <p:nvPr>
            <p:ph type="dt" sz="half" idx="10"/>
          </p:nvPr>
        </p:nvSpPr>
        <p:spPr/>
        <p:txBody>
          <a:bodyPr/>
          <a:lstStyle/>
          <a:p>
            <a:fld id="{6D5DA1B0-9017-4E8E-9472-C19AC24A9CA0}" type="datetimeFigureOut">
              <a:rPr lang="ar-SY" smtClean="0"/>
              <a:t>05/03/1442</a:t>
            </a:fld>
            <a:endParaRPr lang="ar-SY"/>
          </a:p>
        </p:txBody>
      </p:sp>
      <p:sp>
        <p:nvSpPr>
          <p:cNvPr id="6" name="Footer Placeholder 5">
            <a:extLst>
              <a:ext uri="{FF2B5EF4-FFF2-40B4-BE49-F238E27FC236}">
                <a16:creationId xmlns:a16="http://schemas.microsoft.com/office/drawing/2014/main" id="{4C3C4CFA-986F-44C3-87C8-7102C87D4C5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35E7D938-B309-4905-AB66-C13E119AAA44}"/>
              </a:ext>
            </a:extLst>
          </p:cNvPr>
          <p:cNvSpPr>
            <a:spLocks noGrp="1"/>
          </p:cNvSpPr>
          <p:nvPr>
            <p:ph type="sldNum" sz="quarter" idx="12"/>
          </p:nvPr>
        </p:nvSpPr>
        <p:spPr/>
        <p:txBody>
          <a:bodyPr/>
          <a:lstStyle/>
          <a:p>
            <a:fld id="{67EE8527-E6CB-48EF-9785-900FBD550CE1}" type="slidenum">
              <a:rPr lang="ar-SY" smtClean="0"/>
              <a:t>‹#›</a:t>
            </a:fld>
            <a:endParaRPr lang="ar-SY"/>
          </a:p>
        </p:txBody>
      </p:sp>
    </p:spTree>
    <p:extLst>
      <p:ext uri="{BB962C8B-B14F-4D97-AF65-F5344CB8AC3E}">
        <p14:creationId xmlns:p14="http://schemas.microsoft.com/office/powerpoint/2010/main" val="269540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D839-27B0-48E6-BCD0-EDBF27915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D461D638-295B-4C97-9FFD-688E08958EA8}"/>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ar-SY"/>
          </a:p>
        </p:txBody>
      </p:sp>
      <p:sp>
        <p:nvSpPr>
          <p:cNvPr id="4" name="Text Placeholder 3">
            <a:extLst>
              <a:ext uri="{FF2B5EF4-FFF2-40B4-BE49-F238E27FC236}">
                <a16:creationId xmlns:a16="http://schemas.microsoft.com/office/drawing/2014/main" id="{9331C950-8101-4CDB-BC5B-B7FAC20A517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849C3-E1D8-4F41-8E67-7D0E5B64BC33}"/>
              </a:ext>
            </a:extLst>
          </p:cNvPr>
          <p:cNvSpPr>
            <a:spLocks noGrp="1"/>
          </p:cNvSpPr>
          <p:nvPr>
            <p:ph type="dt" sz="half" idx="10"/>
          </p:nvPr>
        </p:nvSpPr>
        <p:spPr/>
        <p:txBody>
          <a:bodyPr/>
          <a:lstStyle/>
          <a:p>
            <a:fld id="{6D5DA1B0-9017-4E8E-9472-C19AC24A9CA0}" type="datetimeFigureOut">
              <a:rPr lang="ar-SY" smtClean="0"/>
              <a:t>05/03/1442</a:t>
            </a:fld>
            <a:endParaRPr lang="ar-SY"/>
          </a:p>
        </p:txBody>
      </p:sp>
      <p:sp>
        <p:nvSpPr>
          <p:cNvPr id="6" name="Footer Placeholder 5">
            <a:extLst>
              <a:ext uri="{FF2B5EF4-FFF2-40B4-BE49-F238E27FC236}">
                <a16:creationId xmlns:a16="http://schemas.microsoft.com/office/drawing/2014/main" id="{454053D9-F264-4741-B9EE-42E2DCB13561}"/>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D1BB3BDE-4ECE-4004-BE10-CDDD85DEE576}"/>
              </a:ext>
            </a:extLst>
          </p:cNvPr>
          <p:cNvSpPr>
            <a:spLocks noGrp="1"/>
          </p:cNvSpPr>
          <p:nvPr>
            <p:ph type="sldNum" sz="quarter" idx="12"/>
          </p:nvPr>
        </p:nvSpPr>
        <p:spPr/>
        <p:txBody>
          <a:bodyPr/>
          <a:lstStyle/>
          <a:p>
            <a:fld id="{67EE8527-E6CB-48EF-9785-900FBD550CE1}" type="slidenum">
              <a:rPr lang="ar-SY" smtClean="0"/>
              <a:t>‹#›</a:t>
            </a:fld>
            <a:endParaRPr lang="ar-SY"/>
          </a:p>
        </p:txBody>
      </p:sp>
    </p:spTree>
    <p:extLst>
      <p:ext uri="{BB962C8B-B14F-4D97-AF65-F5344CB8AC3E}">
        <p14:creationId xmlns:p14="http://schemas.microsoft.com/office/powerpoint/2010/main" val="101593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BCA33F-2E22-4D5C-8356-2A8820C0E99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618C5E67-F4DD-4C0C-9D45-D33B3DBB1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9CFC423-457C-434B-B1F3-88BB2D6D031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DA1B0-9017-4E8E-9472-C19AC24A9CA0}" type="datetimeFigureOut">
              <a:rPr lang="ar-SY" smtClean="0"/>
              <a:t>05/03/1442</a:t>
            </a:fld>
            <a:endParaRPr lang="ar-SY"/>
          </a:p>
        </p:txBody>
      </p:sp>
      <p:sp>
        <p:nvSpPr>
          <p:cNvPr id="5" name="Footer Placeholder 4">
            <a:extLst>
              <a:ext uri="{FF2B5EF4-FFF2-40B4-BE49-F238E27FC236}">
                <a16:creationId xmlns:a16="http://schemas.microsoft.com/office/drawing/2014/main" id="{41490622-9903-4359-80B3-BA33CFA69CC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098368F9-1BBC-4D56-A035-C74302F9352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E8527-E6CB-48EF-9785-900FBD550CE1}" type="slidenum">
              <a:rPr lang="ar-SY" smtClean="0"/>
              <a:t>‹#›</a:t>
            </a:fld>
            <a:endParaRPr lang="ar-SY"/>
          </a:p>
        </p:txBody>
      </p:sp>
    </p:spTree>
    <p:extLst>
      <p:ext uri="{BB962C8B-B14F-4D97-AF65-F5344CB8AC3E}">
        <p14:creationId xmlns:p14="http://schemas.microsoft.com/office/powerpoint/2010/main" val="65235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14DB93-A7AB-4621-82FB-66136E7DF8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024C57-28D0-45EF-8C79-E2430B6C4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CDD1B-E56C-4E27-A460-5CC49ABB2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1CF64-D878-47A8-9EBC-62628F44E49A}" type="datetimeFigureOut">
              <a:rPr lang="en-US" smtClean="0"/>
              <a:t>10/21/2020</a:t>
            </a:fld>
            <a:endParaRPr lang="en-US"/>
          </a:p>
        </p:txBody>
      </p:sp>
      <p:sp>
        <p:nvSpPr>
          <p:cNvPr id="5" name="Footer Placeholder 4">
            <a:extLst>
              <a:ext uri="{FF2B5EF4-FFF2-40B4-BE49-F238E27FC236}">
                <a16:creationId xmlns:a16="http://schemas.microsoft.com/office/drawing/2014/main" id="{A962127D-D397-4A28-ABEB-E465C2C93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1C6192-7BB6-4A72-801E-61E5A5076D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F8DFA-45FD-477B-B312-BE28AA6B11D7}" type="slidenum">
              <a:rPr lang="en-US" smtClean="0"/>
              <a:t>‹#›</a:t>
            </a:fld>
            <a:endParaRPr lang="en-US"/>
          </a:p>
        </p:txBody>
      </p:sp>
    </p:spTree>
    <p:extLst>
      <p:ext uri="{BB962C8B-B14F-4D97-AF65-F5344CB8AC3E}">
        <p14:creationId xmlns:p14="http://schemas.microsoft.com/office/powerpoint/2010/main" val="396179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2.xml"/><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2.xml"/><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0.jp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 Id="rId4" Type="http://schemas.openxmlformats.org/officeDocument/2006/relationships/image" Target="../media/image17.jfif"/></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5.jfif"/><Relationship Id="rId5" Type="http://schemas.openxmlformats.org/officeDocument/2006/relationships/image" Target="../media/image24.jfif"/><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5CE2DF91-E697-4FF5-908C-018C3029BB9E}"/>
              </a:ext>
            </a:extLst>
          </p:cNvPr>
          <p:cNvSpPr/>
          <p:nvPr/>
        </p:nvSpPr>
        <p:spPr>
          <a:xfrm>
            <a:off x="2609849" y="828211"/>
            <a:ext cx="1987551" cy="1286835"/>
          </a:xfrm>
          <a:custGeom>
            <a:avLst/>
            <a:gdLst>
              <a:gd name="connsiteX0" fmla="*/ 0 w 2939144"/>
              <a:gd name="connsiteY0" fmla="*/ 1574162 h 1902942"/>
              <a:gd name="connsiteX1" fmla="*/ 0 w 2939144"/>
              <a:gd name="connsiteY1" fmla="*/ 1574163 h 1902942"/>
              <a:gd name="connsiteX2" fmla="*/ 0 w 2939144"/>
              <a:gd name="connsiteY2" fmla="*/ 1574163 h 1902942"/>
              <a:gd name="connsiteX3" fmla="*/ 1553283 w 2939144"/>
              <a:gd name="connsiteY3" fmla="*/ 0 h 1902942"/>
              <a:gd name="connsiteX4" fmla="*/ 1998596 w 2939144"/>
              <a:gd name="connsiteY4" fmla="*/ 229118 h 1902942"/>
              <a:gd name="connsiteX5" fmla="*/ 2039430 w 2939144"/>
              <a:gd name="connsiteY5" fmla="*/ 301917 h 1902942"/>
              <a:gd name="connsiteX6" fmla="*/ 2051692 w 2939144"/>
              <a:gd name="connsiteY6" fmla="*/ 295476 h 1902942"/>
              <a:gd name="connsiteX7" fmla="*/ 2260728 w 2939144"/>
              <a:gd name="connsiteY7" fmla="*/ 254638 h 1902942"/>
              <a:gd name="connsiteX8" fmla="*/ 2797757 w 2939144"/>
              <a:gd name="connsiteY8" fmla="*/ 774309 h 1902942"/>
              <a:gd name="connsiteX9" fmla="*/ 2780850 w 2939144"/>
              <a:gd name="connsiteY9" fmla="*/ 904183 h 1902942"/>
              <a:gd name="connsiteX10" fmla="*/ 2745274 w 2939144"/>
              <a:gd name="connsiteY10" fmla="*/ 991682 h 1902942"/>
              <a:gd name="connsiteX11" fmla="*/ 2798362 w 2939144"/>
              <a:gd name="connsiteY11" fmla="*/ 1021351 h 1902942"/>
              <a:gd name="connsiteX12" fmla="*/ 2939144 w 2939144"/>
              <a:gd name="connsiteY12" fmla="*/ 1293980 h 1902942"/>
              <a:gd name="connsiteX13" fmla="*/ 2845619 w 2939144"/>
              <a:gd name="connsiteY13" fmla="*/ 1526462 h 1902942"/>
              <a:gd name="connsiteX14" fmla="*/ 2813697 w 2939144"/>
              <a:gd name="connsiteY14" fmla="*/ 1553581 h 1902942"/>
              <a:gd name="connsiteX15" fmla="*/ 2815772 w 2939144"/>
              <a:gd name="connsiteY15" fmla="*/ 1574163 h 1902942"/>
              <a:gd name="connsiteX16" fmla="*/ 2815771 w 2939144"/>
              <a:gd name="connsiteY16" fmla="*/ 1574163 h 1902942"/>
              <a:gd name="connsiteX17" fmla="*/ 2486992 w 2939144"/>
              <a:gd name="connsiteY17" fmla="*/ 1902942 h 1902942"/>
              <a:gd name="connsiteX18" fmla="*/ 328779 w 2939144"/>
              <a:gd name="connsiteY18" fmla="*/ 1902941 h 1902942"/>
              <a:gd name="connsiteX19" fmla="*/ 25837 w 2939144"/>
              <a:gd name="connsiteY19" fmla="*/ 1702138 h 1902942"/>
              <a:gd name="connsiteX20" fmla="*/ 0 w 2939144"/>
              <a:gd name="connsiteY20" fmla="*/ 1574163 h 1902942"/>
              <a:gd name="connsiteX21" fmla="*/ 21683 w 2939144"/>
              <a:gd name="connsiteY21" fmla="*/ 1466763 h 1902942"/>
              <a:gd name="connsiteX22" fmla="*/ 10911 w 2939144"/>
              <a:gd name="connsiteY22" fmla="*/ 1433182 h 1902942"/>
              <a:gd name="connsiteX23" fmla="*/ 0 w 2939144"/>
              <a:gd name="connsiteY23" fmla="*/ 1328450 h 1902942"/>
              <a:gd name="connsiteX24" fmla="*/ 537029 w 2939144"/>
              <a:gd name="connsiteY24" fmla="*/ 808779 h 1902942"/>
              <a:gd name="connsiteX25" fmla="*/ 569957 w 2939144"/>
              <a:gd name="connsiteY25" fmla="*/ 811590 h 1902942"/>
              <a:gd name="connsiteX26" fmla="*/ 571984 w 2939144"/>
              <a:gd name="connsiteY26" fmla="*/ 791920 h 1902942"/>
              <a:gd name="connsiteX27" fmla="*/ 1002122 w 2939144"/>
              <a:gd name="connsiteY27" fmla="*/ 449061 h 1902942"/>
              <a:gd name="connsiteX28" fmla="*/ 1023392 w 2939144"/>
              <a:gd name="connsiteY28" fmla="*/ 451158 h 1902942"/>
              <a:gd name="connsiteX29" fmla="*/ 1027165 w 2939144"/>
              <a:gd name="connsiteY29" fmla="*/ 414939 h 1902942"/>
              <a:gd name="connsiteX30" fmla="*/ 1553283 w 2939144"/>
              <a:gd name="connsiteY30" fmla="*/ 0 h 190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39144" h="1902942">
                <a:moveTo>
                  <a:pt x="0" y="1574162"/>
                </a:moveTo>
                <a:lnTo>
                  <a:pt x="0" y="1574163"/>
                </a:lnTo>
                <a:lnTo>
                  <a:pt x="0" y="1574163"/>
                </a:lnTo>
                <a:close/>
                <a:moveTo>
                  <a:pt x="1553283" y="0"/>
                </a:moveTo>
                <a:cubicBezTo>
                  <a:pt x="1738654" y="0"/>
                  <a:pt x="1902088" y="90885"/>
                  <a:pt x="1998596" y="229118"/>
                </a:cubicBezTo>
                <a:lnTo>
                  <a:pt x="2039430" y="301917"/>
                </a:lnTo>
                <a:lnTo>
                  <a:pt x="2051692" y="295476"/>
                </a:lnTo>
                <a:cubicBezTo>
                  <a:pt x="2115942" y="269180"/>
                  <a:pt x="2186580" y="254638"/>
                  <a:pt x="2260728" y="254638"/>
                </a:cubicBezTo>
                <a:cubicBezTo>
                  <a:pt x="2557321" y="254638"/>
                  <a:pt x="2797757" y="487303"/>
                  <a:pt x="2797757" y="774309"/>
                </a:cubicBezTo>
                <a:cubicBezTo>
                  <a:pt x="2797757" y="819154"/>
                  <a:pt x="2791887" y="862672"/>
                  <a:pt x="2780850" y="904183"/>
                </a:cubicBezTo>
                <a:lnTo>
                  <a:pt x="2745274" y="991682"/>
                </a:lnTo>
                <a:lnTo>
                  <a:pt x="2798362" y="1021351"/>
                </a:lnTo>
                <a:cubicBezTo>
                  <a:pt x="2883300" y="1080435"/>
                  <a:pt x="2939144" y="1180492"/>
                  <a:pt x="2939144" y="1293980"/>
                </a:cubicBezTo>
                <a:cubicBezTo>
                  <a:pt x="2939144" y="1384770"/>
                  <a:pt x="2903404" y="1466965"/>
                  <a:pt x="2845619" y="1526462"/>
                </a:cubicBezTo>
                <a:lnTo>
                  <a:pt x="2813697" y="1553581"/>
                </a:lnTo>
                <a:lnTo>
                  <a:pt x="2815772" y="1574163"/>
                </a:lnTo>
                <a:lnTo>
                  <a:pt x="2815771" y="1574163"/>
                </a:lnTo>
                <a:cubicBezTo>
                  <a:pt x="2815771" y="1755743"/>
                  <a:pt x="2668572" y="1902942"/>
                  <a:pt x="2486992" y="1902942"/>
                </a:cubicBezTo>
                <a:lnTo>
                  <a:pt x="328779" y="1902941"/>
                </a:lnTo>
                <a:cubicBezTo>
                  <a:pt x="192594" y="1902941"/>
                  <a:pt x="75748" y="1820142"/>
                  <a:pt x="25837" y="1702138"/>
                </a:cubicBezTo>
                <a:lnTo>
                  <a:pt x="0" y="1574163"/>
                </a:lnTo>
                <a:lnTo>
                  <a:pt x="21683" y="1466763"/>
                </a:lnTo>
                <a:lnTo>
                  <a:pt x="10911" y="1433182"/>
                </a:lnTo>
                <a:cubicBezTo>
                  <a:pt x="3757" y="1399353"/>
                  <a:pt x="0" y="1364326"/>
                  <a:pt x="0" y="1328450"/>
                </a:cubicBezTo>
                <a:cubicBezTo>
                  <a:pt x="0" y="1041444"/>
                  <a:pt x="240436" y="808779"/>
                  <a:pt x="537029" y="808779"/>
                </a:cubicBezTo>
                <a:lnTo>
                  <a:pt x="569957" y="811590"/>
                </a:lnTo>
                <a:lnTo>
                  <a:pt x="571984" y="791920"/>
                </a:lnTo>
                <a:cubicBezTo>
                  <a:pt x="612925" y="596251"/>
                  <a:pt x="789948" y="449061"/>
                  <a:pt x="1002122" y="449061"/>
                </a:cubicBezTo>
                <a:lnTo>
                  <a:pt x="1023392" y="451158"/>
                </a:lnTo>
                <a:lnTo>
                  <a:pt x="1027165" y="414939"/>
                </a:lnTo>
                <a:cubicBezTo>
                  <a:pt x="1077241" y="178134"/>
                  <a:pt x="1293764" y="0"/>
                  <a:pt x="1553283" y="0"/>
                </a:cubicBezTo>
                <a:close/>
              </a:path>
            </a:pathLst>
          </a:custGeom>
          <a:solidFill>
            <a:schemeClr val="bg1"/>
          </a:solidFill>
          <a:ln>
            <a:noFill/>
          </a:ln>
          <a:effectLst>
            <a:innerShdw blurRad="4826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5465809-8E1D-47F5-AED0-D223A0BEEBFC}"/>
              </a:ext>
            </a:extLst>
          </p:cNvPr>
          <p:cNvSpPr txBox="1"/>
          <p:nvPr/>
        </p:nvSpPr>
        <p:spPr>
          <a:xfrm>
            <a:off x="1745342" y="3013501"/>
            <a:ext cx="5704115" cy="830997"/>
          </a:xfrm>
          <a:prstGeom prst="rect">
            <a:avLst/>
          </a:prstGeom>
          <a:noFill/>
        </p:spPr>
        <p:txBody>
          <a:bodyPr wrap="square" rtlCol="0">
            <a:spAutoFit/>
          </a:bodyPr>
          <a:lstStyle/>
          <a:p>
            <a:pPr algn="ctr"/>
            <a:r>
              <a:rPr lang="ar-SY" sz="4800" b="1" dirty="0">
                <a:latin typeface="Oswald" panose="02000503000000000000" pitchFamily="2" charset="0"/>
              </a:rPr>
              <a:t>ممالك المخلوقات الحية </a:t>
            </a:r>
          </a:p>
        </p:txBody>
      </p:sp>
      <p:sp>
        <p:nvSpPr>
          <p:cNvPr id="15" name="Freeform: Shape 14">
            <a:extLst>
              <a:ext uri="{FF2B5EF4-FFF2-40B4-BE49-F238E27FC236}">
                <a16:creationId xmlns:a16="http://schemas.microsoft.com/office/drawing/2014/main" id="{BB54C2F6-58DD-47C6-A986-E7C46732739F}"/>
              </a:ext>
            </a:extLst>
          </p:cNvPr>
          <p:cNvSpPr/>
          <p:nvPr/>
        </p:nvSpPr>
        <p:spPr>
          <a:xfrm>
            <a:off x="-3033559" y="0"/>
            <a:ext cx="18731066" cy="6858000"/>
          </a:xfrm>
          <a:custGeom>
            <a:avLst/>
            <a:gdLst>
              <a:gd name="connsiteX0" fmla="*/ 38190 w 18731066"/>
              <a:gd name="connsiteY0" fmla="*/ 0 h 6858000"/>
              <a:gd name="connsiteX1" fmla="*/ 18731066 w 18731066"/>
              <a:gd name="connsiteY1" fmla="*/ 0 h 6858000"/>
              <a:gd name="connsiteX2" fmla="*/ 18731066 w 18731066"/>
              <a:gd name="connsiteY2" fmla="*/ 6858000 h 6858000"/>
              <a:gd name="connsiteX3" fmla="*/ 0 w 18731066"/>
              <a:gd name="connsiteY3" fmla="*/ 6858000 h 6858000"/>
              <a:gd name="connsiteX4" fmla="*/ 1264651 w 18731066"/>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1066" h="6858000">
                <a:moveTo>
                  <a:pt x="38190" y="0"/>
                </a:moveTo>
                <a:lnTo>
                  <a:pt x="18731066" y="0"/>
                </a:lnTo>
                <a:lnTo>
                  <a:pt x="18731066" y="6858000"/>
                </a:lnTo>
                <a:lnTo>
                  <a:pt x="0" y="6858000"/>
                </a:lnTo>
                <a:lnTo>
                  <a:pt x="1264651" y="3429000"/>
                </a:lnTo>
                <a:close/>
              </a:path>
            </a:pathLst>
          </a:custGeom>
          <a:solidFill>
            <a:srgbClr val="B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airplane, plane&#10;&#10;Description automatically generated">
            <a:extLst>
              <a:ext uri="{FF2B5EF4-FFF2-40B4-BE49-F238E27FC236}">
                <a16:creationId xmlns:a16="http://schemas.microsoft.com/office/drawing/2014/main" id="{F7CC3B0F-DFEA-48A2-8212-17A441820582}"/>
              </a:ext>
            </a:extLst>
          </p:cNvPr>
          <p:cNvPicPr>
            <a:picLocks noChangeAspect="1"/>
          </p:cNvPicPr>
          <p:nvPr/>
        </p:nvPicPr>
        <p:blipFill rotWithShape="1">
          <a:blip r:embed="rId2">
            <a:extLst>
              <a:ext uri="{28A0092B-C50C-407E-A947-70E740481C1C}">
                <a14:useLocalDpi xmlns:a14="http://schemas.microsoft.com/office/drawing/2010/main" val="0"/>
              </a:ext>
            </a:extLst>
          </a:blip>
          <a:srcRect l="7471" t="21375" r="6873" b="22751"/>
          <a:stretch/>
        </p:blipFill>
        <p:spPr>
          <a:xfrm rot="5400000">
            <a:off x="-3928812" y="1622197"/>
            <a:ext cx="3914741" cy="3613607"/>
          </a:xfrm>
          <a:prstGeom prst="rect">
            <a:avLst/>
          </a:prstGeom>
        </p:spPr>
      </p:pic>
    </p:spTree>
    <p:extLst>
      <p:ext uri="{BB962C8B-B14F-4D97-AF65-F5344CB8AC3E}">
        <p14:creationId xmlns:p14="http://schemas.microsoft.com/office/powerpoint/2010/main" val="13720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1.25E-6 0 L 0.87253 0 " pathEditMode="relative" rAng="0" ptsTypes="AA">
                                      <p:cBhvr>
                                        <p:cTn id="6" dur="3000" fill="hold"/>
                                        <p:tgtEl>
                                          <p:spTgt spid="13"/>
                                        </p:tgtEl>
                                        <p:attrNameLst>
                                          <p:attrName>ppt_x</p:attrName>
                                          <p:attrName>ppt_y</p:attrName>
                                        </p:attrNameLst>
                                      </p:cBhvr>
                                      <p:rCtr x="43620" y="0"/>
                                    </p:animMotion>
                                  </p:childTnLst>
                                </p:cTn>
                              </p:par>
                              <p:par>
                                <p:cTn id="7" presetID="63" presetClass="path" presetSubtype="0" fill="hold" grpId="0" nodeType="withEffect">
                                  <p:stCondLst>
                                    <p:cond delay="0"/>
                                  </p:stCondLst>
                                  <p:childTnLst>
                                    <p:animMotion origin="layout" path="M -8.33333E-7 0 L 0.87253 0 " pathEditMode="relative" rAng="0" ptsTypes="AA">
                                      <p:cBhvr>
                                        <p:cTn id="8" dur="3000" fill="hold"/>
                                        <p:tgtEl>
                                          <p:spTgt spid="15"/>
                                        </p:tgtEl>
                                        <p:attrNameLst>
                                          <p:attrName>ppt_x</p:attrName>
                                          <p:attrName>ppt_y</p:attrName>
                                        </p:attrNameLst>
                                      </p:cBhvr>
                                      <p:rCtr x="4362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B8549DCD-4A43-4759-A624-E181AA33F192}"/>
              </a:ext>
            </a:extLst>
          </p:cNvPr>
          <p:cNvGrpSpPr/>
          <p:nvPr/>
        </p:nvGrpSpPr>
        <p:grpSpPr>
          <a:xfrm>
            <a:off x="1930412" y="-3"/>
            <a:ext cx="2182881" cy="6630706"/>
            <a:chOff x="3228999" y="-652907"/>
            <a:chExt cx="2182881" cy="6630706"/>
          </a:xfrm>
        </p:grpSpPr>
        <p:cxnSp>
          <p:nvCxnSpPr>
            <p:cNvPr id="49" name="Straight Connector 48">
              <a:extLst>
                <a:ext uri="{FF2B5EF4-FFF2-40B4-BE49-F238E27FC236}">
                  <a16:creationId xmlns:a16="http://schemas.microsoft.com/office/drawing/2014/main" id="{1C856587-A68F-4CF0-9129-FDF42F9076B5}"/>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10180F5-4BAA-4A41-BABF-64C867E5197E}"/>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4204955A-2306-45C7-8598-7127961861FB}"/>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2">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52" name="Straight Connector 51">
              <a:extLst>
                <a:ext uri="{FF2B5EF4-FFF2-40B4-BE49-F238E27FC236}">
                  <a16:creationId xmlns:a16="http://schemas.microsoft.com/office/drawing/2014/main" id="{FE5B918D-4647-4893-907D-E5A3B3B406F9}"/>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852DEB-84F1-405A-9024-FD09DF9C0D99}"/>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652789B-8282-41FE-91EB-868DFA89EF2B}"/>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5" name="Arc 54">
              <a:extLst>
                <a:ext uri="{FF2B5EF4-FFF2-40B4-BE49-F238E27FC236}">
                  <a16:creationId xmlns:a16="http://schemas.microsoft.com/office/drawing/2014/main" id="{86ABACCF-45B7-4CD7-BDC2-8B08FA0799DD}"/>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56" name="Group 55">
            <a:extLst>
              <a:ext uri="{FF2B5EF4-FFF2-40B4-BE49-F238E27FC236}">
                <a16:creationId xmlns:a16="http://schemas.microsoft.com/office/drawing/2014/main" id="{6B497FE4-1825-4D89-A9ED-74863B144065}"/>
              </a:ext>
            </a:extLst>
          </p:cNvPr>
          <p:cNvGrpSpPr/>
          <p:nvPr/>
        </p:nvGrpSpPr>
        <p:grpSpPr>
          <a:xfrm>
            <a:off x="729425" y="0"/>
            <a:ext cx="2182881" cy="4272231"/>
            <a:chOff x="3228999" y="1705568"/>
            <a:chExt cx="2182881" cy="4272231"/>
          </a:xfrm>
        </p:grpSpPr>
        <p:cxnSp>
          <p:nvCxnSpPr>
            <p:cNvPr id="57" name="Straight Connector 56">
              <a:extLst>
                <a:ext uri="{FF2B5EF4-FFF2-40B4-BE49-F238E27FC236}">
                  <a16:creationId xmlns:a16="http://schemas.microsoft.com/office/drawing/2014/main" id="{05E5FC35-8B59-4D0C-8ED7-2AF6834C80AD}"/>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99A4F27-4C69-40FB-A1C9-09B90AF63E5A}"/>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3">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9" name="Straight Connector 68">
              <a:extLst>
                <a:ext uri="{FF2B5EF4-FFF2-40B4-BE49-F238E27FC236}">
                  <a16:creationId xmlns:a16="http://schemas.microsoft.com/office/drawing/2014/main" id="{E55D4839-8104-45C0-B606-7E7109BE5F2C}"/>
                </a:ext>
              </a:extLst>
            </p:cNvPr>
            <p:cNvCxnSpPr>
              <a:cxnSpLocks/>
            </p:cNvCxnSpPr>
            <p:nvPr/>
          </p:nvCxnSpPr>
          <p:spPr>
            <a:xfrm>
              <a:off x="4320440" y="1705568"/>
              <a:ext cx="0" cy="181950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A726F4A-CE35-4A8C-A191-EE5F5106BBB3}"/>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AE86D0B-4A53-4B7E-8CCE-42CD3EAB41E1}"/>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DAF6943-B780-43F4-9183-51378463BD14}"/>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 name="Arc 91">
              <a:extLst>
                <a:ext uri="{FF2B5EF4-FFF2-40B4-BE49-F238E27FC236}">
                  <a16:creationId xmlns:a16="http://schemas.microsoft.com/office/drawing/2014/main" id="{51234DD9-1626-4F9A-A921-47E647A3BBDA}"/>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569B4979-519E-4B7B-89CA-820654B20EEE}"/>
              </a:ext>
            </a:extLst>
          </p:cNvPr>
          <p:cNvGrpSpPr/>
          <p:nvPr/>
        </p:nvGrpSpPr>
        <p:grpSpPr>
          <a:xfrm rot="5400000">
            <a:off x="9022285" y="1128925"/>
            <a:ext cx="1671101" cy="5056015"/>
            <a:chOff x="10161270" y="1004434"/>
            <a:chExt cx="1671101" cy="5056015"/>
          </a:xfrm>
          <a:effectLst/>
        </p:grpSpPr>
        <p:sp>
          <p:nvSpPr>
            <p:cNvPr id="83" name="Rectangle: Top Corners Rounded 82">
              <a:extLst>
                <a:ext uri="{FF2B5EF4-FFF2-40B4-BE49-F238E27FC236}">
                  <a16:creationId xmlns:a16="http://schemas.microsoft.com/office/drawing/2014/main" id="{51C9E459-0754-4176-B998-00DAAE2F87CB}"/>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Top Corners Rounded 83">
              <a:extLst>
                <a:ext uri="{FF2B5EF4-FFF2-40B4-BE49-F238E27FC236}">
                  <a16:creationId xmlns:a16="http://schemas.microsoft.com/office/drawing/2014/main" id="{FB2D6D3D-F737-415B-A667-41C1DF50E4DF}"/>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95996FB-877E-42AA-AFC9-87BD85858D71}"/>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Arrow: Pentagon 85">
              <a:extLst>
                <a:ext uri="{FF2B5EF4-FFF2-40B4-BE49-F238E27FC236}">
                  <a16:creationId xmlns:a16="http://schemas.microsoft.com/office/drawing/2014/main" id="{841EA6AE-AD33-4E52-A154-3785C01CBEF2}"/>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Arrow: Pentagon 86">
              <a:extLst>
                <a:ext uri="{FF2B5EF4-FFF2-40B4-BE49-F238E27FC236}">
                  <a16:creationId xmlns:a16="http://schemas.microsoft.com/office/drawing/2014/main" id="{C635364A-73AB-481A-84D0-4B115D968D76}"/>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Arrow: Pentagon 87">
              <a:extLst>
                <a:ext uri="{FF2B5EF4-FFF2-40B4-BE49-F238E27FC236}">
                  <a16:creationId xmlns:a16="http://schemas.microsoft.com/office/drawing/2014/main" id="{27B877DC-85D6-4EA8-9ABB-26E08A89F8F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719CA58B-0C6D-4081-A53A-FEA5FF759AC2}"/>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0" name="TextBox 89">
              <a:extLst>
                <a:ext uri="{FF2B5EF4-FFF2-40B4-BE49-F238E27FC236}">
                  <a16:creationId xmlns:a16="http://schemas.microsoft.com/office/drawing/2014/main" id="{8400B140-12BF-4383-AEC8-B6BE863AB3F1}"/>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1" name="TextBox 90">
              <a:extLst>
                <a:ext uri="{FF2B5EF4-FFF2-40B4-BE49-F238E27FC236}">
                  <a16:creationId xmlns:a16="http://schemas.microsoft.com/office/drawing/2014/main" id="{ECF5459A-3473-471D-BCE6-0AED5BB2F0A4}"/>
                </a:ext>
              </a:extLst>
            </p:cNvPr>
            <p:cNvSpPr txBox="1"/>
            <p:nvPr/>
          </p:nvSpPr>
          <p:spPr>
            <a:xfrm rot="16200000">
              <a:off x="9246211" y="3159874"/>
              <a:ext cx="3545025" cy="132343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لتوضيح ذلك فإن الكثير من النباتات لها جذور تمتص خلايا هذه الجذور الماء والأملاح المعدنية ولكن هذه الخلايا لا تستطيع صنع الغذاء لأنها لا تحتوي على الكلوروفيل إلا أن هناك خلايا أخرى تحتوي على الكلوروفيل و تقوم بصنع الغذاء في النبات </a:t>
              </a:r>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grpSp>
      <p:grpSp>
        <p:nvGrpSpPr>
          <p:cNvPr id="67" name="Group 66">
            <a:extLst>
              <a:ext uri="{FF2B5EF4-FFF2-40B4-BE49-F238E27FC236}">
                <a16:creationId xmlns:a16="http://schemas.microsoft.com/office/drawing/2014/main" id="{BA713FED-C5FB-4175-9BB9-32B95F445263}"/>
              </a:ext>
            </a:extLst>
          </p:cNvPr>
          <p:cNvGrpSpPr/>
          <p:nvPr/>
        </p:nvGrpSpPr>
        <p:grpSpPr>
          <a:xfrm rot="5400000">
            <a:off x="9022285" y="-764591"/>
            <a:ext cx="1671101" cy="5056015"/>
            <a:chOff x="10161270" y="1004434"/>
            <a:chExt cx="1671101" cy="5056015"/>
          </a:xfrm>
          <a:effectLst/>
        </p:grpSpPr>
        <p:sp>
          <p:nvSpPr>
            <p:cNvPr id="58" name="Rectangle: Top Corners Rounded 57">
              <a:extLst>
                <a:ext uri="{FF2B5EF4-FFF2-40B4-BE49-F238E27FC236}">
                  <a16:creationId xmlns:a16="http://schemas.microsoft.com/office/drawing/2014/main" id="{4F05FD65-A26F-429C-ACC0-5D0CDECE0324}"/>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Top Corners Rounded 58">
              <a:extLst>
                <a:ext uri="{FF2B5EF4-FFF2-40B4-BE49-F238E27FC236}">
                  <a16:creationId xmlns:a16="http://schemas.microsoft.com/office/drawing/2014/main" id="{4C9D4162-64D1-466F-B18C-73F03B47E94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F94FA4E-C290-4982-B3DB-2FB3DE579224}"/>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910A3C52-26C3-4E2D-90DF-8139EDE559F6}"/>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1C935F6B-05B8-4020-8A51-4F5EACD8F721}"/>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Arrow: Pentagon 62">
              <a:extLst>
                <a:ext uri="{FF2B5EF4-FFF2-40B4-BE49-F238E27FC236}">
                  <a16:creationId xmlns:a16="http://schemas.microsoft.com/office/drawing/2014/main" id="{3BD2911A-2A72-4015-9E22-DF4000E004D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8943599-9751-48F9-8BC4-B3DBB11BB75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47EDCD8E-DFCF-45DC-AABF-028A1B8DED7C}"/>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B928F7F6-6AF5-411D-83AD-9E394911A394}"/>
                </a:ext>
              </a:extLst>
            </p:cNvPr>
            <p:cNvSpPr txBox="1"/>
            <p:nvPr/>
          </p:nvSpPr>
          <p:spPr>
            <a:xfrm rot="16200000">
              <a:off x="9545163" y="3237499"/>
              <a:ext cx="2823345"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ترى! مالذي يجعل قلب الإنسان مختلفا عن جلده ؟ هل الخلايا مختلفة ؟ </a:t>
              </a:r>
            </a:p>
            <a:p>
              <a:pPr marR="0" lvl="0" algn="r" defTabSz="914400" rtl="1" eaLnBrk="1" fontAlgn="auto" latinLnBrk="0" hangingPunct="1">
                <a:lnSpc>
                  <a:spcPct val="100000"/>
                </a:lnSpc>
                <a:spcBef>
                  <a:spcPts val="0"/>
                </a:spcBef>
                <a:spcAft>
                  <a:spcPts val="0"/>
                </a:spcAft>
                <a:buClrTx/>
                <a:buSzTx/>
                <a:tabLst/>
                <a:defRPr/>
              </a:pPr>
              <a:r>
                <a:rPr kumimoji="0" lang="ar-SY" sz="1600" b="0" i="0" u="sng" strike="noStrike" kern="1200" cap="none" spc="0" normalizeH="0" baseline="0" noProof="0" dirty="0">
                  <a:ln>
                    <a:noFill/>
                  </a:ln>
                  <a:effectLst/>
                  <a:uLnTx/>
                  <a:uFillTx/>
                  <a:latin typeface="Calibri" panose="020F0502020204030204"/>
                  <a:ea typeface="+mn-ea"/>
                  <a:cs typeface="+mn-cs"/>
                </a:rPr>
                <a:t>عندما</a:t>
              </a:r>
              <a:r>
                <a:rPr kumimoji="0" lang="ar-SY" sz="1600" b="0" i="0" u="none" strike="noStrike" kern="1200" cap="none" spc="0" normalizeH="0" baseline="0" noProof="0" dirty="0">
                  <a:ln>
                    <a:noFill/>
                  </a:ln>
                  <a:effectLst/>
                  <a:uLnTx/>
                  <a:uFillTx/>
                  <a:latin typeface="Calibri" panose="020F0502020204030204"/>
                  <a:ea typeface="+mn-ea"/>
                  <a:cs typeface="+mn-cs"/>
                </a:rPr>
                <a:t> يكون المخلوق الحي مكونا من </a:t>
              </a:r>
              <a:r>
                <a:rPr kumimoji="0" lang="ar-SY" sz="1600" b="0" i="0" u="none" strike="noStrike" kern="1200" cap="none" spc="0" normalizeH="0" baseline="0" noProof="0" dirty="0">
                  <a:ln>
                    <a:noFill/>
                  </a:ln>
                  <a:solidFill>
                    <a:srgbClr val="FF0000"/>
                  </a:solidFill>
                  <a:effectLst/>
                  <a:uLnTx/>
                  <a:uFillTx/>
                  <a:latin typeface="Calibri" panose="020F0502020204030204"/>
                  <a:ea typeface="+mn-ea"/>
                  <a:cs typeface="+mn-cs"/>
                </a:rPr>
                <a:t>خلايا</a:t>
              </a:r>
              <a:r>
                <a:rPr kumimoji="0" lang="ar-SY" sz="1600" b="0" i="0" u="none" strike="noStrike" kern="1200" cap="none" spc="0" normalizeH="0" baseline="0" noProof="0" dirty="0">
                  <a:ln>
                    <a:noFill/>
                  </a:ln>
                  <a:effectLst/>
                  <a:uLnTx/>
                  <a:uFillTx/>
                  <a:latin typeface="Calibri" panose="020F0502020204030204"/>
                  <a:ea typeface="+mn-ea"/>
                  <a:cs typeface="+mn-cs"/>
                </a:rPr>
                <a:t> </a:t>
              </a:r>
              <a:r>
                <a:rPr kumimoji="0" lang="ar-SY" sz="1600" b="0" i="0" u="none" strike="noStrike" kern="1200" cap="none" spc="0" normalizeH="0" baseline="0" noProof="0" dirty="0">
                  <a:ln>
                    <a:noFill/>
                  </a:ln>
                  <a:solidFill>
                    <a:srgbClr val="FF0000"/>
                  </a:solidFill>
                  <a:effectLst/>
                  <a:uLnTx/>
                  <a:uFillTx/>
                  <a:latin typeface="Calibri" panose="020F0502020204030204"/>
                  <a:ea typeface="+mn-ea"/>
                  <a:cs typeface="+mn-cs"/>
                </a:rPr>
                <a:t>عديدة</a:t>
              </a:r>
              <a:r>
                <a:rPr kumimoji="0" lang="ar-SY" sz="1600" b="0" i="0" u="none" strike="noStrike" kern="1200" cap="none" spc="0" normalizeH="0" baseline="0" noProof="0" dirty="0">
                  <a:ln>
                    <a:noFill/>
                  </a:ln>
                  <a:effectLst/>
                  <a:uLnTx/>
                  <a:uFillTx/>
                  <a:latin typeface="Calibri" panose="020F0502020204030204"/>
                  <a:ea typeface="+mn-ea"/>
                  <a:cs typeface="+mn-cs"/>
                </a:rPr>
                <a:t> يكون للخلايا </a:t>
              </a:r>
              <a:r>
                <a:rPr kumimoji="0" lang="ar-SY" sz="1600" b="0" i="0" u="none" strike="noStrike" kern="1200" cap="none" spc="0" normalizeH="0" baseline="0" noProof="0" dirty="0">
                  <a:ln>
                    <a:noFill/>
                  </a:ln>
                  <a:solidFill>
                    <a:srgbClr val="FF0000"/>
                  </a:solidFill>
                  <a:effectLst/>
                  <a:uLnTx/>
                  <a:uFillTx/>
                  <a:latin typeface="Calibri" panose="020F0502020204030204"/>
                  <a:ea typeface="+mn-ea"/>
                  <a:cs typeface="+mn-cs"/>
                </a:rPr>
                <a:t>وظائف مختلفة </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427391" y="-1286623"/>
            <a:ext cx="470550" cy="3325331"/>
            <a:chOff x="10161271" y="1198609"/>
            <a:chExt cx="1671101"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10193950" y="2612608"/>
              <a:ext cx="1814500" cy="1311638"/>
            </a:xfrm>
            <a:prstGeom prst="rect">
              <a:avLst/>
            </a:prstGeom>
            <a:noFill/>
          </p:spPr>
          <p:txBody>
            <a:bodyPr wrap="square" rtlCol="0">
              <a:spAutoFit/>
            </a:bodyPr>
            <a:lstStyle/>
            <a:p>
              <a:pPr algn="ctr"/>
              <a:r>
                <a:rPr lang="ar-SY" b="1" dirty="0">
                  <a:solidFill>
                    <a:srgbClr val="FF0000"/>
                  </a:solidFill>
                </a:rPr>
                <a:t>كيف تنتظم الخلايا</a:t>
              </a:r>
            </a:p>
          </p:txBody>
        </p:sp>
      </p:grpSp>
      <p:grpSp>
        <p:nvGrpSpPr>
          <p:cNvPr id="94" name="Group 93">
            <a:extLst>
              <a:ext uri="{FF2B5EF4-FFF2-40B4-BE49-F238E27FC236}">
                <a16:creationId xmlns:a16="http://schemas.microsoft.com/office/drawing/2014/main" id="{3891BAE8-7C1A-4980-95BA-104D93E928BB}"/>
              </a:ext>
            </a:extLst>
          </p:cNvPr>
          <p:cNvGrpSpPr/>
          <p:nvPr/>
        </p:nvGrpSpPr>
        <p:grpSpPr>
          <a:xfrm>
            <a:off x="3451381" y="-57149"/>
            <a:ext cx="2182881" cy="4716945"/>
            <a:chOff x="3228999" y="1260854"/>
            <a:chExt cx="2182881" cy="4716945"/>
          </a:xfrm>
        </p:grpSpPr>
        <p:cxnSp>
          <p:nvCxnSpPr>
            <p:cNvPr id="95" name="Straight Connector 94">
              <a:extLst>
                <a:ext uri="{FF2B5EF4-FFF2-40B4-BE49-F238E27FC236}">
                  <a16:creationId xmlns:a16="http://schemas.microsoft.com/office/drawing/2014/main" id="{A18E75B4-0226-4EA6-AC1C-032800777949}"/>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6" name="Freeform: Shape 95">
              <a:extLst>
                <a:ext uri="{FF2B5EF4-FFF2-40B4-BE49-F238E27FC236}">
                  <a16:creationId xmlns:a16="http://schemas.microsoft.com/office/drawing/2014/main" id="{3FEB3061-A871-4754-9C82-6BC9750EA8EB}"/>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1">
              <a:blip r:embed="rId4">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97" name="Straight Connector 96">
              <a:extLst>
                <a:ext uri="{FF2B5EF4-FFF2-40B4-BE49-F238E27FC236}">
                  <a16:creationId xmlns:a16="http://schemas.microsoft.com/office/drawing/2014/main" id="{9AC4B014-C817-4B34-8A48-F674CDD0C9D0}"/>
                </a:ext>
              </a:extLst>
            </p:cNvPr>
            <p:cNvCxnSpPr>
              <a:cxnSpLocks/>
            </p:cNvCxnSpPr>
            <p:nvPr/>
          </p:nvCxnSpPr>
          <p:spPr>
            <a:xfrm>
              <a:off x="4320440" y="1260854"/>
              <a:ext cx="0" cy="2264219"/>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14EDEF0-B6D4-4291-B385-6E55C310E7CE}"/>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6DE6ADA-170A-48E2-ADC1-4CD53325D3B2}"/>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A6816B5-AA20-430A-975D-3740E06119FD}"/>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 name="Arc 103">
              <a:extLst>
                <a:ext uri="{FF2B5EF4-FFF2-40B4-BE49-F238E27FC236}">
                  <a16:creationId xmlns:a16="http://schemas.microsoft.com/office/drawing/2014/main" id="{40B1DF25-5B89-4C7A-96FE-618510FA6F74}"/>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105" name="Group 104">
            <a:extLst>
              <a:ext uri="{FF2B5EF4-FFF2-40B4-BE49-F238E27FC236}">
                <a16:creationId xmlns:a16="http://schemas.microsoft.com/office/drawing/2014/main" id="{047E7B2D-F03A-44CD-B59B-993B3F0257D6}"/>
              </a:ext>
            </a:extLst>
          </p:cNvPr>
          <p:cNvGrpSpPr/>
          <p:nvPr/>
        </p:nvGrpSpPr>
        <p:grpSpPr>
          <a:xfrm>
            <a:off x="5014505" y="-183385"/>
            <a:ext cx="2182881" cy="6630706"/>
            <a:chOff x="3228999" y="-652907"/>
            <a:chExt cx="2182881" cy="6630706"/>
          </a:xfrm>
        </p:grpSpPr>
        <p:cxnSp>
          <p:nvCxnSpPr>
            <p:cNvPr id="106" name="Straight Connector 105">
              <a:extLst>
                <a:ext uri="{FF2B5EF4-FFF2-40B4-BE49-F238E27FC236}">
                  <a16:creationId xmlns:a16="http://schemas.microsoft.com/office/drawing/2014/main" id="{EA190A17-E036-4FE6-A6E9-A4B520B72379}"/>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863C6A5-34D1-4612-BC2A-27AF578653F1}"/>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7" name="Freeform: Shape 116">
              <a:extLst>
                <a:ext uri="{FF2B5EF4-FFF2-40B4-BE49-F238E27FC236}">
                  <a16:creationId xmlns:a16="http://schemas.microsoft.com/office/drawing/2014/main" id="{BE230A9B-C609-472E-93D3-B7645E0CCE17}"/>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5">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18" name="Straight Connector 117">
              <a:extLst>
                <a:ext uri="{FF2B5EF4-FFF2-40B4-BE49-F238E27FC236}">
                  <a16:creationId xmlns:a16="http://schemas.microsoft.com/office/drawing/2014/main" id="{DCCEF35B-4578-42B1-9486-3C582BFC444E}"/>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468B0A0-78B5-48A8-917E-2C65AA0D5B51}"/>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9219894-22C6-4FBC-87EA-C20FF946FECB}"/>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1" name="Arc 120">
              <a:extLst>
                <a:ext uri="{FF2B5EF4-FFF2-40B4-BE49-F238E27FC236}">
                  <a16:creationId xmlns:a16="http://schemas.microsoft.com/office/drawing/2014/main" id="{3E6E5FCE-0A1B-4D55-A381-BD368189410F}"/>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Tree>
    <p:extLst>
      <p:ext uri="{BB962C8B-B14F-4D97-AF65-F5344CB8AC3E}">
        <p14:creationId xmlns:p14="http://schemas.microsoft.com/office/powerpoint/2010/main" val="694823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14:bounceEnd="40000">
                                          <p:cBhvr additive="base">
                                            <p:cTn id="13" dur="10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fill="hold"/>
                                            <p:tgtEl>
                                              <p:spTgt spid="94"/>
                                            </p:tgtEl>
                                            <p:attrNameLst>
                                              <p:attrName>ppt_x</p:attrName>
                                            </p:attrNameLst>
                                          </p:cBhvr>
                                          <p:tavLst>
                                            <p:tav tm="0">
                                              <p:val>
                                                <p:strVal val="#ppt_x"/>
                                              </p:val>
                                            </p:tav>
                                            <p:tav tm="100000">
                                              <p:val>
                                                <p:strVal val="#ppt_x"/>
                                              </p:val>
                                            </p:tav>
                                          </p:tavLst>
                                        </p:anim>
                                        <p:anim calcmode="lin" valueType="num">
                                          <p:cBhvr additive="base">
                                            <p:cTn id="26" dur="500" fill="hold"/>
                                            <p:tgtEl>
                                              <p:spTgt spid="9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14:presetBounceEnd="40000">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14:bounceEnd="40000">
                                          <p:cBhvr additive="base">
                                            <p:cTn id="31" dur="1000" fill="hold"/>
                                            <p:tgtEl>
                                              <p:spTgt spid="82"/>
                                            </p:tgtEl>
                                            <p:attrNameLst>
                                              <p:attrName>ppt_x</p:attrName>
                                            </p:attrNameLst>
                                          </p:cBhvr>
                                          <p:tavLst>
                                            <p:tav tm="0">
                                              <p:val>
                                                <p:strVal val="#ppt_x"/>
                                              </p:val>
                                            </p:tav>
                                            <p:tav tm="100000">
                                              <p:val>
                                                <p:strVal val="#ppt_x"/>
                                              </p:val>
                                            </p:tav>
                                          </p:tavLst>
                                        </p:anim>
                                        <p:anim calcmode="lin" valueType="num" p14:bounceEnd="40000">
                                          <p:cBhvr additive="base">
                                            <p:cTn id="32"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05"/>
                                            </p:tgtEl>
                                            <p:attrNameLst>
                                              <p:attrName>style.visibility</p:attrName>
                                            </p:attrNameLst>
                                          </p:cBhvr>
                                          <p:to>
                                            <p:strVal val="visible"/>
                                          </p:to>
                                        </p:set>
                                        <p:anim calcmode="lin" valueType="num">
                                          <p:cBhvr additive="base">
                                            <p:cTn id="43" dur="500" fill="hold"/>
                                            <p:tgtEl>
                                              <p:spTgt spid="105"/>
                                            </p:tgtEl>
                                            <p:attrNameLst>
                                              <p:attrName>ppt_x</p:attrName>
                                            </p:attrNameLst>
                                          </p:cBhvr>
                                          <p:tavLst>
                                            <p:tav tm="0">
                                              <p:val>
                                                <p:strVal val="#ppt_x"/>
                                              </p:val>
                                            </p:tav>
                                            <p:tav tm="100000">
                                              <p:val>
                                                <p:strVal val="#ppt_x"/>
                                              </p:val>
                                            </p:tav>
                                          </p:tavLst>
                                        </p:anim>
                                        <p:anim calcmode="lin" valueType="num">
                                          <p:cBhvr additive="base">
                                            <p:cTn id="44" dur="500" fill="hold"/>
                                            <p:tgtEl>
                                              <p:spTgt spid="1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1000" fill="hold"/>
                                            <p:tgtEl>
                                              <p:spTgt spid="67"/>
                                            </p:tgtEl>
                                            <p:attrNameLst>
                                              <p:attrName>ppt_x</p:attrName>
                                            </p:attrNameLst>
                                          </p:cBhvr>
                                          <p:tavLst>
                                            <p:tav tm="0">
                                              <p:val>
                                                <p:strVal val="#ppt_x"/>
                                              </p:val>
                                            </p:tav>
                                            <p:tav tm="100000">
                                              <p:val>
                                                <p:strVal val="#ppt_x"/>
                                              </p:val>
                                            </p:tav>
                                          </p:tavLst>
                                        </p:anim>
                                        <p:anim calcmode="lin" valueType="num">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fill="hold"/>
                                            <p:tgtEl>
                                              <p:spTgt spid="94"/>
                                            </p:tgtEl>
                                            <p:attrNameLst>
                                              <p:attrName>ppt_x</p:attrName>
                                            </p:attrNameLst>
                                          </p:cBhvr>
                                          <p:tavLst>
                                            <p:tav tm="0">
                                              <p:val>
                                                <p:strVal val="#ppt_x"/>
                                              </p:val>
                                            </p:tav>
                                            <p:tav tm="100000">
                                              <p:val>
                                                <p:strVal val="#ppt_x"/>
                                              </p:val>
                                            </p:tav>
                                          </p:tavLst>
                                        </p:anim>
                                        <p:anim calcmode="lin" valueType="num">
                                          <p:cBhvr additive="base">
                                            <p:cTn id="26" dur="500" fill="hold"/>
                                            <p:tgtEl>
                                              <p:spTgt spid="9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1000" fill="hold"/>
                                            <p:tgtEl>
                                              <p:spTgt spid="82"/>
                                            </p:tgtEl>
                                            <p:attrNameLst>
                                              <p:attrName>ppt_x</p:attrName>
                                            </p:attrNameLst>
                                          </p:cBhvr>
                                          <p:tavLst>
                                            <p:tav tm="0">
                                              <p:val>
                                                <p:strVal val="#ppt_x"/>
                                              </p:val>
                                            </p:tav>
                                            <p:tav tm="100000">
                                              <p:val>
                                                <p:strVal val="#ppt_x"/>
                                              </p:val>
                                            </p:tav>
                                          </p:tavLst>
                                        </p:anim>
                                        <p:anim calcmode="lin" valueType="num">
                                          <p:cBhvr additive="base">
                                            <p:cTn id="32"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05"/>
                                            </p:tgtEl>
                                            <p:attrNameLst>
                                              <p:attrName>style.visibility</p:attrName>
                                            </p:attrNameLst>
                                          </p:cBhvr>
                                          <p:to>
                                            <p:strVal val="visible"/>
                                          </p:to>
                                        </p:set>
                                        <p:anim calcmode="lin" valueType="num">
                                          <p:cBhvr additive="base">
                                            <p:cTn id="43" dur="500" fill="hold"/>
                                            <p:tgtEl>
                                              <p:spTgt spid="105"/>
                                            </p:tgtEl>
                                            <p:attrNameLst>
                                              <p:attrName>ppt_x</p:attrName>
                                            </p:attrNameLst>
                                          </p:cBhvr>
                                          <p:tavLst>
                                            <p:tav tm="0">
                                              <p:val>
                                                <p:strVal val="#ppt_x"/>
                                              </p:val>
                                            </p:tav>
                                            <p:tav tm="100000">
                                              <p:val>
                                                <p:strVal val="#ppt_x"/>
                                              </p:val>
                                            </p:tav>
                                          </p:tavLst>
                                        </p:anim>
                                        <p:anim calcmode="lin" valueType="num">
                                          <p:cBhvr additive="base">
                                            <p:cTn id="44" dur="500" fill="hold"/>
                                            <p:tgtEl>
                                              <p:spTgt spid="1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B8549DCD-4A43-4759-A624-E181AA33F192}"/>
              </a:ext>
            </a:extLst>
          </p:cNvPr>
          <p:cNvGrpSpPr/>
          <p:nvPr/>
        </p:nvGrpSpPr>
        <p:grpSpPr>
          <a:xfrm>
            <a:off x="1930412" y="-3"/>
            <a:ext cx="2182881" cy="6630706"/>
            <a:chOff x="3228999" y="-652907"/>
            <a:chExt cx="2182881" cy="6630706"/>
          </a:xfrm>
        </p:grpSpPr>
        <p:cxnSp>
          <p:nvCxnSpPr>
            <p:cNvPr id="49" name="Straight Connector 48">
              <a:extLst>
                <a:ext uri="{FF2B5EF4-FFF2-40B4-BE49-F238E27FC236}">
                  <a16:creationId xmlns:a16="http://schemas.microsoft.com/office/drawing/2014/main" id="{1C856587-A68F-4CF0-9129-FDF42F9076B5}"/>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10180F5-4BAA-4A41-BABF-64C867E5197E}"/>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4204955A-2306-45C7-8598-7127961861FB}"/>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1">
              <a:blip r:embed="rId2">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52" name="Straight Connector 51">
              <a:extLst>
                <a:ext uri="{FF2B5EF4-FFF2-40B4-BE49-F238E27FC236}">
                  <a16:creationId xmlns:a16="http://schemas.microsoft.com/office/drawing/2014/main" id="{FE5B918D-4647-4893-907D-E5A3B3B406F9}"/>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852DEB-84F1-405A-9024-FD09DF9C0D99}"/>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652789B-8282-41FE-91EB-868DFA89EF2B}"/>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5" name="Arc 54">
              <a:extLst>
                <a:ext uri="{FF2B5EF4-FFF2-40B4-BE49-F238E27FC236}">
                  <a16:creationId xmlns:a16="http://schemas.microsoft.com/office/drawing/2014/main" id="{86ABACCF-45B7-4CD7-BDC2-8B08FA0799DD}"/>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56" name="Group 55">
            <a:extLst>
              <a:ext uri="{FF2B5EF4-FFF2-40B4-BE49-F238E27FC236}">
                <a16:creationId xmlns:a16="http://schemas.microsoft.com/office/drawing/2014/main" id="{6B497FE4-1825-4D89-A9ED-74863B144065}"/>
              </a:ext>
            </a:extLst>
          </p:cNvPr>
          <p:cNvGrpSpPr/>
          <p:nvPr/>
        </p:nvGrpSpPr>
        <p:grpSpPr>
          <a:xfrm>
            <a:off x="729425" y="0"/>
            <a:ext cx="2182881" cy="4272231"/>
            <a:chOff x="3228999" y="1705568"/>
            <a:chExt cx="2182881" cy="4272231"/>
          </a:xfrm>
        </p:grpSpPr>
        <p:cxnSp>
          <p:nvCxnSpPr>
            <p:cNvPr id="57" name="Straight Connector 56">
              <a:extLst>
                <a:ext uri="{FF2B5EF4-FFF2-40B4-BE49-F238E27FC236}">
                  <a16:creationId xmlns:a16="http://schemas.microsoft.com/office/drawing/2014/main" id="{05E5FC35-8B59-4D0C-8ED7-2AF6834C80AD}"/>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99A4F27-4C69-40FB-A1C9-09B90AF63E5A}"/>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1">
              <a:blip r:embed="rId3">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9" name="Straight Connector 68">
              <a:extLst>
                <a:ext uri="{FF2B5EF4-FFF2-40B4-BE49-F238E27FC236}">
                  <a16:creationId xmlns:a16="http://schemas.microsoft.com/office/drawing/2014/main" id="{E55D4839-8104-45C0-B606-7E7109BE5F2C}"/>
                </a:ext>
              </a:extLst>
            </p:cNvPr>
            <p:cNvCxnSpPr>
              <a:cxnSpLocks/>
            </p:cNvCxnSpPr>
            <p:nvPr/>
          </p:nvCxnSpPr>
          <p:spPr>
            <a:xfrm>
              <a:off x="4320440" y="1705568"/>
              <a:ext cx="0" cy="181950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A726F4A-CE35-4A8C-A191-EE5F5106BBB3}"/>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AE86D0B-4A53-4B7E-8CCE-42CD3EAB41E1}"/>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DAF6943-B780-43F4-9183-51378463BD14}"/>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 name="Arc 91">
              <a:extLst>
                <a:ext uri="{FF2B5EF4-FFF2-40B4-BE49-F238E27FC236}">
                  <a16:creationId xmlns:a16="http://schemas.microsoft.com/office/drawing/2014/main" id="{51234DD9-1626-4F9A-A921-47E647A3BBDA}"/>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569B4979-519E-4B7B-89CA-820654B20EEE}"/>
              </a:ext>
            </a:extLst>
          </p:cNvPr>
          <p:cNvGrpSpPr/>
          <p:nvPr/>
        </p:nvGrpSpPr>
        <p:grpSpPr>
          <a:xfrm rot="5400000">
            <a:off x="9022285" y="1128925"/>
            <a:ext cx="1671101" cy="5056015"/>
            <a:chOff x="10161270" y="1004434"/>
            <a:chExt cx="1671101" cy="5056015"/>
          </a:xfrm>
          <a:effectLst/>
        </p:grpSpPr>
        <p:sp>
          <p:nvSpPr>
            <p:cNvPr id="83" name="Rectangle: Top Corners Rounded 82">
              <a:extLst>
                <a:ext uri="{FF2B5EF4-FFF2-40B4-BE49-F238E27FC236}">
                  <a16:creationId xmlns:a16="http://schemas.microsoft.com/office/drawing/2014/main" id="{51C9E459-0754-4176-B998-00DAAE2F87CB}"/>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Top Corners Rounded 83">
              <a:extLst>
                <a:ext uri="{FF2B5EF4-FFF2-40B4-BE49-F238E27FC236}">
                  <a16:creationId xmlns:a16="http://schemas.microsoft.com/office/drawing/2014/main" id="{FB2D6D3D-F737-415B-A667-41C1DF50E4DF}"/>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95996FB-877E-42AA-AFC9-87BD85858D71}"/>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Arrow: Pentagon 85">
              <a:extLst>
                <a:ext uri="{FF2B5EF4-FFF2-40B4-BE49-F238E27FC236}">
                  <a16:creationId xmlns:a16="http://schemas.microsoft.com/office/drawing/2014/main" id="{841EA6AE-AD33-4E52-A154-3785C01CBEF2}"/>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Arrow: Pentagon 86">
              <a:extLst>
                <a:ext uri="{FF2B5EF4-FFF2-40B4-BE49-F238E27FC236}">
                  <a16:creationId xmlns:a16="http://schemas.microsoft.com/office/drawing/2014/main" id="{C635364A-73AB-481A-84D0-4B115D968D76}"/>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Arrow: Pentagon 87">
              <a:extLst>
                <a:ext uri="{FF2B5EF4-FFF2-40B4-BE49-F238E27FC236}">
                  <a16:creationId xmlns:a16="http://schemas.microsoft.com/office/drawing/2014/main" id="{27B877DC-85D6-4EA8-9ABB-26E08A89F8F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719CA58B-0C6D-4081-A53A-FEA5FF759AC2}"/>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0" name="TextBox 89">
              <a:extLst>
                <a:ext uri="{FF2B5EF4-FFF2-40B4-BE49-F238E27FC236}">
                  <a16:creationId xmlns:a16="http://schemas.microsoft.com/office/drawing/2014/main" id="{8400B140-12BF-4383-AEC8-B6BE863AB3F1}"/>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1" name="TextBox 90">
              <a:extLst>
                <a:ext uri="{FF2B5EF4-FFF2-40B4-BE49-F238E27FC236}">
                  <a16:creationId xmlns:a16="http://schemas.microsoft.com/office/drawing/2014/main" id="{ECF5459A-3473-471D-BCE6-0AED5BB2F0A4}"/>
                </a:ext>
              </a:extLst>
            </p:cNvPr>
            <p:cNvSpPr txBox="1"/>
            <p:nvPr/>
          </p:nvSpPr>
          <p:spPr>
            <a:xfrm rot="16200000">
              <a:off x="9246211" y="3159874"/>
              <a:ext cx="3545025" cy="132343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وهناك الخلايا العصبية التي تنقل إشارات(معلومات) بين أجزاء الجسم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فعند الحاجة إلى المشي يعطي الدماغ أوامر الى الساقين فتستحيب خلايا عضلات الساقين و تبدأ في التحرك </a:t>
              </a:r>
            </a:p>
          </p:txBody>
        </p:sp>
      </p:grpSp>
      <p:grpSp>
        <p:nvGrpSpPr>
          <p:cNvPr id="67" name="Group 66">
            <a:extLst>
              <a:ext uri="{FF2B5EF4-FFF2-40B4-BE49-F238E27FC236}">
                <a16:creationId xmlns:a16="http://schemas.microsoft.com/office/drawing/2014/main" id="{BA713FED-C5FB-4175-9BB9-32B95F445263}"/>
              </a:ext>
            </a:extLst>
          </p:cNvPr>
          <p:cNvGrpSpPr/>
          <p:nvPr/>
        </p:nvGrpSpPr>
        <p:grpSpPr>
          <a:xfrm rot="5400000">
            <a:off x="9022285" y="-764591"/>
            <a:ext cx="1671101" cy="5056015"/>
            <a:chOff x="10161270" y="1004434"/>
            <a:chExt cx="1671101" cy="5056015"/>
          </a:xfrm>
          <a:effectLst/>
        </p:grpSpPr>
        <p:sp>
          <p:nvSpPr>
            <p:cNvPr id="58" name="Rectangle: Top Corners Rounded 57">
              <a:extLst>
                <a:ext uri="{FF2B5EF4-FFF2-40B4-BE49-F238E27FC236}">
                  <a16:creationId xmlns:a16="http://schemas.microsoft.com/office/drawing/2014/main" id="{4F05FD65-A26F-429C-ACC0-5D0CDECE0324}"/>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Top Corners Rounded 58">
              <a:extLst>
                <a:ext uri="{FF2B5EF4-FFF2-40B4-BE49-F238E27FC236}">
                  <a16:creationId xmlns:a16="http://schemas.microsoft.com/office/drawing/2014/main" id="{4C9D4162-64D1-466F-B18C-73F03B47E94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F94FA4E-C290-4982-B3DB-2FB3DE579224}"/>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910A3C52-26C3-4E2D-90DF-8139EDE559F6}"/>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1C935F6B-05B8-4020-8A51-4F5EACD8F721}"/>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Arrow: Pentagon 62">
              <a:extLst>
                <a:ext uri="{FF2B5EF4-FFF2-40B4-BE49-F238E27FC236}">
                  <a16:creationId xmlns:a16="http://schemas.microsoft.com/office/drawing/2014/main" id="{3BD2911A-2A72-4015-9E22-DF4000E004D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8943599-9751-48F9-8BC4-B3DBB11BB75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47EDCD8E-DFCF-45DC-AABF-028A1B8DED7C}"/>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B928F7F6-6AF5-411D-83AD-9E394911A394}"/>
                </a:ext>
              </a:extLst>
            </p:cNvPr>
            <p:cNvSpPr txBox="1"/>
            <p:nvPr/>
          </p:nvSpPr>
          <p:spPr>
            <a:xfrm rot="16200000">
              <a:off x="9630727" y="3330734"/>
              <a:ext cx="282334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أما الحيوانات فتقوم خلايا الدم الحمراء بنقل الأكسجين و مواد أخرى داخل اجسامها </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427391" y="-1286623"/>
            <a:ext cx="470550" cy="3325331"/>
            <a:chOff x="10161271" y="1198609"/>
            <a:chExt cx="1671101"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10146534" y="2660024"/>
              <a:ext cx="1909332" cy="1311638"/>
            </a:xfrm>
            <a:prstGeom prst="rect">
              <a:avLst/>
            </a:prstGeom>
            <a:noFill/>
          </p:spPr>
          <p:txBody>
            <a:bodyPr wrap="square" rtlCol="0">
              <a:spAutoFit/>
            </a:bodyPr>
            <a:lstStyle/>
            <a:p>
              <a:pPr algn="ctr"/>
              <a:r>
                <a:rPr lang="ar-SY" b="1" dirty="0">
                  <a:solidFill>
                    <a:srgbClr val="FF0000"/>
                  </a:solidFill>
                </a:rPr>
                <a:t>كيف تنتظم الخلايا</a:t>
              </a:r>
            </a:p>
          </p:txBody>
        </p:sp>
      </p:grpSp>
    </p:spTree>
    <p:extLst>
      <p:ext uri="{BB962C8B-B14F-4D97-AF65-F5344CB8AC3E}">
        <p14:creationId xmlns:p14="http://schemas.microsoft.com/office/powerpoint/2010/main" val="6304085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14:bounceEnd="40000">
                                          <p:cBhvr additive="base">
                                            <p:cTn id="13" dur="10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40000">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14:bounceEnd="40000">
                                          <p:cBhvr additive="base">
                                            <p:cTn id="25" dur="1000" fill="hold"/>
                                            <p:tgtEl>
                                              <p:spTgt spid="82"/>
                                            </p:tgtEl>
                                            <p:attrNameLst>
                                              <p:attrName>ppt_x</p:attrName>
                                            </p:attrNameLst>
                                          </p:cBhvr>
                                          <p:tavLst>
                                            <p:tav tm="0">
                                              <p:val>
                                                <p:strVal val="#ppt_x"/>
                                              </p:val>
                                            </p:tav>
                                            <p:tav tm="100000">
                                              <p:val>
                                                <p:strVal val="#ppt_x"/>
                                              </p:val>
                                            </p:tav>
                                          </p:tavLst>
                                        </p:anim>
                                        <p:anim calcmode="lin" valueType="num" p14:bounceEnd="40000">
                                          <p:cBhvr additive="base">
                                            <p:cTn id="26"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1000" fill="hold"/>
                                            <p:tgtEl>
                                              <p:spTgt spid="67"/>
                                            </p:tgtEl>
                                            <p:attrNameLst>
                                              <p:attrName>ppt_x</p:attrName>
                                            </p:attrNameLst>
                                          </p:cBhvr>
                                          <p:tavLst>
                                            <p:tav tm="0">
                                              <p:val>
                                                <p:strVal val="#ppt_x"/>
                                              </p:val>
                                            </p:tav>
                                            <p:tav tm="100000">
                                              <p:val>
                                                <p:strVal val="#ppt_x"/>
                                              </p:val>
                                            </p:tav>
                                          </p:tavLst>
                                        </p:anim>
                                        <p:anim calcmode="lin" valueType="num">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1000" fill="hold"/>
                                            <p:tgtEl>
                                              <p:spTgt spid="82"/>
                                            </p:tgtEl>
                                            <p:attrNameLst>
                                              <p:attrName>ppt_x</p:attrName>
                                            </p:attrNameLst>
                                          </p:cBhvr>
                                          <p:tavLst>
                                            <p:tav tm="0">
                                              <p:val>
                                                <p:strVal val="#ppt_x"/>
                                              </p:val>
                                            </p:tav>
                                            <p:tav tm="100000">
                                              <p:val>
                                                <p:strVal val="#ppt_x"/>
                                              </p:val>
                                            </p:tav>
                                          </p:tavLst>
                                        </p:anim>
                                        <p:anim calcmode="lin" valueType="num">
                                          <p:cBhvr additive="base">
                                            <p:cTn id="26"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B8549DCD-4A43-4759-A624-E181AA33F192}"/>
              </a:ext>
            </a:extLst>
          </p:cNvPr>
          <p:cNvGrpSpPr/>
          <p:nvPr/>
        </p:nvGrpSpPr>
        <p:grpSpPr>
          <a:xfrm>
            <a:off x="1930412" y="-3"/>
            <a:ext cx="2182881" cy="6630706"/>
            <a:chOff x="3228999" y="-652907"/>
            <a:chExt cx="2182881" cy="6630706"/>
          </a:xfrm>
        </p:grpSpPr>
        <p:cxnSp>
          <p:nvCxnSpPr>
            <p:cNvPr id="49" name="Straight Connector 48">
              <a:extLst>
                <a:ext uri="{FF2B5EF4-FFF2-40B4-BE49-F238E27FC236}">
                  <a16:creationId xmlns:a16="http://schemas.microsoft.com/office/drawing/2014/main" id="{1C856587-A68F-4CF0-9129-FDF42F9076B5}"/>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10180F5-4BAA-4A41-BABF-64C867E5197E}"/>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4204955A-2306-45C7-8598-7127961861FB}"/>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2">
                <a:extLst>
                  <a:ext uri="{28A0092B-C50C-407E-A947-70E740481C1C}">
                    <a14:useLocalDpi xmlns:a14="http://schemas.microsoft.com/office/drawing/2010/main" val="0"/>
                  </a:ext>
                </a:extLst>
              </a:blip>
              <a:srcRect/>
              <a:stretch>
                <a:fillRect l="1649" t="18845" r="-1649" b="18845"/>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52" name="Straight Connector 51">
              <a:extLst>
                <a:ext uri="{FF2B5EF4-FFF2-40B4-BE49-F238E27FC236}">
                  <a16:creationId xmlns:a16="http://schemas.microsoft.com/office/drawing/2014/main" id="{FE5B918D-4647-4893-907D-E5A3B3B406F9}"/>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852DEB-84F1-405A-9024-FD09DF9C0D99}"/>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652789B-8282-41FE-91EB-868DFA89EF2B}"/>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5" name="Arc 54">
              <a:extLst>
                <a:ext uri="{FF2B5EF4-FFF2-40B4-BE49-F238E27FC236}">
                  <a16:creationId xmlns:a16="http://schemas.microsoft.com/office/drawing/2014/main" id="{86ABACCF-45B7-4CD7-BDC2-8B08FA0799DD}"/>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56" name="Group 55">
            <a:extLst>
              <a:ext uri="{FF2B5EF4-FFF2-40B4-BE49-F238E27FC236}">
                <a16:creationId xmlns:a16="http://schemas.microsoft.com/office/drawing/2014/main" id="{6B497FE4-1825-4D89-A9ED-74863B144065}"/>
              </a:ext>
            </a:extLst>
          </p:cNvPr>
          <p:cNvGrpSpPr/>
          <p:nvPr/>
        </p:nvGrpSpPr>
        <p:grpSpPr>
          <a:xfrm>
            <a:off x="729425" y="0"/>
            <a:ext cx="2182881" cy="4272231"/>
            <a:chOff x="3228999" y="1705568"/>
            <a:chExt cx="2182881" cy="4272231"/>
          </a:xfrm>
        </p:grpSpPr>
        <p:cxnSp>
          <p:nvCxnSpPr>
            <p:cNvPr id="57" name="Straight Connector 56">
              <a:extLst>
                <a:ext uri="{FF2B5EF4-FFF2-40B4-BE49-F238E27FC236}">
                  <a16:creationId xmlns:a16="http://schemas.microsoft.com/office/drawing/2014/main" id="{05E5FC35-8B59-4D0C-8ED7-2AF6834C80AD}"/>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99A4F27-4C69-40FB-A1C9-09B90AF63E5A}"/>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1">
              <a:blip r:embed="rId3">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9" name="Straight Connector 68">
              <a:extLst>
                <a:ext uri="{FF2B5EF4-FFF2-40B4-BE49-F238E27FC236}">
                  <a16:creationId xmlns:a16="http://schemas.microsoft.com/office/drawing/2014/main" id="{E55D4839-8104-45C0-B606-7E7109BE5F2C}"/>
                </a:ext>
              </a:extLst>
            </p:cNvPr>
            <p:cNvCxnSpPr>
              <a:cxnSpLocks/>
            </p:cNvCxnSpPr>
            <p:nvPr/>
          </p:nvCxnSpPr>
          <p:spPr>
            <a:xfrm>
              <a:off x="4320440" y="1705568"/>
              <a:ext cx="0" cy="181950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A726F4A-CE35-4A8C-A191-EE5F5106BBB3}"/>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AE86D0B-4A53-4B7E-8CCE-42CD3EAB41E1}"/>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DAF6943-B780-43F4-9183-51378463BD14}"/>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 name="Arc 91">
              <a:extLst>
                <a:ext uri="{FF2B5EF4-FFF2-40B4-BE49-F238E27FC236}">
                  <a16:creationId xmlns:a16="http://schemas.microsoft.com/office/drawing/2014/main" id="{51234DD9-1626-4F9A-A921-47E647A3BBDA}"/>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569B4979-519E-4B7B-89CA-820654B20EEE}"/>
              </a:ext>
            </a:extLst>
          </p:cNvPr>
          <p:cNvGrpSpPr/>
          <p:nvPr/>
        </p:nvGrpSpPr>
        <p:grpSpPr>
          <a:xfrm rot="5400000">
            <a:off x="9022287" y="1056964"/>
            <a:ext cx="1671101" cy="5056015"/>
            <a:chOff x="10161270" y="1004434"/>
            <a:chExt cx="1671101" cy="5056015"/>
          </a:xfrm>
          <a:effectLst/>
        </p:grpSpPr>
        <p:sp>
          <p:nvSpPr>
            <p:cNvPr id="83" name="Rectangle: Top Corners Rounded 82">
              <a:extLst>
                <a:ext uri="{FF2B5EF4-FFF2-40B4-BE49-F238E27FC236}">
                  <a16:creationId xmlns:a16="http://schemas.microsoft.com/office/drawing/2014/main" id="{51C9E459-0754-4176-B998-00DAAE2F87CB}"/>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Top Corners Rounded 83">
              <a:extLst>
                <a:ext uri="{FF2B5EF4-FFF2-40B4-BE49-F238E27FC236}">
                  <a16:creationId xmlns:a16="http://schemas.microsoft.com/office/drawing/2014/main" id="{FB2D6D3D-F737-415B-A667-41C1DF50E4DF}"/>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95996FB-877E-42AA-AFC9-87BD85858D71}"/>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Arrow: Pentagon 85">
              <a:extLst>
                <a:ext uri="{FF2B5EF4-FFF2-40B4-BE49-F238E27FC236}">
                  <a16:creationId xmlns:a16="http://schemas.microsoft.com/office/drawing/2014/main" id="{841EA6AE-AD33-4E52-A154-3785C01CBEF2}"/>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Arrow: Pentagon 86">
              <a:extLst>
                <a:ext uri="{FF2B5EF4-FFF2-40B4-BE49-F238E27FC236}">
                  <a16:creationId xmlns:a16="http://schemas.microsoft.com/office/drawing/2014/main" id="{C635364A-73AB-481A-84D0-4B115D968D76}"/>
                </a:ext>
              </a:extLst>
            </p:cNvPr>
            <p:cNvSpPr/>
            <p:nvPr/>
          </p:nvSpPr>
          <p:spPr>
            <a:xfrm rot="5400000">
              <a:off x="9141885"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Arrow: Pentagon 87">
              <a:extLst>
                <a:ext uri="{FF2B5EF4-FFF2-40B4-BE49-F238E27FC236}">
                  <a16:creationId xmlns:a16="http://schemas.microsoft.com/office/drawing/2014/main" id="{27B877DC-85D6-4EA8-9ABB-26E08A89F8F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719CA58B-0C6D-4081-A53A-FEA5FF759AC2}"/>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0" name="TextBox 89">
              <a:extLst>
                <a:ext uri="{FF2B5EF4-FFF2-40B4-BE49-F238E27FC236}">
                  <a16:creationId xmlns:a16="http://schemas.microsoft.com/office/drawing/2014/main" id="{8400B140-12BF-4383-AEC8-B6BE863AB3F1}"/>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1" name="TextBox 90">
              <a:extLst>
                <a:ext uri="{FF2B5EF4-FFF2-40B4-BE49-F238E27FC236}">
                  <a16:creationId xmlns:a16="http://schemas.microsoft.com/office/drawing/2014/main" id="{ECF5459A-3473-471D-BCE6-0AED5BB2F0A4}"/>
                </a:ext>
              </a:extLst>
            </p:cNvPr>
            <p:cNvSpPr txBox="1"/>
            <p:nvPr/>
          </p:nvSpPr>
          <p:spPr>
            <a:xfrm rot="16200000">
              <a:off x="9138491" y="3267596"/>
              <a:ext cx="3545025"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b="1" i="0" u="none" strike="noStrike" kern="1200" cap="none" spc="0" normalizeH="0" baseline="0" noProof="0" dirty="0">
                  <a:ln>
                    <a:noFill/>
                  </a:ln>
                  <a:effectLst/>
                  <a:uLnTx/>
                  <a:uFillTx/>
                  <a:latin typeface="Calibri" panose="020F0502020204030204"/>
                  <a:ea typeface="+mn-ea"/>
                  <a:cs typeface="+mn-cs"/>
                </a:rPr>
                <a:t>الأنسجة تكون أعضاء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الأنسجة تجتمع معا لتكون عضوا يقوم بوظيفة محددة فالقلب مثلا يقوم بضخ الدم و يتكون من أنسجة مختلفة </a:t>
              </a:r>
            </a:p>
          </p:txBody>
        </p:sp>
      </p:grpSp>
      <p:grpSp>
        <p:nvGrpSpPr>
          <p:cNvPr id="67" name="Group 66">
            <a:extLst>
              <a:ext uri="{FF2B5EF4-FFF2-40B4-BE49-F238E27FC236}">
                <a16:creationId xmlns:a16="http://schemas.microsoft.com/office/drawing/2014/main" id="{BA713FED-C5FB-4175-9BB9-32B95F445263}"/>
              </a:ext>
            </a:extLst>
          </p:cNvPr>
          <p:cNvGrpSpPr/>
          <p:nvPr/>
        </p:nvGrpSpPr>
        <p:grpSpPr>
          <a:xfrm rot="5400000">
            <a:off x="9022286" y="-764592"/>
            <a:ext cx="1671101" cy="5056015"/>
            <a:chOff x="10161270" y="1004434"/>
            <a:chExt cx="1671101" cy="5056015"/>
          </a:xfrm>
          <a:effectLst/>
        </p:grpSpPr>
        <p:sp>
          <p:nvSpPr>
            <p:cNvPr id="58" name="Rectangle: Top Corners Rounded 57">
              <a:extLst>
                <a:ext uri="{FF2B5EF4-FFF2-40B4-BE49-F238E27FC236}">
                  <a16:creationId xmlns:a16="http://schemas.microsoft.com/office/drawing/2014/main" id="{4F05FD65-A26F-429C-ACC0-5D0CDECE0324}"/>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Top Corners Rounded 58">
              <a:extLst>
                <a:ext uri="{FF2B5EF4-FFF2-40B4-BE49-F238E27FC236}">
                  <a16:creationId xmlns:a16="http://schemas.microsoft.com/office/drawing/2014/main" id="{4C9D4162-64D1-466F-B18C-73F03B47E94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F94FA4E-C290-4982-B3DB-2FB3DE579224}"/>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910A3C52-26C3-4E2D-90DF-8139EDE559F6}"/>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1C935F6B-05B8-4020-8A51-4F5EACD8F721}"/>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Arrow: Pentagon 62">
              <a:extLst>
                <a:ext uri="{FF2B5EF4-FFF2-40B4-BE49-F238E27FC236}">
                  <a16:creationId xmlns:a16="http://schemas.microsoft.com/office/drawing/2014/main" id="{3BD2911A-2A72-4015-9E22-DF4000E004D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8943599-9751-48F9-8BC4-B3DBB11BB75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47EDCD8E-DFCF-45DC-AABF-028A1B8DED7C}"/>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B928F7F6-6AF5-411D-83AD-9E394911A394}"/>
                </a:ext>
              </a:extLst>
            </p:cNvPr>
            <p:cNvSpPr txBox="1"/>
            <p:nvPr/>
          </p:nvSpPr>
          <p:spPr>
            <a:xfrm rot="16200000">
              <a:off x="9581911" y="2971236"/>
              <a:ext cx="2823345"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b="1" i="0" u="none" strike="noStrike" kern="1200" cap="none" spc="0" normalizeH="0" baseline="0" noProof="0" dirty="0">
                  <a:ln>
                    <a:noFill/>
                  </a:ln>
                  <a:effectLst/>
                  <a:uLnTx/>
                  <a:uFillTx/>
                  <a:latin typeface="Calibri" panose="020F0502020204030204"/>
                  <a:ea typeface="+mn-ea"/>
                  <a:cs typeface="+mn-cs"/>
                </a:rPr>
                <a:t>الخلايا تكون أنسجة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في المخلوق المتعدد الخلايا تنتظم الخلايا التي لها الوظيفة نفسها لتشكل نسيجا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النسيج مجموعة من الخلايا المتماثلة تجتمع و تتعاون معا لتؤدي وظيفة محددة </a:t>
              </a:r>
            </a:p>
          </p:txBody>
        </p:sp>
      </p:gr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427391" y="-1286623"/>
            <a:ext cx="470550" cy="3325331"/>
            <a:chOff x="10161271" y="1198609"/>
            <a:chExt cx="1671101"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10146534" y="2660024"/>
              <a:ext cx="1909332" cy="1311638"/>
            </a:xfrm>
            <a:prstGeom prst="rect">
              <a:avLst/>
            </a:prstGeom>
            <a:noFill/>
          </p:spPr>
          <p:txBody>
            <a:bodyPr wrap="square" rtlCol="0">
              <a:spAutoFit/>
            </a:bodyPr>
            <a:lstStyle/>
            <a:p>
              <a:pPr algn="ctr"/>
              <a:r>
                <a:rPr lang="ar-SY" b="1" dirty="0">
                  <a:solidFill>
                    <a:srgbClr val="FF0000"/>
                  </a:solidFill>
                </a:rPr>
                <a:t>كيف تنتظم الخلايا</a:t>
              </a:r>
            </a:p>
          </p:txBody>
        </p:sp>
      </p:grpSp>
      <p:grpSp>
        <p:nvGrpSpPr>
          <p:cNvPr id="93" name="Group 92">
            <a:extLst>
              <a:ext uri="{FF2B5EF4-FFF2-40B4-BE49-F238E27FC236}">
                <a16:creationId xmlns:a16="http://schemas.microsoft.com/office/drawing/2014/main" id="{2E0D321A-E8A5-481F-AF66-6E94D44818D2}"/>
              </a:ext>
            </a:extLst>
          </p:cNvPr>
          <p:cNvGrpSpPr/>
          <p:nvPr/>
        </p:nvGrpSpPr>
        <p:grpSpPr>
          <a:xfrm rot="5400000">
            <a:off x="9022286" y="2890265"/>
            <a:ext cx="1671101" cy="5056015"/>
            <a:chOff x="10161270" y="1004434"/>
            <a:chExt cx="1671101" cy="5056015"/>
          </a:xfrm>
          <a:effectLst/>
        </p:grpSpPr>
        <p:sp>
          <p:nvSpPr>
            <p:cNvPr id="94" name="Rectangle: Top Corners Rounded 93">
              <a:extLst>
                <a:ext uri="{FF2B5EF4-FFF2-40B4-BE49-F238E27FC236}">
                  <a16:creationId xmlns:a16="http://schemas.microsoft.com/office/drawing/2014/main" id="{51799F1D-8E3C-48C8-A296-CC93248D97FD}"/>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Top Corners Rounded 94">
              <a:extLst>
                <a:ext uri="{FF2B5EF4-FFF2-40B4-BE49-F238E27FC236}">
                  <a16:creationId xmlns:a16="http://schemas.microsoft.com/office/drawing/2014/main" id="{58668A56-23D0-4365-9211-A2C6361F0A15}"/>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7330DE37-AE94-4E6C-969E-ED1EDDDF98F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Arrow: Pentagon 96">
              <a:extLst>
                <a:ext uri="{FF2B5EF4-FFF2-40B4-BE49-F238E27FC236}">
                  <a16:creationId xmlns:a16="http://schemas.microsoft.com/office/drawing/2014/main" id="{47239B06-11BC-4E66-BD77-4709AFD2D9D7}"/>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Arrow: Pentagon 97">
              <a:extLst>
                <a:ext uri="{FF2B5EF4-FFF2-40B4-BE49-F238E27FC236}">
                  <a16:creationId xmlns:a16="http://schemas.microsoft.com/office/drawing/2014/main" id="{B9A6DA64-AB83-4A73-B797-3AD407D07C04}"/>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Arrow: Pentagon 98">
              <a:extLst>
                <a:ext uri="{FF2B5EF4-FFF2-40B4-BE49-F238E27FC236}">
                  <a16:creationId xmlns:a16="http://schemas.microsoft.com/office/drawing/2014/main" id="{73AF30B6-9622-444F-805C-FC54226BC924}"/>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32A95812-18CD-40BC-A549-A7BE67BA5BB9}"/>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01" name="TextBox 100">
              <a:extLst>
                <a:ext uri="{FF2B5EF4-FFF2-40B4-BE49-F238E27FC236}">
                  <a16:creationId xmlns:a16="http://schemas.microsoft.com/office/drawing/2014/main" id="{8D3A24EE-FA45-4AD1-B198-21C63C0FCE77}"/>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2" name="TextBox 101">
              <a:extLst>
                <a:ext uri="{FF2B5EF4-FFF2-40B4-BE49-F238E27FC236}">
                  <a16:creationId xmlns:a16="http://schemas.microsoft.com/office/drawing/2014/main" id="{D4D7EBD4-D6A6-41DD-AB72-07D57849F127}"/>
                </a:ext>
              </a:extLst>
            </p:cNvPr>
            <p:cNvSpPr txBox="1"/>
            <p:nvPr/>
          </p:nvSpPr>
          <p:spPr>
            <a:xfrm rot="16200000">
              <a:off x="9261604" y="3144485"/>
              <a:ext cx="3545025" cy="135421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b="1" i="0" u="none" strike="noStrike" kern="1200" cap="none" spc="0" normalizeH="0" baseline="0" noProof="0" dirty="0">
                  <a:ln>
                    <a:noFill/>
                  </a:ln>
                  <a:effectLst/>
                  <a:uLnTx/>
                  <a:uFillTx/>
                  <a:latin typeface="Calibri" panose="020F0502020204030204"/>
                  <a:ea typeface="+mn-ea"/>
                  <a:cs typeface="+mn-cs"/>
                </a:rPr>
                <a:t>الأعضاء تكون اجهزة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تعمل الاعضاء و تتازر معا لتكون جهازا يقوم بوظائف محددة من وظائف الحياة و يسمى الجهاز الحيوي ,فالقلب عضو من أعضاء الجهاز الدوراني الذي ينقل الدم إلى جميع أجزاء الجسم </a:t>
              </a:r>
            </a:p>
          </p:txBody>
        </p:sp>
      </p:grpSp>
      <p:grpSp>
        <p:nvGrpSpPr>
          <p:cNvPr id="103" name="Group 102">
            <a:extLst>
              <a:ext uri="{FF2B5EF4-FFF2-40B4-BE49-F238E27FC236}">
                <a16:creationId xmlns:a16="http://schemas.microsoft.com/office/drawing/2014/main" id="{8BF846CD-B1CB-43AE-9AFD-AFC2D4B13973}"/>
              </a:ext>
            </a:extLst>
          </p:cNvPr>
          <p:cNvGrpSpPr/>
          <p:nvPr/>
        </p:nvGrpSpPr>
        <p:grpSpPr>
          <a:xfrm>
            <a:off x="4115248" y="-1517338"/>
            <a:ext cx="2182881" cy="6630706"/>
            <a:chOff x="3228999" y="-652907"/>
            <a:chExt cx="2182881" cy="6630706"/>
          </a:xfrm>
        </p:grpSpPr>
        <p:cxnSp>
          <p:nvCxnSpPr>
            <p:cNvPr id="104" name="Straight Connector 103">
              <a:extLst>
                <a:ext uri="{FF2B5EF4-FFF2-40B4-BE49-F238E27FC236}">
                  <a16:creationId xmlns:a16="http://schemas.microsoft.com/office/drawing/2014/main" id="{FBE22F05-A4FB-4BA4-89AB-68E5DCF6F0FC}"/>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BDC5F96-72C2-44C9-8A7E-34F6686ED345}"/>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6" name="Freeform: Shape 105">
              <a:extLst>
                <a:ext uri="{FF2B5EF4-FFF2-40B4-BE49-F238E27FC236}">
                  <a16:creationId xmlns:a16="http://schemas.microsoft.com/office/drawing/2014/main" id="{45A19572-95AB-4FA1-AE29-720108793BC0}"/>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4">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07" name="Straight Connector 106">
              <a:extLst>
                <a:ext uri="{FF2B5EF4-FFF2-40B4-BE49-F238E27FC236}">
                  <a16:creationId xmlns:a16="http://schemas.microsoft.com/office/drawing/2014/main" id="{4599981C-2AEA-4328-B4F5-5C0955AE7A23}"/>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B6D9F73-F0C4-487F-BD5A-E3F16E36289A}"/>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EFC8304-4CC4-44DF-911C-31E753DE9DDC}"/>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0" name="Arc 109">
              <a:extLst>
                <a:ext uri="{FF2B5EF4-FFF2-40B4-BE49-F238E27FC236}">
                  <a16:creationId xmlns:a16="http://schemas.microsoft.com/office/drawing/2014/main" id="{F8CA8990-ACDF-4DA0-9DF7-E887DB69A7F6}"/>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Tree>
    <p:extLst>
      <p:ext uri="{BB962C8B-B14F-4D97-AF65-F5344CB8AC3E}">
        <p14:creationId xmlns:p14="http://schemas.microsoft.com/office/powerpoint/2010/main" val="31710629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14:bounceEnd="40000">
                                          <p:cBhvr additive="base">
                                            <p:cTn id="13" dur="10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40000">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14:bounceEnd="40000">
                                          <p:cBhvr additive="base">
                                            <p:cTn id="25" dur="1000" fill="hold"/>
                                            <p:tgtEl>
                                              <p:spTgt spid="82"/>
                                            </p:tgtEl>
                                            <p:attrNameLst>
                                              <p:attrName>ppt_x</p:attrName>
                                            </p:attrNameLst>
                                          </p:cBhvr>
                                          <p:tavLst>
                                            <p:tav tm="0">
                                              <p:val>
                                                <p:strVal val="#ppt_x"/>
                                              </p:val>
                                            </p:tav>
                                            <p:tav tm="100000">
                                              <p:val>
                                                <p:strVal val="#ppt_x"/>
                                              </p:val>
                                            </p:tav>
                                          </p:tavLst>
                                        </p:anim>
                                        <p:anim calcmode="lin" valueType="num" p14:bounceEnd="40000">
                                          <p:cBhvr additive="base">
                                            <p:cTn id="26"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14:presetBounceEnd="40000">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14:bounceEnd="40000">
                                          <p:cBhvr additive="base">
                                            <p:cTn id="37" dur="1000" fill="hold"/>
                                            <p:tgtEl>
                                              <p:spTgt spid="93"/>
                                            </p:tgtEl>
                                            <p:attrNameLst>
                                              <p:attrName>ppt_x</p:attrName>
                                            </p:attrNameLst>
                                          </p:cBhvr>
                                          <p:tavLst>
                                            <p:tav tm="0">
                                              <p:val>
                                                <p:strVal val="#ppt_x"/>
                                              </p:val>
                                            </p:tav>
                                            <p:tav tm="100000">
                                              <p:val>
                                                <p:strVal val="#ppt_x"/>
                                              </p:val>
                                            </p:tav>
                                          </p:tavLst>
                                        </p:anim>
                                        <p:anim calcmode="lin" valueType="num" p14:bounceEnd="40000">
                                          <p:cBhvr additive="base">
                                            <p:cTn id="38" dur="1000" fill="hold"/>
                                            <p:tgtEl>
                                              <p:spTgt spid="9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additive="base">
                                            <p:cTn id="43" dur="500" fill="hold"/>
                                            <p:tgtEl>
                                              <p:spTgt spid="103"/>
                                            </p:tgtEl>
                                            <p:attrNameLst>
                                              <p:attrName>ppt_x</p:attrName>
                                            </p:attrNameLst>
                                          </p:cBhvr>
                                          <p:tavLst>
                                            <p:tav tm="0">
                                              <p:val>
                                                <p:strVal val="#ppt_x"/>
                                              </p:val>
                                            </p:tav>
                                            <p:tav tm="100000">
                                              <p:val>
                                                <p:strVal val="#ppt_x"/>
                                              </p:val>
                                            </p:tav>
                                          </p:tavLst>
                                        </p:anim>
                                        <p:anim calcmode="lin" valueType="num">
                                          <p:cBhvr additive="base">
                                            <p:cTn id="44" dur="500" fill="hold"/>
                                            <p:tgtEl>
                                              <p:spTgt spid="1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1000" fill="hold"/>
                                            <p:tgtEl>
                                              <p:spTgt spid="67"/>
                                            </p:tgtEl>
                                            <p:attrNameLst>
                                              <p:attrName>ppt_x</p:attrName>
                                            </p:attrNameLst>
                                          </p:cBhvr>
                                          <p:tavLst>
                                            <p:tav tm="0">
                                              <p:val>
                                                <p:strVal val="#ppt_x"/>
                                              </p:val>
                                            </p:tav>
                                            <p:tav tm="100000">
                                              <p:val>
                                                <p:strVal val="#ppt_x"/>
                                              </p:val>
                                            </p:tav>
                                          </p:tavLst>
                                        </p:anim>
                                        <p:anim calcmode="lin" valueType="num">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1000" fill="hold"/>
                                            <p:tgtEl>
                                              <p:spTgt spid="82"/>
                                            </p:tgtEl>
                                            <p:attrNameLst>
                                              <p:attrName>ppt_x</p:attrName>
                                            </p:attrNameLst>
                                          </p:cBhvr>
                                          <p:tavLst>
                                            <p:tav tm="0">
                                              <p:val>
                                                <p:strVal val="#ppt_x"/>
                                              </p:val>
                                            </p:tav>
                                            <p:tav tm="100000">
                                              <p:val>
                                                <p:strVal val="#ppt_x"/>
                                              </p:val>
                                            </p:tav>
                                          </p:tavLst>
                                        </p:anim>
                                        <p:anim calcmode="lin" valueType="num">
                                          <p:cBhvr additive="base">
                                            <p:cTn id="26"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additive="base">
                                            <p:cTn id="37" dur="1000" fill="hold"/>
                                            <p:tgtEl>
                                              <p:spTgt spid="93"/>
                                            </p:tgtEl>
                                            <p:attrNameLst>
                                              <p:attrName>ppt_x</p:attrName>
                                            </p:attrNameLst>
                                          </p:cBhvr>
                                          <p:tavLst>
                                            <p:tav tm="0">
                                              <p:val>
                                                <p:strVal val="#ppt_x"/>
                                              </p:val>
                                            </p:tav>
                                            <p:tav tm="100000">
                                              <p:val>
                                                <p:strVal val="#ppt_x"/>
                                              </p:val>
                                            </p:tav>
                                          </p:tavLst>
                                        </p:anim>
                                        <p:anim calcmode="lin" valueType="num">
                                          <p:cBhvr additive="base">
                                            <p:cTn id="38" dur="1000" fill="hold"/>
                                            <p:tgtEl>
                                              <p:spTgt spid="9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additive="base">
                                            <p:cTn id="43" dur="500" fill="hold"/>
                                            <p:tgtEl>
                                              <p:spTgt spid="103"/>
                                            </p:tgtEl>
                                            <p:attrNameLst>
                                              <p:attrName>ppt_x</p:attrName>
                                            </p:attrNameLst>
                                          </p:cBhvr>
                                          <p:tavLst>
                                            <p:tav tm="0">
                                              <p:val>
                                                <p:strVal val="#ppt_x"/>
                                              </p:val>
                                            </p:tav>
                                            <p:tav tm="100000">
                                              <p:val>
                                                <p:strVal val="#ppt_x"/>
                                              </p:val>
                                            </p:tav>
                                          </p:tavLst>
                                        </p:anim>
                                        <p:anim calcmode="lin" valueType="num">
                                          <p:cBhvr additive="base">
                                            <p:cTn id="44" dur="500" fill="hold"/>
                                            <p:tgtEl>
                                              <p:spTgt spid="1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B8549DCD-4A43-4759-A624-E181AA33F192}"/>
              </a:ext>
            </a:extLst>
          </p:cNvPr>
          <p:cNvGrpSpPr/>
          <p:nvPr/>
        </p:nvGrpSpPr>
        <p:grpSpPr>
          <a:xfrm>
            <a:off x="1930412" y="-3"/>
            <a:ext cx="2182881" cy="6630706"/>
            <a:chOff x="3228999" y="-652907"/>
            <a:chExt cx="2182881" cy="6630706"/>
          </a:xfrm>
        </p:grpSpPr>
        <p:cxnSp>
          <p:nvCxnSpPr>
            <p:cNvPr id="49" name="Straight Connector 48">
              <a:extLst>
                <a:ext uri="{FF2B5EF4-FFF2-40B4-BE49-F238E27FC236}">
                  <a16:creationId xmlns:a16="http://schemas.microsoft.com/office/drawing/2014/main" id="{1C856587-A68F-4CF0-9129-FDF42F9076B5}"/>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10180F5-4BAA-4A41-BABF-64C867E5197E}"/>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4204955A-2306-45C7-8598-7127961861FB}"/>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1">
              <a:blip r:embed="rId2">
                <a:extLst>
                  <a:ext uri="{28A0092B-C50C-407E-A947-70E740481C1C}">
                    <a14:useLocalDpi xmlns:a14="http://schemas.microsoft.com/office/drawing/2010/main" val="0"/>
                  </a:ext>
                </a:extLst>
              </a:blip>
              <a:srcRect/>
              <a:stretch>
                <a:fillRect l="-35676" t="-1125" r="-35676" b="-1125"/>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52" name="Straight Connector 51">
              <a:extLst>
                <a:ext uri="{FF2B5EF4-FFF2-40B4-BE49-F238E27FC236}">
                  <a16:creationId xmlns:a16="http://schemas.microsoft.com/office/drawing/2014/main" id="{FE5B918D-4647-4893-907D-E5A3B3B406F9}"/>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852DEB-84F1-405A-9024-FD09DF9C0D99}"/>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652789B-8282-41FE-91EB-868DFA89EF2B}"/>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5" name="Arc 54">
              <a:extLst>
                <a:ext uri="{FF2B5EF4-FFF2-40B4-BE49-F238E27FC236}">
                  <a16:creationId xmlns:a16="http://schemas.microsoft.com/office/drawing/2014/main" id="{86ABACCF-45B7-4CD7-BDC2-8B08FA0799DD}"/>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56" name="Group 55">
            <a:extLst>
              <a:ext uri="{FF2B5EF4-FFF2-40B4-BE49-F238E27FC236}">
                <a16:creationId xmlns:a16="http://schemas.microsoft.com/office/drawing/2014/main" id="{6B497FE4-1825-4D89-A9ED-74863B144065}"/>
              </a:ext>
            </a:extLst>
          </p:cNvPr>
          <p:cNvGrpSpPr/>
          <p:nvPr/>
        </p:nvGrpSpPr>
        <p:grpSpPr>
          <a:xfrm>
            <a:off x="729425" y="0"/>
            <a:ext cx="2182881" cy="4272231"/>
            <a:chOff x="3228999" y="1705568"/>
            <a:chExt cx="2182881" cy="4272231"/>
          </a:xfrm>
        </p:grpSpPr>
        <p:cxnSp>
          <p:nvCxnSpPr>
            <p:cNvPr id="57" name="Straight Connector 56">
              <a:extLst>
                <a:ext uri="{FF2B5EF4-FFF2-40B4-BE49-F238E27FC236}">
                  <a16:creationId xmlns:a16="http://schemas.microsoft.com/office/drawing/2014/main" id="{05E5FC35-8B59-4D0C-8ED7-2AF6834C80AD}"/>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99A4F27-4C69-40FB-A1C9-09B90AF63E5A}"/>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3">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9" name="Straight Connector 68">
              <a:extLst>
                <a:ext uri="{FF2B5EF4-FFF2-40B4-BE49-F238E27FC236}">
                  <a16:creationId xmlns:a16="http://schemas.microsoft.com/office/drawing/2014/main" id="{E55D4839-8104-45C0-B606-7E7109BE5F2C}"/>
                </a:ext>
              </a:extLst>
            </p:cNvPr>
            <p:cNvCxnSpPr>
              <a:cxnSpLocks/>
            </p:cNvCxnSpPr>
            <p:nvPr/>
          </p:nvCxnSpPr>
          <p:spPr>
            <a:xfrm>
              <a:off x="4320440" y="1705568"/>
              <a:ext cx="0" cy="181950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A726F4A-CE35-4A8C-A191-EE5F5106BBB3}"/>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AE86D0B-4A53-4B7E-8CCE-42CD3EAB41E1}"/>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DAF6943-B780-43F4-9183-51378463BD14}"/>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 name="Arc 91">
              <a:extLst>
                <a:ext uri="{FF2B5EF4-FFF2-40B4-BE49-F238E27FC236}">
                  <a16:creationId xmlns:a16="http://schemas.microsoft.com/office/drawing/2014/main" id="{51234DD9-1626-4F9A-A921-47E647A3BBDA}"/>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569B4979-519E-4B7B-89CA-820654B20EEE}"/>
              </a:ext>
            </a:extLst>
          </p:cNvPr>
          <p:cNvGrpSpPr/>
          <p:nvPr/>
        </p:nvGrpSpPr>
        <p:grpSpPr>
          <a:xfrm rot="5400000">
            <a:off x="9022289" y="1056966"/>
            <a:ext cx="1671101" cy="5056015"/>
            <a:chOff x="10161270" y="1004434"/>
            <a:chExt cx="1671101" cy="5056015"/>
          </a:xfrm>
          <a:effectLst/>
        </p:grpSpPr>
        <p:sp>
          <p:nvSpPr>
            <p:cNvPr id="83" name="Rectangle: Top Corners Rounded 82">
              <a:extLst>
                <a:ext uri="{FF2B5EF4-FFF2-40B4-BE49-F238E27FC236}">
                  <a16:creationId xmlns:a16="http://schemas.microsoft.com/office/drawing/2014/main" id="{51C9E459-0754-4176-B998-00DAAE2F87CB}"/>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Top Corners Rounded 83">
              <a:extLst>
                <a:ext uri="{FF2B5EF4-FFF2-40B4-BE49-F238E27FC236}">
                  <a16:creationId xmlns:a16="http://schemas.microsoft.com/office/drawing/2014/main" id="{FB2D6D3D-F737-415B-A667-41C1DF50E4DF}"/>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95996FB-877E-42AA-AFC9-87BD85858D71}"/>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Arrow: Pentagon 85">
              <a:extLst>
                <a:ext uri="{FF2B5EF4-FFF2-40B4-BE49-F238E27FC236}">
                  <a16:creationId xmlns:a16="http://schemas.microsoft.com/office/drawing/2014/main" id="{841EA6AE-AD33-4E52-A154-3785C01CBEF2}"/>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Arrow: Pentagon 86">
              <a:extLst>
                <a:ext uri="{FF2B5EF4-FFF2-40B4-BE49-F238E27FC236}">
                  <a16:creationId xmlns:a16="http://schemas.microsoft.com/office/drawing/2014/main" id="{C635364A-73AB-481A-84D0-4B115D968D76}"/>
                </a:ext>
              </a:extLst>
            </p:cNvPr>
            <p:cNvSpPr/>
            <p:nvPr/>
          </p:nvSpPr>
          <p:spPr>
            <a:xfrm rot="5400000">
              <a:off x="9141885"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Arrow: Pentagon 87">
              <a:extLst>
                <a:ext uri="{FF2B5EF4-FFF2-40B4-BE49-F238E27FC236}">
                  <a16:creationId xmlns:a16="http://schemas.microsoft.com/office/drawing/2014/main" id="{27B877DC-85D6-4EA8-9ABB-26E08A89F8F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719CA58B-0C6D-4081-A53A-FEA5FF759AC2}"/>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0" name="TextBox 89">
              <a:extLst>
                <a:ext uri="{FF2B5EF4-FFF2-40B4-BE49-F238E27FC236}">
                  <a16:creationId xmlns:a16="http://schemas.microsoft.com/office/drawing/2014/main" id="{8400B140-12BF-4383-AEC8-B6BE863AB3F1}"/>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1" name="TextBox 90">
              <a:extLst>
                <a:ext uri="{FF2B5EF4-FFF2-40B4-BE49-F238E27FC236}">
                  <a16:creationId xmlns:a16="http://schemas.microsoft.com/office/drawing/2014/main" id="{ECF5459A-3473-471D-BCE6-0AED5BB2F0A4}"/>
                </a:ext>
              </a:extLst>
            </p:cNvPr>
            <p:cNvSpPr txBox="1"/>
            <p:nvPr/>
          </p:nvSpPr>
          <p:spPr>
            <a:xfrm rot="16200000">
              <a:off x="9224703" y="3181389"/>
              <a:ext cx="3588054" cy="132343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المجاهر التي نستخدمها تكبر الأشياء أكثر كثيرا مما تكبرها العدسة اليدوية وتختلف المجاهر في قوة تكبيرها فقوة تكبير المجهر التي يستخدمها العلماء أكبر كثيرا من تلك التي نستخدمها في المدرسة و التي قوة تكبيرها أكبر كثيرا من العدسة المكبرة اليدوية </a:t>
              </a:r>
            </a:p>
          </p:txBody>
        </p:sp>
      </p:grpSp>
      <p:grpSp>
        <p:nvGrpSpPr>
          <p:cNvPr id="67" name="Group 66">
            <a:extLst>
              <a:ext uri="{FF2B5EF4-FFF2-40B4-BE49-F238E27FC236}">
                <a16:creationId xmlns:a16="http://schemas.microsoft.com/office/drawing/2014/main" id="{BA713FED-C5FB-4175-9BB9-32B95F445263}"/>
              </a:ext>
            </a:extLst>
          </p:cNvPr>
          <p:cNvGrpSpPr/>
          <p:nvPr/>
        </p:nvGrpSpPr>
        <p:grpSpPr>
          <a:xfrm rot="5400000">
            <a:off x="9022286" y="-764592"/>
            <a:ext cx="1671101" cy="5056015"/>
            <a:chOff x="10161270" y="1004434"/>
            <a:chExt cx="1671101" cy="5056015"/>
          </a:xfrm>
          <a:effectLst/>
        </p:grpSpPr>
        <p:sp>
          <p:nvSpPr>
            <p:cNvPr id="58" name="Rectangle: Top Corners Rounded 57">
              <a:extLst>
                <a:ext uri="{FF2B5EF4-FFF2-40B4-BE49-F238E27FC236}">
                  <a16:creationId xmlns:a16="http://schemas.microsoft.com/office/drawing/2014/main" id="{4F05FD65-A26F-429C-ACC0-5D0CDECE0324}"/>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Top Corners Rounded 58">
              <a:extLst>
                <a:ext uri="{FF2B5EF4-FFF2-40B4-BE49-F238E27FC236}">
                  <a16:creationId xmlns:a16="http://schemas.microsoft.com/office/drawing/2014/main" id="{4C9D4162-64D1-466F-B18C-73F03B47E94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F94FA4E-C290-4982-B3DB-2FB3DE579224}"/>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910A3C52-26C3-4E2D-90DF-8139EDE559F6}"/>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1C935F6B-05B8-4020-8A51-4F5EACD8F721}"/>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Arrow: Pentagon 62">
              <a:extLst>
                <a:ext uri="{FF2B5EF4-FFF2-40B4-BE49-F238E27FC236}">
                  <a16:creationId xmlns:a16="http://schemas.microsoft.com/office/drawing/2014/main" id="{3BD2911A-2A72-4015-9E22-DF4000E004D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8943599-9751-48F9-8BC4-B3DBB11BB75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47EDCD8E-DFCF-45DC-AABF-028A1B8DED7C}"/>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B928F7F6-6AF5-411D-83AD-9E394911A394}"/>
                </a:ext>
              </a:extLst>
            </p:cNvPr>
            <p:cNvSpPr txBox="1"/>
            <p:nvPr/>
          </p:nvSpPr>
          <p:spPr>
            <a:xfrm rot="16200000">
              <a:off x="9520560" y="3190686"/>
              <a:ext cx="282334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معظم الخلايا صغيرة جدا لايمكن رؤيتها بالعين المجردة و لكي نراها فإننا تحناج إلى مجاهر</a:t>
              </a:r>
              <a:endParaRPr kumimoji="0" lang="ar-SY" sz="1400" i="0" u="none" strike="noStrike" kern="1200" cap="none" spc="0" normalizeH="0" baseline="0" noProof="0" dirty="0">
                <a:ln>
                  <a:noFill/>
                </a:ln>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427392" y="-1286624"/>
            <a:ext cx="470550" cy="3325331"/>
            <a:chOff x="10161271" y="1198609"/>
            <a:chExt cx="1671101"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9858480" y="2717418"/>
              <a:ext cx="2471394" cy="1311638"/>
            </a:xfrm>
            <a:prstGeom prst="rect">
              <a:avLst/>
            </a:prstGeom>
            <a:noFill/>
          </p:spPr>
          <p:txBody>
            <a:bodyPr wrap="square" rtlCol="0">
              <a:spAutoFit/>
            </a:bodyPr>
            <a:lstStyle/>
            <a:p>
              <a:pPr algn="ctr"/>
              <a:r>
                <a:rPr lang="ar-SY" b="1" dirty="0">
                  <a:solidFill>
                    <a:srgbClr val="FF0000"/>
                  </a:solidFill>
                </a:rPr>
                <a:t>كيف يمكن مشاهدة الخلايا </a:t>
              </a:r>
            </a:p>
          </p:txBody>
        </p:sp>
      </p:grpSp>
      <p:grpSp>
        <p:nvGrpSpPr>
          <p:cNvPr id="93" name="Group 92">
            <a:extLst>
              <a:ext uri="{FF2B5EF4-FFF2-40B4-BE49-F238E27FC236}">
                <a16:creationId xmlns:a16="http://schemas.microsoft.com/office/drawing/2014/main" id="{2E0D321A-E8A5-481F-AF66-6E94D44818D2}"/>
              </a:ext>
            </a:extLst>
          </p:cNvPr>
          <p:cNvGrpSpPr/>
          <p:nvPr/>
        </p:nvGrpSpPr>
        <p:grpSpPr>
          <a:xfrm rot="5400000">
            <a:off x="9022286" y="2890265"/>
            <a:ext cx="1671101" cy="5056015"/>
            <a:chOff x="10161270" y="1004434"/>
            <a:chExt cx="1671101" cy="5056015"/>
          </a:xfrm>
          <a:effectLst/>
        </p:grpSpPr>
        <p:sp>
          <p:nvSpPr>
            <p:cNvPr id="94" name="Rectangle: Top Corners Rounded 93">
              <a:extLst>
                <a:ext uri="{FF2B5EF4-FFF2-40B4-BE49-F238E27FC236}">
                  <a16:creationId xmlns:a16="http://schemas.microsoft.com/office/drawing/2014/main" id="{51799F1D-8E3C-48C8-A296-CC93248D97FD}"/>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Top Corners Rounded 94">
              <a:extLst>
                <a:ext uri="{FF2B5EF4-FFF2-40B4-BE49-F238E27FC236}">
                  <a16:creationId xmlns:a16="http://schemas.microsoft.com/office/drawing/2014/main" id="{58668A56-23D0-4365-9211-A2C6361F0A15}"/>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7330DE37-AE94-4E6C-969E-ED1EDDDF98F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Arrow: Pentagon 96">
              <a:extLst>
                <a:ext uri="{FF2B5EF4-FFF2-40B4-BE49-F238E27FC236}">
                  <a16:creationId xmlns:a16="http://schemas.microsoft.com/office/drawing/2014/main" id="{47239B06-11BC-4E66-BD77-4709AFD2D9D7}"/>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Arrow: Pentagon 97">
              <a:extLst>
                <a:ext uri="{FF2B5EF4-FFF2-40B4-BE49-F238E27FC236}">
                  <a16:creationId xmlns:a16="http://schemas.microsoft.com/office/drawing/2014/main" id="{B9A6DA64-AB83-4A73-B797-3AD407D07C04}"/>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Arrow: Pentagon 98">
              <a:extLst>
                <a:ext uri="{FF2B5EF4-FFF2-40B4-BE49-F238E27FC236}">
                  <a16:creationId xmlns:a16="http://schemas.microsoft.com/office/drawing/2014/main" id="{73AF30B6-9622-444F-805C-FC54226BC924}"/>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32A95812-18CD-40BC-A549-A7BE67BA5BB9}"/>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01" name="TextBox 100">
              <a:extLst>
                <a:ext uri="{FF2B5EF4-FFF2-40B4-BE49-F238E27FC236}">
                  <a16:creationId xmlns:a16="http://schemas.microsoft.com/office/drawing/2014/main" id="{8D3A24EE-FA45-4AD1-B198-21C63C0FCE77}"/>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2" name="TextBox 101">
              <a:extLst>
                <a:ext uri="{FF2B5EF4-FFF2-40B4-BE49-F238E27FC236}">
                  <a16:creationId xmlns:a16="http://schemas.microsoft.com/office/drawing/2014/main" id="{D4D7EBD4-D6A6-41DD-AB72-07D57849F127}"/>
                </a:ext>
              </a:extLst>
            </p:cNvPr>
            <p:cNvSpPr txBox="1"/>
            <p:nvPr/>
          </p:nvSpPr>
          <p:spPr>
            <a:xfrm rot="16200000">
              <a:off x="9246216" y="3159874"/>
              <a:ext cx="3545025" cy="132343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يستخدم العلماء المجاهر للكشف عن المخلوقات الصغيرة التي لا ترى بالعين المجردة و منها مسببات الامراض المعدية كالبكتيريا العصوية المسببة لمرض الالتهاب الرئوي و فيروس الأنفلونزا النسبب لمرض الأنفلونزا</a:t>
              </a:r>
              <a:endParaRPr kumimoji="0" lang="ar-SY" sz="1400" i="0" u="none" strike="noStrike" kern="1200" cap="none" spc="0" normalizeH="0" baseline="0" noProof="0" dirty="0">
                <a:ln>
                  <a:noFill/>
                </a:ln>
                <a:effectLst/>
                <a:uLnTx/>
                <a:uFillTx/>
                <a:latin typeface="Calibri" panose="020F0502020204030204"/>
                <a:ea typeface="+mn-ea"/>
                <a:cs typeface="+mn-cs"/>
              </a:endParaRPr>
            </a:p>
          </p:txBody>
        </p:sp>
      </p:grpSp>
      <p:grpSp>
        <p:nvGrpSpPr>
          <p:cNvPr id="103" name="Group 102">
            <a:extLst>
              <a:ext uri="{FF2B5EF4-FFF2-40B4-BE49-F238E27FC236}">
                <a16:creationId xmlns:a16="http://schemas.microsoft.com/office/drawing/2014/main" id="{8BF846CD-B1CB-43AE-9AFD-AFC2D4B13973}"/>
              </a:ext>
            </a:extLst>
          </p:cNvPr>
          <p:cNvGrpSpPr/>
          <p:nvPr/>
        </p:nvGrpSpPr>
        <p:grpSpPr>
          <a:xfrm>
            <a:off x="4115248" y="-1517338"/>
            <a:ext cx="2182881" cy="6630706"/>
            <a:chOff x="3228999" y="-652907"/>
            <a:chExt cx="2182881" cy="6630706"/>
          </a:xfrm>
        </p:grpSpPr>
        <p:cxnSp>
          <p:nvCxnSpPr>
            <p:cNvPr id="104" name="Straight Connector 103">
              <a:extLst>
                <a:ext uri="{FF2B5EF4-FFF2-40B4-BE49-F238E27FC236}">
                  <a16:creationId xmlns:a16="http://schemas.microsoft.com/office/drawing/2014/main" id="{FBE22F05-A4FB-4BA4-89AB-68E5DCF6F0FC}"/>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BDC5F96-72C2-44C9-8A7E-34F6686ED345}"/>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6" name="Freeform: Shape 105">
              <a:extLst>
                <a:ext uri="{FF2B5EF4-FFF2-40B4-BE49-F238E27FC236}">
                  <a16:creationId xmlns:a16="http://schemas.microsoft.com/office/drawing/2014/main" id="{45A19572-95AB-4FA1-AE29-720108793BC0}"/>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1">
              <a:blip r:embed="rId4">
                <a:extLst>
                  <a:ext uri="{28A0092B-C50C-407E-A947-70E740481C1C}">
                    <a14:useLocalDpi xmlns:a14="http://schemas.microsoft.com/office/drawing/2010/main" val="0"/>
                  </a:ext>
                </a:extLst>
              </a:blip>
              <a:srcRect/>
              <a:stretch>
                <a:fillRect l="4825" t="4647" r="4825" b="4647"/>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07" name="Straight Connector 106">
              <a:extLst>
                <a:ext uri="{FF2B5EF4-FFF2-40B4-BE49-F238E27FC236}">
                  <a16:creationId xmlns:a16="http://schemas.microsoft.com/office/drawing/2014/main" id="{4599981C-2AEA-4328-B4F5-5C0955AE7A23}"/>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B6D9F73-F0C4-487F-BD5A-E3F16E36289A}"/>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EFC8304-4CC4-44DF-911C-31E753DE9DDC}"/>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0" name="Arc 109">
              <a:extLst>
                <a:ext uri="{FF2B5EF4-FFF2-40B4-BE49-F238E27FC236}">
                  <a16:creationId xmlns:a16="http://schemas.microsoft.com/office/drawing/2014/main" id="{F8CA8990-ACDF-4DA0-9DF7-E887DB69A7F6}"/>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Tree>
    <p:extLst>
      <p:ext uri="{BB962C8B-B14F-4D97-AF65-F5344CB8AC3E}">
        <p14:creationId xmlns:p14="http://schemas.microsoft.com/office/powerpoint/2010/main" val="28007737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14:bounceEnd="40000">
                                          <p:cBhvr additive="base">
                                            <p:cTn id="13" dur="10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40000">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14:bounceEnd="40000">
                                          <p:cBhvr additive="base">
                                            <p:cTn id="25" dur="1000" fill="hold"/>
                                            <p:tgtEl>
                                              <p:spTgt spid="82"/>
                                            </p:tgtEl>
                                            <p:attrNameLst>
                                              <p:attrName>ppt_x</p:attrName>
                                            </p:attrNameLst>
                                          </p:cBhvr>
                                          <p:tavLst>
                                            <p:tav tm="0">
                                              <p:val>
                                                <p:strVal val="#ppt_x"/>
                                              </p:val>
                                            </p:tav>
                                            <p:tav tm="100000">
                                              <p:val>
                                                <p:strVal val="#ppt_x"/>
                                              </p:val>
                                            </p:tav>
                                          </p:tavLst>
                                        </p:anim>
                                        <p:anim calcmode="lin" valueType="num" p14:bounceEnd="40000">
                                          <p:cBhvr additive="base">
                                            <p:cTn id="26"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500" fill="hold"/>
                                            <p:tgtEl>
                                              <p:spTgt spid="103"/>
                                            </p:tgtEl>
                                            <p:attrNameLst>
                                              <p:attrName>ppt_x</p:attrName>
                                            </p:attrNameLst>
                                          </p:cBhvr>
                                          <p:tavLst>
                                            <p:tav tm="0">
                                              <p:val>
                                                <p:strVal val="#ppt_x"/>
                                              </p:val>
                                            </p:tav>
                                            <p:tav tm="100000">
                                              <p:val>
                                                <p:strVal val="#ppt_x"/>
                                              </p:val>
                                            </p:tav>
                                          </p:tavLst>
                                        </p:anim>
                                        <p:anim calcmode="lin" valueType="num">
                                          <p:cBhvr additive="base">
                                            <p:cTn id="32" dur="500" fill="hold"/>
                                            <p:tgtEl>
                                              <p:spTgt spid="10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14:presetBounceEnd="40000">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14:bounceEnd="40000">
                                          <p:cBhvr additive="base">
                                            <p:cTn id="37" dur="1000" fill="hold"/>
                                            <p:tgtEl>
                                              <p:spTgt spid="93"/>
                                            </p:tgtEl>
                                            <p:attrNameLst>
                                              <p:attrName>ppt_x</p:attrName>
                                            </p:attrNameLst>
                                          </p:cBhvr>
                                          <p:tavLst>
                                            <p:tav tm="0">
                                              <p:val>
                                                <p:strVal val="#ppt_x"/>
                                              </p:val>
                                            </p:tav>
                                            <p:tav tm="100000">
                                              <p:val>
                                                <p:strVal val="#ppt_x"/>
                                              </p:val>
                                            </p:tav>
                                          </p:tavLst>
                                        </p:anim>
                                        <p:anim calcmode="lin" valueType="num" p14:bounceEnd="40000">
                                          <p:cBhvr additive="base">
                                            <p:cTn id="38" dur="1000" fill="hold"/>
                                            <p:tgtEl>
                                              <p:spTgt spid="9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1000" fill="hold"/>
                                            <p:tgtEl>
                                              <p:spTgt spid="67"/>
                                            </p:tgtEl>
                                            <p:attrNameLst>
                                              <p:attrName>ppt_x</p:attrName>
                                            </p:attrNameLst>
                                          </p:cBhvr>
                                          <p:tavLst>
                                            <p:tav tm="0">
                                              <p:val>
                                                <p:strVal val="#ppt_x"/>
                                              </p:val>
                                            </p:tav>
                                            <p:tav tm="100000">
                                              <p:val>
                                                <p:strVal val="#ppt_x"/>
                                              </p:val>
                                            </p:tav>
                                          </p:tavLst>
                                        </p:anim>
                                        <p:anim calcmode="lin" valueType="num">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1000" fill="hold"/>
                                            <p:tgtEl>
                                              <p:spTgt spid="82"/>
                                            </p:tgtEl>
                                            <p:attrNameLst>
                                              <p:attrName>ppt_x</p:attrName>
                                            </p:attrNameLst>
                                          </p:cBhvr>
                                          <p:tavLst>
                                            <p:tav tm="0">
                                              <p:val>
                                                <p:strVal val="#ppt_x"/>
                                              </p:val>
                                            </p:tav>
                                            <p:tav tm="100000">
                                              <p:val>
                                                <p:strVal val="#ppt_x"/>
                                              </p:val>
                                            </p:tav>
                                          </p:tavLst>
                                        </p:anim>
                                        <p:anim calcmode="lin" valueType="num">
                                          <p:cBhvr additive="base">
                                            <p:cTn id="26"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500" fill="hold"/>
                                            <p:tgtEl>
                                              <p:spTgt spid="103"/>
                                            </p:tgtEl>
                                            <p:attrNameLst>
                                              <p:attrName>ppt_x</p:attrName>
                                            </p:attrNameLst>
                                          </p:cBhvr>
                                          <p:tavLst>
                                            <p:tav tm="0">
                                              <p:val>
                                                <p:strVal val="#ppt_x"/>
                                              </p:val>
                                            </p:tav>
                                            <p:tav tm="100000">
                                              <p:val>
                                                <p:strVal val="#ppt_x"/>
                                              </p:val>
                                            </p:tav>
                                          </p:tavLst>
                                        </p:anim>
                                        <p:anim calcmode="lin" valueType="num">
                                          <p:cBhvr additive="base">
                                            <p:cTn id="32" dur="500" fill="hold"/>
                                            <p:tgtEl>
                                              <p:spTgt spid="10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additive="base">
                                            <p:cTn id="37" dur="1000" fill="hold"/>
                                            <p:tgtEl>
                                              <p:spTgt spid="93"/>
                                            </p:tgtEl>
                                            <p:attrNameLst>
                                              <p:attrName>ppt_x</p:attrName>
                                            </p:attrNameLst>
                                          </p:cBhvr>
                                          <p:tavLst>
                                            <p:tav tm="0">
                                              <p:val>
                                                <p:strVal val="#ppt_x"/>
                                              </p:val>
                                            </p:tav>
                                            <p:tav tm="100000">
                                              <p:val>
                                                <p:strVal val="#ppt_x"/>
                                              </p:val>
                                            </p:tav>
                                          </p:tavLst>
                                        </p:anim>
                                        <p:anim calcmode="lin" valueType="num">
                                          <p:cBhvr additive="base">
                                            <p:cTn id="38" dur="1000" fill="hold"/>
                                            <p:tgtEl>
                                              <p:spTgt spid="9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B8549DCD-4A43-4759-A624-E181AA33F192}"/>
              </a:ext>
            </a:extLst>
          </p:cNvPr>
          <p:cNvGrpSpPr/>
          <p:nvPr/>
        </p:nvGrpSpPr>
        <p:grpSpPr>
          <a:xfrm>
            <a:off x="1484409" y="-1041048"/>
            <a:ext cx="2620345" cy="7959544"/>
            <a:chOff x="3228999" y="-652907"/>
            <a:chExt cx="2182881" cy="6630706"/>
          </a:xfrm>
        </p:grpSpPr>
        <p:cxnSp>
          <p:nvCxnSpPr>
            <p:cNvPr id="49" name="Straight Connector 48">
              <a:extLst>
                <a:ext uri="{FF2B5EF4-FFF2-40B4-BE49-F238E27FC236}">
                  <a16:creationId xmlns:a16="http://schemas.microsoft.com/office/drawing/2014/main" id="{1C856587-A68F-4CF0-9129-FDF42F9076B5}"/>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10180F5-4BAA-4A41-BABF-64C867E5197E}"/>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4204955A-2306-45C7-8598-7127961861FB}"/>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2">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52" name="Straight Connector 51">
              <a:extLst>
                <a:ext uri="{FF2B5EF4-FFF2-40B4-BE49-F238E27FC236}">
                  <a16:creationId xmlns:a16="http://schemas.microsoft.com/office/drawing/2014/main" id="{FE5B918D-4647-4893-907D-E5A3B3B406F9}"/>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852DEB-84F1-405A-9024-FD09DF9C0D99}"/>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652789B-8282-41FE-91EB-868DFA89EF2B}"/>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5" name="Arc 54">
              <a:extLst>
                <a:ext uri="{FF2B5EF4-FFF2-40B4-BE49-F238E27FC236}">
                  <a16:creationId xmlns:a16="http://schemas.microsoft.com/office/drawing/2014/main" id="{86ABACCF-45B7-4CD7-BDC2-8B08FA0799DD}"/>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56" name="Group 55">
            <a:extLst>
              <a:ext uri="{FF2B5EF4-FFF2-40B4-BE49-F238E27FC236}">
                <a16:creationId xmlns:a16="http://schemas.microsoft.com/office/drawing/2014/main" id="{6B497FE4-1825-4D89-A9ED-74863B144065}"/>
              </a:ext>
            </a:extLst>
          </p:cNvPr>
          <p:cNvGrpSpPr/>
          <p:nvPr/>
        </p:nvGrpSpPr>
        <p:grpSpPr>
          <a:xfrm>
            <a:off x="456133" y="148294"/>
            <a:ext cx="2182881" cy="4272231"/>
            <a:chOff x="3228999" y="1705568"/>
            <a:chExt cx="2182881" cy="4272231"/>
          </a:xfrm>
        </p:grpSpPr>
        <p:cxnSp>
          <p:nvCxnSpPr>
            <p:cNvPr id="57" name="Straight Connector 56">
              <a:extLst>
                <a:ext uri="{FF2B5EF4-FFF2-40B4-BE49-F238E27FC236}">
                  <a16:creationId xmlns:a16="http://schemas.microsoft.com/office/drawing/2014/main" id="{05E5FC35-8B59-4D0C-8ED7-2AF6834C80AD}"/>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99A4F27-4C69-40FB-A1C9-09B90AF63E5A}"/>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1">
              <a:blip r:embed="rId3">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9" name="Straight Connector 68">
              <a:extLst>
                <a:ext uri="{FF2B5EF4-FFF2-40B4-BE49-F238E27FC236}">
                  <a16:creationId xmlns:a16="http://schemas.microsoft.com/office/drawing/2014/main" id="{E55D4839-8104-45C0-B606-7E7109BE5F2C}"/>
                </a:ext>
              </a:extLst>
            </p:cNvPr>
            <p:cNvCxnSpPr>
              <a:cxnSpLocks/>
            </p:cNvCxnSpPr>
            <p:nvPr/>
          </p:nvCxnSpPr>
          <p:spPr>
            <a:xfrm>
              <a:off x="4320440" y="1705568"/>
              <a:ext cx="0" cy="181950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A726F4A-CE35-4A8C-A191-EE5F5106BBB3}"/>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AE86D0B-4A53-4B7E-8CCE-42CD3EAB41E1}"/>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DAF6943-B780-43F4-9183-51378463BD14}"/>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 name="Arc 91">
              <a:extLst>
                <a:ext uri="{FF2B5EF4-FFF2-40B4-BE49-F238E27FC236}">
                  <a16:creationId xmlns:a16="http://schemas.microsoft.com/office/drawing/2014/main" id="{51234DD9-1626-4F9A-A921-47E647A3BBDA}"/>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569B4979-519E-4B7B-89CA-820654B20EEE}"/>
              </a:ext>
            </a:extLst>
          </p:cNvPr>
          <p:cNvGrpSpPr/>
          <p:nvPr/>
        </p:nvGrpSpPr>
        <p:grpSpPr>
          <a:xfrm rot="5400000">
            <a:off x="9022289" y="1056966"/>
            <a:ext cx="1671101" cy="5056015"/>
            <a:chOff x="10161270" y="1004434"/>
            <a:chExt cx="1671101" cy="5056015"/>
          </a:xfrm>
          <a:effectLst/>
        </p:grpSpPr>
        <p:sp>
          <p:nvSpPr>
            <p:cNvPr id="83" name="Rectangle: Top Corners Rounded 82">
              <a:extLst>
                <a:ext uri="{FF2B5EF4-FFF2-40B4-BE49-F238E27FC236}">
                  <a16:creationId xmlns:a16="http://schemas.microsoft.com/office/drawing/2014/main" id="{51C9E459-0754-4176-B998-00DAAE2F87CB}"/>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Top Corners Rounded 83">
              <a:extLst>
                <a:ext uri="{FF2B5EF4-FFF2-40B4-BE49-F238E27FC236}">
                  <a16:creationId xmlns:a16="http://schemas.microsoft.com/office/drawing/2014/main" id="{FB2D6D3D-F737-415B-A667-41C1DF50E4DF}"/>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95996FB-877E-42AA-AFC9-87BD85858D71}"/>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Arrow: Pentagon 85">
              <a:extLst>
                <a:ext uri="{FF2B5EF4-FFF2-40B4-BE49-F238E27FC236}">
                  <a16:creationId xmlns:a16="http://schemas.microsoft.com/office/drawing/2014/main" id="{841EA6AE-AD33-4E52-A154-3785C01CBEF2}"/>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Arrow: Pentagon 86">
              <a:extLst>
                <a:ext uri="{FF2B5EF4-FFF2-40B4-BE49-F238E27FC236}">
                  <a16:creationId xmlns:a16="http://schemas.microsoft.com/office/drawing/2014/main" id="{C635364A-73AB-481A-84D0-4B115D968D76}"/>
                </a:ext>
              </a:extLst>
            </p:cNvPr>
            <p:cNvSpPr/>
            <p:nvPr/>
          </p:nvSpPr>
          <p:spPr>
            <a:xfrm rot="5400000">
              <a:off x="9141885"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Arrow: Pentagon 87">
              <a:extLst>
                <a:ext uri="{FF2B5EF4-FFF2-40B4-BE49-F238E27FC236}">
                  <a16:creationId xmlns:a16="http://schemas.microsoft.com/office/drawing/2014/main" id="{27B877DC-85D6-4EA8-9ABB-26E08A89F8F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719CA58B-0C6D-4081-A53A-FEA5FF759AC2}"/>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0" name="TextBox 89">
              <a:extLst>
                <a:ext uri="{FF2B5EF4-FFF2-40B4-BE49-F238E27FC236}">
                  <a16:creationId xmlns:a16="http://schemas.microsoft.com/office/drawing/2014/main" id="{8400B140-12BF-4383-AEC8-B6BE863AB3F1}"/>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1" name="TextBox 90">
              <a:extLst>
                <a:ext uri="{FF2B5EF4-FFF2-40B4-BE49-F238E27FC236}">
                  <a16:creationId xmlns:a16="http://schemas.microsoft.com/office/drawing/2014/main" id="{ECF5459A-3473-471D-BCE6-0AED5BB2F0A4}"/>
                </a:ext>
              </a:extLst>
            </p:cNvPr>
            <p:cNvSpPr txBox="1"/>
            <p:nvPr/>
          </p:nvSpPr>
          <p:spPr>
            <a:xfrm rot="16200000">
              <a:off x="9195920" y="3450409"/>
              <a:ext cx="358805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تحتوي الخلايا على تراكيب تساعدها على أداء وظائفها ، الخلايا النباتية بها تراكيب خاصة لا توجد في الخلايا الحيوانية</a:t>
              </a:r>
            </a:p>
          </p:txBody>
        </p:sp>
      </p:grpSp>
      <p:grpSp>
        <p:nvGrpSpPr>
          <p:cNvPr id="67" name="Group 66">
            <a:extLst>
              <a:ext uri="{FF2B5EF4-FFF2-40B4-BE49-F238E27FC236}">
                <a16:creationId xmlns:a16="http://schemas.microsoft.com/office/drawing/2014/main" id="{BA713FED-C5FB-4175-9BB9-32B95F445263}"/>
              </a:ext>
            </a:extLst>
          </p:cNvPr>
          <p:cNvGrpSpPr/>
          <p:nvPr/>
        </p:nvGrpSpPr>
        <p:grpSpPr>
          <a:xfrm rot="5400000">
            <a:off x="9022286" y="-764592"/>
            <a:ext cx="1671101" cy="5056015"/>
            <a:chOff x="10161270" y="1004434"/>
            <a:chExt cx="1671101" cy="5056015"/>
          </a:xfrm>
          <a:effectLst/>
        </p:grpSpPr>
        <p:sp>
          <p:nvSpPr>
            <p:cNvPr id="58" name="Rectangle: Top Corners Rounded 57">
              <a:extLst>
                <a:ext uri="{FF2B5EF4-FFF2-40B4-BE49-F238E27FC236}">
                  <a16:creationId xmlns:a16="http://schemas.microsoft.com/office/drawing/2014/main" id="{4F05FD65-A26F-429C-ACC0-5D0CDECE0324}"/>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Top Corners Rounded 58">
              <a:extLst>
                <a:ext uri="{FF2B5EF4-FFF2-40B4-BE49-F238E27FC236}">
                  <a16:creationId xmlns:a16="http://schemas.microsoft.com/office/drawing/2014/main" id="{4C9D4162-64D1-466F-B18C-73F03B47E94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F94FA4E-C290-4982-B3DB-2FB3DE579224}"/>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910A3C52-26C3-4E2D-90DF-8139EDE559F6}"/>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1C935F6B-05B8-4020-8A51-4F5EACD8F721}"/>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Arrow: Pentagon 62">
              <a:extLst>
                <a:ext uri="{FF2B5EF4-FFF2-40B4-BE49-F238E27FC236}">
                  <a16:creationId xmlns:a16="http://schemas.microsoft.com/office/drawing/2014/main" id="{3BD2911A-2A72-4015-9E22-DF4000E004D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8943599-9751-48F9-8BC4-B3DBB11BB75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47EDCD8E-DFCF-45DC-AABF-028A1B8DED7C}"/>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B928F7F6-6AF5-411D-83AD-9E394911A394}"/>
                </a:ext>
              </a:extLst>
            </p:cNvPr>
            <p:cNvSpPr txBox="1"/>
            <p:nvPr/>
          </p:nvSpPr>
          <p:spPr>
            <a:xfrm rot="16200000">
              <a:off x="9520561" y="3190686"/>
              <a:ext cx="282334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تتكون المخلوقات الحية  من خلايا ، تساعد المخلوقات الحية على أداء خمس وظائف حيوية أساسية </a:t>
              </a:r>
            </a:p>
          </p:txBody>
        </p:sp>
      </p:gr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427392" y="-1286624"/>
            <a:ext cx="470550" cy="3325331"/>
            <a:chOff x="10161271" y="1198609"/>
            <a:chExt cx="1671101"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9858480" y="2717418"/>
              <a:ext cx="2471394" cy="1311638"/>
            </a:xfrm>
            <a:prstGeom prst="rect">
              <a:avLst/>
            </a:prstGeom>
            <a:noFill/>
          </p:spPr>
          <p:txBody>
            <a:bodyPr wrap="square" rtlCol="0">
              <a:spAutoFit/>
            </a:bodyPr>
            <a:lstStyle/>
            <a:p>
              <a:pPr algn="ctr"/>
              <a:r>
                <a:rPr lang="ar-SY" b="1" dirty="0">
                  <a:solidFill>
                    <a:srgbClr val="FF0000"/>
                  </a:solidFill>
                </a:rPr>
                <a:t>مراجعة الدرس</a:t>
              </a:r>
            </a:p>
          </p:txBody>
        </p:sp>
      </p:grpSp>
      <p:grpSp>
        <p:nvGrpSpPr>
          <p:cNvPr id="93" name="Group 92">
            <a:extLst>
              <a:ext uri="{FF2B5EF4-FFF2-40B4-BE49-F238E27FC236}">
                <a16:creationId xmlns:a16="http://schemas.microsoft.com/office/drawing/2014/main" id="{2E0D321A-E8A5-481F-AF66-6E94D44818D2}"/>
              </a:ext>
            </a:extLst>
          </p:cNvPr>
          <p:cNvGrpSpPr/>
          <p:nvPr/>
        </p:nvGrpSpPr>
        <p:grpSpPr>
          <a:xfrm rot="5400000">
            <a:off x="9022286" y="2890265"/>
            <a:ext cx="1671101" cy="5056015"/>
            <a:chOff x="10161270" y="1004434"/>
            <a:chExt cx="1671101" cy="5056015"/>
          </a:xfrm>
          <a:effectLst/>
        </p:grpSpPr>
        <p:sp>
          <p:nvSpPr>
            <p:cNvPr id="94" name="Rectangle: Top Corners Rounded 93">
              <a:extLst>
                <a:ext uri="{FF2B5EF4-FFF2-40B4-BE49-F238E27FC236}">
                  <a16:creationId xmlns:a16="http://schemas.microsoft.com/office/drawing/2014/main" id="{51799F1D-8E3C-48C8-A296-CC93248D97FD}"/>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Top Corners Rounded 94">
              <a:extLst>
                <a:ext uri="{FF2B5EF4-FFF2-40B4-BE49-F238E27FC236}">
                  <a16:creationId xmlns:a16="http://schemas.microsoft.com/office/drawing/2014/main" id="{58668A56-23D0-4365-9211-A2C6361F0A15}"/>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7330DE37-AE94-4E6C-969E-ED1EDDDF98F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Arrow: Pentagon 96">
              <a:extLst>
                <a:ext uri="{FF2B5EF4-FFF2-40B4-BE49-F238E27FC236}">
                  <a16:creationId xmlns:a16="http://schemas.microsoft.com/office/drawing/2014/main" id="{47239B06-11BC-4E66-BD77-4709AFD2D9D7}"/>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Arrow: Pentagon 97">
              <a:extLst>
                <a:ext uri="{FF2B5EF4-FFF2-40B4-BE49-F238E27FC236}">
                  <a16:creationId xmlns:a16="http://schemas.microsoft.com/office/drawing/2014/main" id="{B9A6DA64-AB83-4A73-B797-3AD407D07C04}"/>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Arrow: Pentagon 98">
              <a:extLst>
                <a:ext uri="{FF2B5EF4-FFF2-40B4-BE49-F238E27FC236}">
                  <a16:creationId xmlns:a16="http://schemas.microsoft.com/office/drawing/2014/main" id="{73AF30B6-9622-444F-805C-FC54226BC924}"/>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32A95812-18CD-40BC-A549-A7BE67BA5BB9}"/>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01" name="TextBox 100">
              <a:extLst>
                <a:ext uri="{FF2B5EF4-FFF2-40B4-BE49-F238E27FC236}">
                  <a16:creationId xmlns:a16="http://schemas.microsoft.com/office/drawing/2014/main" id="{8D3A24EE-FA45-4AD1-B198-21C63C0FCE77}"/>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2" name="TextBox 101">
              <a:extLst>
                <a:ext uri="{FF2B5EF4-FFF2-40B4-BE49-F238E27FC236}">
                  <a16:creationId xmlns:a16="http://schemas.microsoft.com/office/drawing/2014/main" id="{D4D7EBD4-D6A6-41DD-AB72-07D57849F127}"/>
                </a:ext>
              </a:extLst>
            </p:cNvPr>
            <p:cNvSpPr txBox="1"/>
            <p:nvPr/>
          </p:nvSpPr>
          <p:spPr>
            <a:xfrm rot="16200000">
              <a:off x="9123106" y="3282985"/>
              <a:ext cx="3545025"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بعض المخلوقات الحية يتكون من خلية واحدة ، وبعضها يتكون من خلايا كثيرة جداً ، تنتظم الخلايا في المخلوق الحي المتعدد الخلايا لتكون الأنسجة والأعضاء والأجهزة </a:t>
              </a:r>
              <a:endParaRPr kumimoji="0" lang="ar-SY" sz="1400" i="0" u="none" strike="noStrike" kern="1200" cap="none" spc="0" normalizeH="0" baseline="0" noProof="0" dirty="0">
                <a:ln>
                  <a:noFill/>
                </a:ln>
                <a:effectLst/>
                <a:uLnTx/>
                <a:uFillTx/>
                <a:latin typeface="Calibri" panose="020F0502020204030204"/>
                <a:ea typeface="+mn-ea"/>
                <a:cs typeface="+mn-cs"/>
              </a:endParaRPr>
            </a:p>
          </p:txBody>
        </p:sp>
      </p:grpSp>
      <p:grpSp>
        <p:nvGrpSpPr>
          <p:cNvPr id="103" name="Group 102">
            <a:extLst>
              <a:ext uri="{FF2B5EF4-FFF2-40B4-BE49-F238E27FC236}">
                <a16:creationId xmlns:a16="http://schemas.microsoft.com/office/drawing/2014/main" id="{8BF846CD-B1CB-43AE-9AFD-AFC2D4B13973}"/>
              </a:ext>
            </a:extLst>
          </p:cNvPr>
          <p:cNvGrpSpPr/>
          <p:nvPr/>
        </p:nvGrpSpPr>
        <p:grpSpPr>
          <a:xfrm>
            <a:off x="3025206" y="-764710"/>
            <a:ext cx="4047537" cy="5801566"/>
            <a:chOff x="3228999" y="2895804"/>
            <a:chExt cx="2182881" cy="3081995"/>
          </a:xfrm>
        </p:grpSpPr>
        <p:cxnSp>
          <p:nvCxnSpPr>
            <p:cNvPr id="104" name="Straight Connector 103">
              <a:extLst>
                <a:ext uri="{FF2B5EF4-FFF2-40B4-BE49-F238E27FC236}">
                  <a16:creationId xmlns:a16="http://schemas.microsoft.com/office/drawing/2014/main" id="{FBE22F05-A4FB-4BA4-89AB-68E5DCF6F0FC}"/>
                </a:ext>
              </a:extLst>
            </p:cNvPr>
            <p:cNvCxnSpPr>
              <a:cxnSpLocks/>
            </p:cNvCxnSpPr>
            <p:nvPr/>
          </p:nvCxnSpPr>
          <p:spPr>
            <a:xfrm>
              <a:off x="4320440" y="2895804"/>
              <a:ext cx="0" cy="629269"/>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BDC5F96-72C2-44C9-8A7E-34F6686ED345}"/>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6" name="Freeform: Shape 105">
              <a:extLst>
                <a:ext uri="{FF2B5EF4-FFF2-40B4-BE49-F238E27FC236}">
                  <a16:creationId xmlns:a16="http://schemas.microsoft.com/office/drawing/2014/main" id="{45A19572-95AB-4FA1-AE29-720108793BC0}"/>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4">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07" name="Straight Connector 106">
              <a:extLst>
                <a:ext uri="{FF2B5EF4-FFF2-40B4-BE49-F238E27FC236}">
                  <a16:creationId xmlns:a16="http://schemas.microsoft.com/office/drawing/2014/main" id="{4599981C-2AEA-4328-B4F5-5C0955AE7A23}"/>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B6D9F73-F0C4-487F-BD5A-E3F16E36289A}"/>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EFC8304-4CC4-44DF-911C-31E753DE9DDC}"/>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0" name="Arc 109">
              <a:extLst>
                <a:ext uri="{FF2B5EF4-FFF2-40B4-BE49-F238E27FC236}">
                  <a16:creationId xmlns:a16="http://schemas.microsoft.com/office/drawing/2014/main" id="{F8CA8990-ACDF-4DA0-9DF7-E887DB69A7F6}"/>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Tree>
    <p:extLst>
      <p:ext uri="{BB962C8B-B14F-4D97-AF65-F5344CB8AC3E}">
        <p14:creationId xmlns:p14="http://schemas.microsoft.com/office/powerpoint/2010/main" val="24582309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14:bounceEnd="40000">
                                          <p:cBhvr additive="base">
                                            <p:cTn id="13" dur="10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40000">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14:bounceEnd="40000">
                                          <p:cBhvr additive="base">
                                            <p:cTn id="25" dur="1000" fill="hold"/>
                                            <p:tgtEl>
                                              <p:spTgt spid="82"/>
                                            </p:tgtEl>
                                            <p:attrNameLst>
                                              <p:attrName>ppt_x</p:attrName>
                                            </p:attrNameLst>
                                          </p:cBhvr>
                                          <p:tavLst>
                                            <p:tav tm="0">
                                              <p:val>
                                                <p:strVal val="#ppt_x"/>
                                              </p:val>
                                            </p:tav>
                                            <p:tav tm="100000">
                                              <p:val>
                                                <p:strVal val="#ppt_x"/>
                                              </p:val>
                                            </p:tav>
                                          </p:tavLst>
                                        </p:anim>
                                        <p:anim calcmode="lin" valueType="num" p14:bounceEnd="40000">
                                          <p:cBhvr additive="base">
                                            <p:cTn id="26"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500" fill="hold"/>
                                            <p:tgtEl>
                                              <p:spTgt spid="103"/>
                                            </p:tgtEl>
                                            <p:attrNameLst>
                                              <p:attrName>ppt_x</p:attrName>
                                            </p:attrNameLst>
                                          </p:cBhvr>
                                          <p:tavLst>
                                            <p:tav tm="0">
                                              <p:val>
                                                <p:strVal val="#ppt_x"/>
                                              </p:val>
                                            </p:tav>
                                            <p:tav tm="100000">
                                              <p:val>
                                                <p:strVal val="#ppt_x"/>
                                              </p:val>
                                            </p:tav>
                                          </p:tavLst>
                                        </p:anim>
                                        <p:anim calcmode="lin" valueType="num">
                                          <p:cBhvr additive="base">
                                            <p:cTn id="32" dur="500" fill="hold"/>
                                            <p:tgtEl>
                                              <p:spTgt spid="10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14:presetBounceEnd="40000">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14:bounceEnd="40000">
                                          <p:cBhvr additive="base">
                                            <p:cTn id="37" dur="1000" fill="hold"/>
                                            <p:tgtEl>
                                              <p:spTgt spid="93"/>
                                            </p:tgtEl>
                                            <p:attrNameLst>
                                              <p:attrName>ppt_x</p:attrName>
                                            </p:attrNameLst>
                                          </p:cBhvr>
                                          <p:tavLst>
                                            <p:tav tm="0">
                                              <p:val>
                                                <p:strVal val="#ppt_x"/>
                                              </p:val>
                                            </p:tav>
                                            <p:tav tm="100000">
                                              <p:val>
                                                <p:strVal val="#ppt_x"/>
                                              </p:val>
                                            </p:tav>
                                          </p:tavLst>
                                        </p:anim>
                                        <p:anim calcmode="lin" valueType="num" p14:bounceEnd="40000">
                                          <p:cBhvr additive="base">
                                            <p:cTn id="38" dur="1000" fill="hold"/>
                                            <p:tgtEl>
                                              <p:spTgt spid="9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1000" fill="hold"/>
                                            <p:tgtEl>
                                              <p:spTgt spid="67"/>
                                            </p:tgtEl>
                                            <p:attrNameLst>
                                              <p:attrName>ppt_x</p:attrName>
                                            </p:attrNameLst>
                                          </p:cBhvr>
                                          <p:tavLst>
                                            <p:tav tm="0">
                                              <p:val>
                                                <p:strVal val="#ppt_x"/>
                                              </p:val>
                                            </p:tav>
                                            <p:tav tm="100000">
                                              <p:val>
                                                <p:strVal val="#ppt_x"/>
                                              </p:val>
                                            </p:tav>
                                          </p:tavLst>
                                        </p:anim>
                                        <p:anim calcmode="lin" valueType="num">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1000" fill="hold"/>
                                            <p:tgtEl>
                                              <p:spTgt spid="82"/>
                                            </p:tgtEl>
                                            <p:attrNameLst>
                                              <p:attrName>ppt_x</p:attrName>
                                            </p:attrNameLst>
                                          </p:cBhvr>
                                          <p:tavLst>
                                            <p:tav tm="0">
                                              <p:val>
                                                <p:strVal val="#ppt_x"/>
                                              </p:val>
                                            </p:tav>
                                            <p:tav tm="100000">
                                              <p:val>
                                                <p:strVal val="#ppt_x"/>
                                              </p:val>
                                            </p:tav>
                                          </p:tavLst>
                                        </p:anim>
                                        <p:anim calcmode="lin" valueType="num">
                                          <p:cBhvr additive="base">
                                            <p:cTn id="26"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500" fill="hold"/>
                                            <p:tgtEl>
                                              <p:spTgt spid="103"/>
                                            </p:tgtEl>
                                            <p:attrNameLst>
                                              <p:attrName>ppt_x</p:attrName>
                                            </p:attrNameLst>
                                          </p:cBhvr>
                                          <p:tavLst>
                                            <p:tav tm="0">
                                              <p:val>
                                                <p:strVal val="#ppt_x"/>
                                              </p:val>
                                            </p:tav>
                                            <p:tav tm="100000">
                                              <p:val>
                                                <p:strVal val="#ppt_x"/>
                                              </p:val>
                                            </p:tav>
                                          </p:tavLst>
                                        </p:anim>
                                        <p:anim calcmode="lin" valueType="num">
                                          <p:cBhvr additive="base">
                                            <p:cTn id="32" dur="500" fill="hold"/>
                                            <p:tgtEl>
                                              <p:spTgt spid="10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additive="base">
                                            <p:cTn id="37" dur="1000" fill="hold"/>
                                            <p:tgtEl>
                                              <p:spTgt spid="93"/>
                                            </p:tgtEl>
                                            <p:attrNameLst>
                                              <p:attrName>ppt_x</p:attrName>
                                            </p:attrNameLst>
                                          </p:cBhvr>
                                          <p:tavLst>
                                            <p:tav tm="0">
                                              <p:val>
                                                <p:strVal val="#ppt_x"/>
                                              </p:val>
                                            </p:tav>
                                            <p:tav tm="100000">
                                              <p:val>
                                                <p:strVal val="#ppt_x"/>
                                              </p:val>
                                            </p:tav>
                                          </p:tavLst>
                                        </p:anim>
                                        <p:anim calcmode="lin" valueType="num">
                                          <p:cBhvr additive="base">
                                            <p:cTn id="38" dur="1000" fill="hold"/>
                                            <p:tgtEl>
                                              <p:spTgt spid="9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BA713FED-C5FB-4175-9BB9-32B95F445263}"/>
              </a:ext>
            </a:extLst>
          </p:cNvPr>
          <p:cNvGrpSpPr/>
          <p:nvPr/>
        </p:nvGrpSpPr>
        <p:grpSpPr>
          <a:xfrm rot="5400000">
            <a:off x="9022286" y="-764592"/>
            <a:ext cx="1671101" cy="5056015"/>
            <a:chOff x="10161270" y="1004434"/>
            <a:chExt cx="1671101" cy="5056015"/>
          </a:xfrm>
          <a:effectLst/>
        </p:grpSpPr>
        <p:sp>
          <p:nvSpPr>
            <p:cNvPr id="58" name="Rectangle: Top Corners Rounded 57">
              <a:extLst>
                <a:ext uri="{FF2B5EF4-FFF2-40B4-BE49-F238E27FC236}">
                  <a16:creationId xmlns:a16="http://schemas.microsoft.com/office/drawing/2014/main" id="{4F05FD65-A26F-429C-ACC0-5D0CDECE0324}"/>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Top Corners Rounded 58">
              <a:extLst>
                <a:ext uri="{FF2B5EF4-FFF2-40B4-BE49-F238E27FC236}">
                  <a16:creationId xmlns:a16="http://schemas.microsoft.com/office/drawing/2014/main" id="{4C9D4162-64D1-466F-B18C-73F03B47E94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F94FA4E-C290-4982-B3DB-2FB3DE579224}"/>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910A3C52-26C3-4E2D-90DF-8139EDE559F6}"/>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1C935F6B-05B8-4020-8A51-4F5EACD8F721}"/>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Arrow: Pentagon 62">
              <a:extLst>
                <a:ext uri="{FF2B5EF4-FFF2-40B4-BE49-F238E27FC236}">
                  <a16:creationId xmlns:a16="http://schemas.microsoft.com/office/drawing/2014/main" id="{3BD2911A-2A72-4015-9E22-DF4000E004D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8943599-9751-48F9-8BC4-B3DBB11BB75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47EDCD8E-DFCF-45DC-AABF-028A1B8DED7C}"/>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B928F7F6-6AF5-411D-83AD-9E394911A394}"/>
                </a:ext>
              </a:extLst>
            </p:cNvPr>
            <p:cNvSpPr txBox="1"/>
            <p:nvPr/>
          </p:nvSpPr>
          <p:spPr>
            <a:xfrm rot="16200000">
              <a:off x="9551342" y="3159909"/>
              <a:ext cx="2823345" cy="89255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2000" b="1" i="0" u="none" strike="noStrike" kern="1200" cap="none" spc="0" normalizeH="0" baseline="0" noProof="0" dirty="0">
                  <a:ln>
                    <a:noFill/>
                  </a:ln>
                  <a:solidFill>
                    <a:srgbClr val="FF0000"/>
                  </a:solidFill>
                  <a:effectLst/>
                  <a:uLnTx/>
                  <a:uFillTx/>
                  <a:latin typeface="Calibri" panose="020F0502020204030204"/>
                  <a:ea typeface="+mn-ea"/>
                  <a:cs typeface="+mn-cs"/>
                </a:rPr>
                <a:t>المطويات</a:t>
              </a:r>
              <a:endParaRPr kumimoji="0" lang="ar-SY"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أعمل مطوية كالمبينة في الشكل ، ألخص فيها ما تعلمته عن الخلايا .</a:t>
              </a:r>
            </a:p>
          </p:txBody>
        </p:sp>
      </p:gr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427392" y="-1286624"/>
            <a:ext cx="470550" cy="3325331"/>
            <a:chOff x="10161271" y="1198609"/>
            <a:chExt cx="1671101"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9858480" y="2717418"/>
              <a:ext cx="2471394" cy="1311638"/>
            </a:xfrm>
            <a:prstGeom prst="rect">
              <a:avLst/>
            </a:prstGeom>
            <a:noFill/>
          </p:spPr>
          <p:txBody>
            <a:bodyPr wrap="square" rtlCol="0">
              <a:spAutoFit/>
            </a:bodyPr>
            <a:lstStyle/>
            <a:p>
              <a:pPr algn="ctr"/>
              <a:r>
                <a:rPr lang="ar-SY" b="1" dirty="0">
                  <a:solidFill>
                    <a:srgbClr val="FF0000"/>
                  </a:solidFill>
                </a:rPr>
                <a:t>أنظم أفكاري </a:t>
              </a:r>
            </a:p>
          </p:txBody>
        </p:sp>
      </p:grpSp>
      <p:sp>
        <p:nvSpPr>
          <p:cNvPr id="112" name="Oval 111">
            <a:extLst>
              <a:ext uri="{FF2B5EF4-FFF2-40B4-BE49-F238E27FC236}">
                <a16:creationId xmlns:a16="http://schemas.microsoft.com/office/drawing/2014/main" id="{5724A9DF-50E8-4426-92F7-842BF3479F7C}"/>
              </a:ext>
            </a:extLst>
          </p:cNvPr>
          <p:cNvSpPr/>
          <p:nvPr/>
        </p:nvSpPr>
        <p:spPr>
          <a:xfrm rot="223389">
            <a:off x="5126337" y="6257473"/>
            <a:ext cx="2231305" cy="729275"/>
          </a:xfrm>
          <a:prstGeom prst="ellipse">
            <a:avLst/>
          </a:prstGeom>
          <a:gradFill flip="none" rotWithShape="1">
            <a:gsLst>
              <a:gs pos="100000">
                <a:schemeClr val="accent1">
                  <a:alpha val="0"/>
                  <a:lumMod val="0"/>
                </a:schemeClr>
              </a:gs>
              <a:gs pos="16000">
                <a:schemeClr val="tx1">
                  <a:alpha val="56000"/>
                </a:schemeClr>
              </a:gs>
            </a:gsLst>
            <a:path path="shape">
              <a:fillToRect l="50000" t="50000" r="50000" b="50000"/>
            </a:path>
            <a:tileRect/>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12">
            <a:extLst>
              <a:ext uri="{FF2B5EF4-FFF2-40B4-BE49-F238E27FC236}">
                <a16:creationId xmlns:a16="http://schemas.microsoft.com/office/drawing/2014/main" id="{269C0F88-5006-40CD-906C-785BFAFDF017}"/>
              </a:ext>
            </a:extLst>
          </p:cNvPr>
          <p:cNvSpPr/>
          <p:nvPr/>
        </p:nvSpPr>
        <p:spPr>
          <a:xfrm>
            <a:off x="473372" y="3001377"/>
            <a:ext cx="2678272" cy="3770952"/>
          </a:xfrm>
          <a:prstGeom prst="roundRect">
            <a:avLst>
              <a:gd name="adj" fmla="val 4904"/>
            </a:avLst>
          </a:prstGeom>
          <a:solidFill>
            <a:srgbClr val="124F74"/>
          </a:solidFill>
          <a:ln>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E2F1B26B-C5E6-4F7D-B48C-92247B314D92}"/>
              </a:ext>
            </a:extLst>
          </p:cNvPr>
          <p:cNvGrpSpPr/>
          <p:nvPr/>
        </p:nvGrpSpPr>
        <p:grpSpPr>
          <a:xfrm>
            <a:off x="633429" y="3145039"/>
            <a:ext cx="2439261" cy="3274101"/>
            <a:chOff x="1684952" y="1463262"/>
            <a:chExt cx="3467927" cy="4654829"/>
          </a:xfrm>
        </p:grpSpPr>
        <p:sp>
          <p:nvSpPr>
            <p:cNvPr id="115" name="Rectangle 114">
              <a:extLst>
                <a:ext uri="{FF2B5EF4-FFF2-40B4-BE49-F238E27FC236}">
                  <a16:creationId xmlns:a16="http://schemas.microsoft.com/office/drawing/2014/main" id="{3EF6D982-9B64-400C-BFB9-097F476E8F52}"/>
                </a:ext>
              </a:extLst>
            </p:cNvPr>
            <p:cNvSpPr/>
            <p:nvPr/>
          </p:nvSpPr>
          <p:spPr>
            <a:xfrm>
              <a:off x="1684952" y="1463262"/>
              <a:ext cx="3467927" cy="4654829"/>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329A87CF-8C1A-4535-A3B6-09EE896E9330}"/>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366" b="91843" l="10000" r="90000">
                          <a14:foregroundMark x1="26364" y1="9366" x2="26364" y2="16012"/>
                          <a14:foregroundMark x1="19886" y1="91843" x2="19886" y2="91843"/>
                        </a14:backgroundRemoval>
                      </a14:imgEffect>
                    </a14:imgLayer>
                  </a14:imgProps>
                </a:ext>
                <a:ext uri="{28A0092B-C50C-407E-A947-70E740481C1C}">
                  <a14:useLocalDpi xmlns:a14="http://schemas.microsoft.com/office/drawing/2010/main" val="0"/>
                </a:ext>
              </a:extLst>
            </a:blip>
            <a:srcRect b="1534"/>
            <a:stretch/>
          </p:blipFill>
          <p:spPr>
            <a:xfrm>
              <a:off x="2165566" y="2124044"/>
              <a:ext cx="2315029" cy="1812327"/>
            </a:xfrm>
            <a:prstGeom prst="rect">
              <a:avLst/>
            </a:prstGeom>
          </p:spPr>
        </p:pic>
        <p:sp>
          <p:nvSpPr>
            <p:cNvPr id="117" name="TextBox 116">
              <a:extLst>
                <a:ext uri="{FF2B5EF4-FFF2-40B4-BE49-F238E27FC236}">
                  <a16:creationId xmlns:a16="http://schemas.microsoft.com/office/drawing/2014/main" id="{FE316ECE-2629-4F63-A24F-74AB5E174E4F}"/>
                </a:ext>
              </a:extLst>
            </p:cNvPr>
            <p:cNvSpPr txBox="1"/>
            <p:nvPr/>
          </p:nvSpPr>
          <p:spPr>
            <a:xfrm>
              <a:off x="2009660" y="4017607"/>
              <a:ext cx="2624951" cy="1006410"/>
            </a:xfrm>
            <a:prstGeom prst="rect">
              <a:avLst/>
            </a:prstGeom>
            <a:noFill/>
          </p:spPr>
          <p:txBody>
            <a:bodyPr wrap="square" rtlCol="0">
              <a:spAutoFit/>
            </a:bodyPr>
            <a:lstStyle/>
            <a:p>
              <a:pPr algn="ctr"/>
              <a:r>
                <a:rPr lang="ar-SY" sz="2000" dirty="0">
                  <a:solidFill>
                    <a:schemeClr val="bg2">
                      <a:lumMod val="50000"/>
                    </a:schemeClr>
                  </a:solidFill>
                  <a:latin typeface="Oswald" panose="02000503000000000000" pitchFamily="2" charset="0"/>
                </a:rPr>
                <a:t>ممالك المخلوقات الحية </a:t>
              </a:r>
            </a:p>
          </p:txBody>
        </p:sp>
        <p:sp>
          <p:nvSpPr>
            <p:cNvPr id="118" name="TextBox 117">
              <a:extLst>
                <a:ext uri="{FF2B5EF4-FFF2-40B4-BE49-F238E27FC236}">
                  <a16:creationId xmlns:a16="http://schemas.microsoft.com/office/drawing/2014/main" id="{8AE0C4B8-AA12-4AFD-A7BF-A05C0ECEF18B}"/>
                </a:ext>
              </a:extLst>
            </p:cNvPr>
            <p:cNvSpPr txBox="1"/>
            <p:nvPr/>
          </p:nvSpPr>
          <p:spPr>
            <a:xfrm>
              <a:off x="1871437" y="4562174"/>
              <a:ext cx="3058428" cy="393813"/>
            </a:xfrm>
            <a:prstGeom prst="rect">
              <a:avLst/>
            </a:prstGeom>
            <a:noFill/>
          </p:spPr>
          <p:txBody>
            <a:bodyPr wrap="square" rtlCol="0">
              <a:spAutoFit/>
            </a:bodyPr>
            <a:lstStyle/>
            <a:p>
              <a:pPr algn="ctr"/>
              <a:endParaRPr lang="en-US" sz="1200" dirty="0">
                <a:solidFill>
                  <a:schemeClr val="bg2">
                    <a:lumMod val="50000"/>
                  </a:schemeClr>
                </a:solidFill>
              </a:endParaRPr>
            </a:p>
          </p:txBody>
        </p:sp>
      </p:grpSp>
      <p:grpSp>
        <p:nvGrpSpPr>
          <p:cNvPr id="119" name="Group 118">
            <a:extLst>
              <a:ext uri="{FF2B5EF4-FFF2-40B4-BE49-F238E27FC236}">
                <a16:creationId xmlns:a16="http://schemas.microsoft.com/office/drawing/2014/main" id="{12C053C7-1219-403D-BCAF-97D3F343A3F3}"/>
              </a:ext>
            </a:extLst>
          </p:cNvPr>
          <p:cNvGrpSpPr/>
          <p:nvPr/>
        </p:nvGrpSpPr>
        <p:grpSpPr>
          <a:xfrm>
            <a:off x="3070708" y="2787420"/>
            <a:ext cx="1311892" cy="3989337"/>
            <a:chOff x="5181014" y="635661"/>
            <a:chExt cx="1865133" cy="5671689"/>
          </a:xfrm>
        </p:grpSpPr>
        <p:sp>
          <p:nvSpPr>
            <p:cNvPr id="120" name="Isosceles Triangle 119">
              <a:extLst>
                <a:ext uri="{FF2B5EF4-FFF2-40B4-BE49-F238E27FC236}">
                  <a16:creationId xmlns:a16="http://schemas.microsoft.com/office/drawing/2014/main" id="{53F02E6A-7DBF-46EE-ADBE-BC8DEC090EAB}"/>
                </a:ext>
              </a:extLst>
            </p:cNvPr>
            <p:cNvSpPr/>
            <p:nvPr/>
          </p:nvSpPr>
          <p:spPr>
            <a:xfrm>
              <a:off x="5645180" y="809124"/>
              <a:ext cx="196543" cy="246978"/>
            </a:xfrm>
            <a:prstGeom prst="triangle">
              <a:avLst>
                <a:gd name="adj" fmla="val 81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16BFEC49-617D-4A15-A2A8-CF506FA0A423}"/>
                </a:ext>
              </a:extLst>
            </p:cNvPr>
            <p:cNvSpPr/>
            <p:nvPr/>
          </p:nvSpPr>
          <p:spPr>
            <a:xfrm flipH="1" flipV="1">
              <a:off x="5181014" y="635661"/>
              <a:ext cx="1865133" cy="5671689"/>
            </a:xfrm>
            <a:custGeom>
              <a:avLst/>
              <a:gdLst>
                <a:gd name="connsiteX0" fmla="*/ 3933372 w 3933372"/>
                <a:gd name="connsiteY0" fmla="*/ 5845265 h 6432911"/>
                <a:gd name="connsiteX1" fmla="*/ 0 w 3933372"/>
                <a:gd name="connsiteY1" fmla="*/ 5845265 h 6432911"/>
                <a:gd name="connsiteX2" fmla="*/ 0 w 3933372"/>
                <a:gd name="connsiteY2" fmla="*/ 587646 h 6432911"/>
                <a:gd name="connsiteX3" fmla="*/ 0 w 3933372"/>
                <a:gd name="connsiteY3" fmla="*/ 565692 h 6432911"/>
                <a:gd name="connsiteX4" fmla="*/ 0 w 3933372"/>
                <a:gd name="connsiteY4" fmla="*/ 0 h 6432911"/>
                <a:gd name="connsiteX5" fmla="*/ 3786424 w 3933372"/>
                <a:gd name="connsiteY5" fmla="*/ 565692 h 6432911"/>
                <a:gd name="connsiteX6" fmla="*/ 3933372 w 3933372"/>
                <a:gd name="connsiteY6" fmla="*/ 565692 h 6432911"/>
                <a:gd name="connsiteX7" fmla="*/ 3933372 w 3933372"/>
                <a:gd name="connsiteY7" fmla="*/ 587646 h 6432911"/>
                <a:gd name="connsiteX8" fmla="*/ 0 w 3933372"/>
                <a:gd name="connsiteY8" fmla="*/ 6432911 h 6432911"/>
                <a:gd name="connsiteX9" fmla="*/ 0 w 3933372"/>
                <a:gd name="connsiteY9" fmla="*/ 5845265 h 6432911"/>
                <a:gd name="connsiteX10" fmla="*/ 3933372 w 3933372"/>
                <a:gd name="connsiteY10" fmla="*/ 5845265 h 643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3372" h="6432911">
                  <a:moveTo>
                    <a:pt x="3933372" y="5845265"/>
                  </a:moveTo>
                  <a:lnTo>
                    <a:pt x="0" y="5845265"/>
                  </a:lnTo>
                  <a:lnTo>
                    <a:pt x="0" y="587646"/>
                  </a:lnTo>
                  <a:lnTo>
                    <a:pt x="0" y="565692"/>
                  </a:lnTo>
                  <a:lnTo>
                    <a:pt x="0" y="0"/>
                  </a:lnTo>
                  <a:lnTo>
                    <a:pt x="3786424" y="565692"/>
                  </a:lnTo>
                  <a:lnTo>
                    <a:pt x="3933372" y="565692"/>
                  </a:lnTo>
                  <a:lnTo>
                    <a:pt x="3933372" y="587646"/>
                  </a:lnTo>
                  <a:close/>
                  <a:moveTo>
                    <a:pt x="0" y="6432911"/>
                  </a:moveTo>
                  <a:lnTo>
                    <a:pt x="0" y="5845265"/>
                  </a:lnTo>
                  <a:lnTo>
                    <a:pt x="3933372" y="5845265"/>
                  </a:lnTo>
                  <a:close/>
                </a:path>
              </a:pathLst>
            </a:custGeom>
            <a:gradFill flip="none" rotWithShape="1">
              <a:gsLst>
                <a:gs pos="87000">
                  <a:srgbClr val="E4E4E4"/>
                </a:gs>
                <a:gs pos="95000">
                  <a:schemeClr val="bg1">
                    <a:lumMod val="85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TextBox 121">
              <a:extLst>
                <a:ext uri="{FF2B5EF4-FFF2-40B4-BE49-F238E27FC236}">
                  <a16:creationId xmlns:a16="http://schemas.microsoft.com/office/drawing/2014/main" id="{CA52C20A-FE32-447D-BE50-06E9FF7CC9A7}"/>
                </a:ext>
              </a:extLst>
            </p:cNvPr>
            <p:cNvSpPr txBox="1"/>
            <p:nvPr/>
          </p:nvSpPr>
          <p:spPr>
            <a:xfrm>
              <a:off x="5819236" y="1687850"/>
              <a:ext cx="730116" cy="918897"/>
            </a:xfrm>
            <a:prstGeom prst="rect">
              <a:avLst/>
            </a:prstGeom>
            <a:noFill/>
            <a:scene3d>
              <a:camera prst="obliqueBottomLeft"/>
              <a:lightRig rig="threePt" dir="t"/>
            </a:scene3d>
          </p:spPr>
          <p:txBody>
            <a:bodyPr wrap="square" rtlCol="0">
              <a:spAutoFit/>
              <a:scene3d>
                <a:camera prst="perspectiveLeft"/>
                <a:lightRig rig="threePt" dir="t"/>
              </a:scene3d>
            </a:bodyPr>
            <a:lstStyle/>
            <a:p>
              <a:r>
                <a:rPr lang="en-US" sz="3600" dirty="0">
                  <a:solidFill>
                    <a:srgbClr val="0070C0"/>
                  </a:solidFill>
                  <a:latin typeface="Oswald" panose="02000503000000000000" pitchFamily="2" charset="0"/>
                </a:rPr>
                <a:t>1</a:t>
              </a:r>
            </a:p>
          </p:txBody>
        </p:sp>
        <p:pic>
          <p:nvPicPr>
            <p:cNvPr id="123" name="Graphic 122">
              <a:extLst>
                <a:ext uri="{FF2B5EF4-FFF2-40B4-BE49-F238E27FC236}">
                  <a16:creationId xmlns:a16="http://schemas.microsoft.com/office/drawing/2014/main" id="{4A827A62-DDAD-48DC-A3F0-92D1D2AF9C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05929" y="5254208"/>
              <a:ext cx="742253" cy="558376"/>
            </a:xfrm>
            <a:prstGeom prst="rect">
              <a:avLst/>
            </a:prstGeom>
            <a:scene3d>
              <a:camera prst="perspectiveHeroicExtremeLeftFacing"/>
              <a:lightRig rig="threePt" dir="t"/>
            </a:scene3d>
          </p:spPr>
        </p:pic>
        <p:sp>
          <p:nvSpPr>
            <p:cNvPr id="124" name="TextBox 123">
              <a:extLst>
                <a:ext uri="{FF2B5EF4-FFF2-40B4-BE49-F238E27FC236}">
                  <a16:creationId xmlns:a16="http://schemas.microsoft.com/office/drawing/2014/main" id="{1F46F550-5575-44A2-9950-707AE31CBE11}"/>
                </a:ext>
              </a:extLst>
            </p:cNvPr>
            <p:cNvSpPr txBox="1"/>
            <p:nvPr/>
          </p:nvSpPr>
          <p:spPr>
            <a:xfrm>
              <a:off x="5578303" y="2581021"/>
              <a:ext cx="1460018" cy="831382"/>
            </a:xfrm>
            <a:prstGeom prst="rect">
              <a:avLst/>
            </a:prstGeom>
            <a:noFill/>
          </p:spPr>
          <p:txBody>
            <a:bodyPr wrap="square" rtlCol="0">
              <a:spAutoFit/>
            </a:bodyPr>
            <a:lstStyle/>
            <a:p>
              <a:pPr marL="171450" indent="-171450" algn="r" rtl="1">
                <a:buFont typeface="Arial" panose="020B0604020202020204" pitchFamily="34" charset="0"/>
                <a:buChar char="•"/>
              </a:pPr>
              <a:r>
                <a:rPr lang="ar-SY" sz="1600" dirty="0">
                  <a:solidFill>
                    <a:schemeClr val="bg1">
                      <a:lumMod val="50000"/>
                    </a:schemeClr>
                  </a:solidFill>
                </a:rPr>
                <a:t>المخلوقات الحية</a:t>
              </a:r>
              <a:endParaRPr lang="en-US" sz="1600" dirty="0">
                <a:solidFill>
                  <a:schemeClr val="bg1">
                    <a:lumMod val="50000"/>
                  </a:schemeClr>
                </a:solidFill>
              </a:endParaRPr>
            </a:p>
          </p:txBody>
        </p:sp>
        <p:sp>
          <p:nvSpPr>
            <p:cNvPr id="125" name="Arrow: Down 124">
              <a:extLst>
                <a:ext uri="{FF2B5EF4-FFF2-40B4-BE49-F238E27FC236}">
                  <a16:creationId xmlns:a16="http://schemas.microsoft.com/office/drawing/2014/main" id="{B7B6FFA3-9791-443D-81A0-C0AB274D6247}"/>
                </a:ext>
              </a:extLst>
            </p:cNvPr>
            <p:cNvSpPr/>
            <p:nvPr/>
          </p:nvSpPr>
          <p:spPr>
            <a:xfrm rot="20612401">
              <a:off x="5703917" y="777705"/>
              <a:ext cx="616071" cy="720964"/>
            </a:xfrm>
            <a:prstGeom prst="downArrow">
              <a:avLst/>
            </a:prstGeom>
            <a:solidFill>
              <a:srgbClr val="FF9900"/>
            </a:solidFill>
            <a:ln>
              <a:no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Box 125">
              <a:extLst>
                <a:ext uri="{FF2B5EF4-FFF2-40B4-BE49-F238E27FC236}">
                  <a16:creationId xmlns:a16="http://schemas.microsoft.com/office/drawing/2014/main" id="{94D73D46-A8F0-4037-B5F4-1D393FB3E668}"/>
                </a:ext>
              </a:extLst>
            </p:cNvPr>
            <p:cNvSpPr txBox="1"/>
            <p:nvPr/>
          </p:nvSpPr>
          <p:spPr>
            <a:xfrm>
              <a:off x="5571411" y="3155536"/>
              <a:ext cx="1152358" cy="393813"/>
            </a:xfrm>
            <a:prstGeom prst="rect">
              <a:avLst/>
            </a:prstGeom>
            <a:noFill/>
          </p:spPr>
          <p:txBody>
            <a:bodyPr wrap="square" rtlCol="0">
              <a:spAutoFit/>
            </a:bodyPr>
            <a:lstStyle/>
            <a:p>
              <a:pPr marL="171450" indent="-171450" algn="ctr">
                <a:buFont typeface="Arial" panose="020B0604020202020204" pitchFamily="34" charset="0"/>
                <a:buChar char="•"/>
              </a:pPr>
              <a:endParaRPr lang="en-US" sz="1200" dirty="0">
                <a:solidFill>
                  <a:schemeClr val="bg1">
                    <a:lumMod val="50000"/>
                  </a:schemeClr>
                </a:solidFill>
              </a:endParaRPr>
            </a:p>
          </p:txBody>
        </p:sp>
        <p:sp>
          <p:nvSpPr>
            <p:cNvPr id="127" name="TextBox 126">
              <a:extLst>
                <a:ext uri="{FF2B5EF4-FFF2-40B4-BE49-F238E27FC236}">
                  <a16:creationId xmlns:a16="http://schemas.microsoft.com/office/drawing/2014/main" id="{4C38199E-C146-4DCE-AF18-99A872928EFB}"/>
                </a:ext>
              </a:extLst>
            </p:cNvPr>
            <p:cNvSpPr txBox="1"/>
            <p:nvPr/>
          </p:nvSpPr>
          <p:spPr>
            <a:xfrm>
              <a:off x="5564517" y="3730053"/>
              <a:ext cx="1152358" cy="393813"/>
            </a:xfrm>
            <a:prstGeom prst="rect">
              <a:avLst/>
            </a:prstGeom>
            <a:noFill/>
          </p:spPr>
          <p:txBody>
            <a:bodyPr wrap="square" rtlCol="0">
              <a:spAutoFit/>
            </a:bodyPr>
            <a:lstStyle/>
            <a:p>
              <a:pPr marL="171450" indent="-171450" algn="ctr">
                <a:buFont typeface="Arial" panose="020B0604020202020204" pitchFamily="34" charset="0"/>
                <a:buChar char="•"/>
              </a:pPr>
              <a:endParaRPr lang="en-US" sz="1200" dirty="0">
                <a:solidFill>
                  <a:schemeClr val="bg1">
                    <a:lumMod val="50000"/>
                  </a:schemeClr>
                </a:solidFill>
              </a:endParaRPr>
            </a:p>
          </p:txBody>
        </p:sp>
      </p:grpSp>
      <p:grpSp>
        <p:nvGrpSpPr>
          <p:cNvPr id="128" name="Group 127">
            <a:extLst>
              <a:ext uri="{FF2B5EF4-FFF2-40B4-BE49-F238E27FC236}">
                <a16:creationId xmlns:a16="http://schemas.microsoft.com/office/drawing/2014/main" id="{2E5E5B86-72B2-4F79-A9DA-A0DA4941014D}"/>
              </a:ext>
            </a:extLst>
          </p:cNvPr>
          <p:cNvGrpSpPr/>
          <p:nvPr/>
        </p:nvGrpSpPr>
        <p:grpSpPr>
          <a:xfrm>
            <a:off x="4344656" y="2787420"/>
            <a:ext cx="1432354" cy="3989337"/>
            <a:chOff x="6984089" y="635661"/>
            <a:chExt cx="2036396" cy="5671689"/>
          </a:xfrm>
        </p:grpSpPr>
        <p:sp>
          <p:nvSpPr>
            <p:cNvPr id="129" name="Isosceles Triangle 128">
              <a:extLst>
                <a:ext uri="{FF2B5EF4-FFF2-40B4-BE49-F238E27FC236}">
                  <a16:creationId xmlns:a16="http://schemas.microsoft.com/office/drawing/2014/main" id="{6A683D0F-1510-42F5-AD31-F4535FB971D0}"/>
                </a:ext>
              </a:extLst>
            </p:cNvPr>
            <p:cNvSpPr/>
            <p:nvPr/>
          </p:nvSpPr>
          <p:spPr>
            <a:xfrm>
              <a:off x="8316451" y="906795"/>
              <a:ext cx="196543" cy="246978"/>
            </a:xfrm>
            <a:prstGeom prst="triangle">
              <a:avLst>
                <a:gd name="adj" fmla="val 81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E913C1CD-B42A-4955-96DF-B5C12DF31F76}"/>
                </a:ext>
              </a:extLst>
            </p:cNvPr>
            <p:cNvSpPr/>
            <p:nvPr/>
          </p:nvSpPr>
          <p:spPr>
            <a:xfrm flipV="1">
              <a:off x="7038032" y="635661"/>
              <a:ext cx="1865133" cy="5671689"/>
            </a:xfrm>
            <a:custGeom>
              <a:avLst/>
              <a:gdLst>
                <a:gd name="connsiteX0" fmla="*/ 3933372 w 3933372"/>
                <a:gd name="connsiteY0" fmla="*/ 5845265 h 6432911"/>
                <a:gd name="connsiteX1" fmla="*/ 0 w 3933372"/>
                <a:gd name="connsiteY1" fmla="*/ 5845265 h 6432911"/>
                <a:gd name="connsiteX2" fmla="*/ 0 w 3933372"/>
                <a:gd name="connsiteY2" fmla="*/ 587646 h 6432911"/>
                <a:gd name="connsiteX3" fmla="*/ 0 w 3933372"/>
                <a:gd name="connsiteY3" fmla="*/ 565692 h 6432911"/>
                <a:gd name="connsiteX4" fmla="*/ 0 w 3933372"/>
                <a:gd name="connsiteY4" fmla="*/ 0 h 6432911"/>
                <a:gd name="connsiteX5" fmla="*/ 3786424 w 3933372"/>
                <a:gd name="connsiteY5" fmla="*/ 565692 h 6432911"/>
                <a:gd name="connsiteX6" fmla="*/ 3933372 w 3933372"/>
                <a:gd name="connsiteY6" fmla="*/ 565692 h 6432911"/>
                <a:gd name="connsiteX7" fmla="*/ 3933372 w 3933372"/>
                <a:gd name="connsiteY7" fmla="*/ 587646 h 6432911"/>
                <a:gd name="connsiteX8" fmla="*/ 0 w 3933372"/>
                <a:gd name="connsiteY8" fmla="*/ 6432911 h 6432911"/>
                <a:gd name="connsiteX9" fmla="*/ 0 w 3933372"/>
                <a:gd name="connsiteY9" fmla="*/ 5845265 h 6432911"/>
                <a:gd name="connsiteX10" fmla="*/ 3933372 w 3933372"/>
                <a:gd name="connsiteY10" fmla="*/ 5845265 h 643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3372" h="6432911">
                  <a:moveTo>
                    <a:pt x="3933372" y="5845265"/>
                  </a:moveTo>
                  <a:lnTo>
                    <a:pt x="0" y="5845265"/>
                  </a:lnTo>
                  <a:lnTo>
                    <a:pt x="0" y="587646"/>
                  </a:lnTo>
                  <a:lnTo>
                    <a:pt x="0" y="565692"/>
                  </a:lnTo>
                  <a:lnTo>
                    <a:pt x="0" y="0"/>
                  </a:lnTo>
                  <a:lnTo>
                    <a:pt x="3786424" y="565692"/>
                  </a:lnTo>
                  <a:lnTo>
                    <a:pt x="3933372" y="565692"/>
                  </a:lnTo>
                  <a:lnTo>
                    <a:pt x="3933372" y="587646"/>
                  </a:lnTo>
                  <a:close/>
                  <a:moveTo>
                    <a:pt x="0" y="6432911"/>
                  </a:moveTo>
                  <a:lnTo>
                    <a:pt x="0" y="5845265"/>
                  </a:lnTo>
                  <a:lnTo>
                    <a:pt x="3933372" y="5845265"/>
                  </a:lnTo>
                  <a:close/>
                </a:path>
              </a:pathLst>
            </a:custGeom>
            <a:gradFill flip="none" rotWithShape="1">
              <a:gsLst>
                <a:gs pos="96000">
                  <a:srgbClr val="E4E4E4"/>
                </a:gs>
                <a:gs pos="100000">
                  <a:schemeClr val="bg1">
                    <a:lumMod val="85000"/>
                  </a:schemeClr>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Graphic 130">
              <a:extLst>
                <a:ext uri="{FF2B5EF4-FFF2-40B4-BE49-F238E27FC236}">
                  <a16:creationId xmlns:a16="http://schemas.microsoft.com/office/drawing/2014/main" id="{CB9B5964-B48C-4C2A-BC83-B525C6238C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2376" y="5242327"/>
              <a:ext cx="646332" cy="486217"/>
            </a:xfrm>
            <a:prstGeom prst="rect">
              <a:avLst/>
            </a:prstGeom>
            <a:scene3d>
              <a:camera prst="perspectiveContrastingRightFacing"/>
              <a:lightRig rig="threePt" dir="t"/>
            </a:scene3d>
          </p:spPr>
        </p:pic>
        <p:sp>
          <p:nvSpPr>
            <p:cNvPr id="132" name="TextBox 131">
              <a:extLst>
                <a:ext uri="{FF2B5EF4-FFF2-40B4-BE49-F238E27FC236}">
                  <a16:creationId xmlns:a16="http://schemas.microsoft.com/office/drawing/2014/main" id="{54E484C6-CE3A-42BC-8FA7-CFF911FAEAA1}"/>
                </a:ext>
              </a:extLst>
            </p:cNvPr>
            <p:cNvSpPr txBox="1"/>
            <p:nvPr/>
          </p:nvSpPr>
          <p:spPr>
            <a:xfrm>
              <a:off x="7663457" y="1687850"/>
              <a:ext cx="730116" cy="918897"/>
            </a:xfrm>
            <a:prstGeom prst="rect">
              <a:avLst/>
            </a:prstGeom>
            <a:noFill/>
            <a:scene3d>
              <a:camera prst="obliqueBottomRight"/>
              <a:lightRig rig="threePt" dir="t"/>
            </a:scene3d>
          </p:spPr>
          <p:txBody>
            <a:bodyPr wrap="square" rtlCol="0">
              <a:spAutoFit/>
              <a:scene3d>
                <a:camera prst="perspectiveLeft"/>
                <a:lightRig rig="threePt" dir="t"/>
              </a:scene3d>
            </a:bodyPr>
            <a:lstStyle/>
            <a:p>
              <a:r>
                <a:rPr lang="en-US" sz="3600" dirty="0">
                  <a:solidFill>
                    <a:srgbClr val="CC3300"/>
                  </a:solidFill>
                  <a:latin typeface="Oswald" panose="02000503000000000000" pitchFamily="2" charset="0"/>
                </a:rPr>
                <a:t>2</a:t>
              </a:r>
            </a:p>
          </p:txBody>
        </p:sp>
        <p:sp>
          <p:nvSpPr>
            <p:cNvPr id="133" name="Arrow: Down 132">
              <a:extLst>
                <a:ext uri="{FF2B5EF4-FFF2-40B4-BE49-F238E27FC236}">
                  <a16:creationId xmlns:a16="http://schemas.microsoft.com/office/drawing/2014/main" id="{576F3249-2E70-4245-A1E7-B61DB9FCE349}"/>
                </a:ext>
              </a:extLst>
            </p:cNvPr>
            <p:cNvSpPr/>
            <p:nvPr/>
          </p:nvSpPr>
          <p:spPr>
            <a:xfrm rot="1369543">
              <a:off x="7901645" y="805659"/>
              <a:ext cx="616071" cy="720964"/>
            </a:xfrm>
            <a:prstGeom prst="downArrow">
              <a:avLst/>
            </a:prstGeom>
            <a:solidFill>
              <a:srgbClr val="FF9900"/>
            </a:solidFill>
            <a:ln>
              <a:no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E1150394-1589-4FDA-9DE3-1E327A7E0479}"/>
                </a:ext>
              </a:extLst>
            </p:cNvPr>
            <p:cNvSpPr txBox="1"/>
            <p:nvPr/>
          </p:nvSpPr>
          <p:spPr>
            <a:xfrm>
              <a:off x="6984089" y="2612149"/>
              <a:ext cx="2036396" cy="743868"/>
            </a:xfrm>
            <a:prstGeom prst="rect">
              <a:avLst/>
            </a:prstGeom>
            <a:noFill/>
          </p:spPr>
          <p:txBody>
            <a:bodyPr wrap="square" rtlCol="0">
              <a:spAutoFit/>
            </a:bodyPr>
            <a:lstStyle/>
            <a:p>
              <a:pPr marL="171450" indent="-171450" algn="r" rtl="1">
                <a:buFont typeface="Arial" panose="020B0604020202020204" pitchFamily="34" charset="0"/>
                <a:buChar char="•"/>
              </a:pPr>
              <a:r>
                <a:rPr lang="ar-SY" sz="1400" dirty="0">
                  <a:solidFill>
                    <a:schemeClr val="bg1">
                      <a:lumMod val="50000"/>
                    </a:schemeClr>
                  </a:solidFill>
                </a:rPr>
                <a:t>الخلايا النباتية والخلايا الحيوانية </a:t>
              </a:r>
            </a:p>
          </p:txBody>
        </p:sp>
        <p:sp>
          <p:nvSpPr>
            <p:cNvPr id="135" name="TextBox 134">
              <a:extLst>
                <a:ext uri="{FF2B5EF4-FFF2-40B4-BE49-F238E27FC236}">
                  <a16:creationId xmlns:a16="http://schemas.microsoft.com/office/drawing/2014/main" id="{B22B002D-9D34-458C-817D-C26C5CE1FE6D}"/>
                </a:ext>
              </a:extLst>
            </p:cNvPr>
            <p:cNvSpPr txBox="1"/>
            <p:nvPr/>
          </p:nvSpPr>
          <p:spPr>
            <a:xfrm>
              <a:off x="7347414" y="3155536"/>
              <a:ext cx="1152358" cy="393813"/>
            </a:xfrm>
            <a:prstGeom prst="rect">
              <a:avLst/>
            </a:prstGeom>
            <a:noFill/>
          </p:spPr>
          <p:txBody>
            <a:bodyPr wrap="square" rtlCol="0">
              <a:spAutoFit/>
            </a:bodyPr>
            <a:lstStyle/>
            <a:p>
              <a:pPr marL="171450" indent="-171450" algn="ctr">
                <a:buFont typeface="Arial" panose="020B0604020202020204" pitchFamily="34" charset="0"/>
                <a:buChar char="•"/>
              </a:pPr>
              <a:endParaRPr lang="en-US" sz="1200" dirty="0">
                <a:solidFill>
                  <a:schemeClr val="bg1">
                    <a:lumMod val="50000"/>
                  </a:schemeClr>
                </a:solidFill>
              </a:endParaRPr>
            </a:p>
          </p:txBody>
        </p:sp>
        <p:sp>
          <p:nvSpPr>
            <p:cNvPr id="136" name="TextBox 135">
              <a:extLst>
                <a:ext uri="{FF2B5EF4-FFF2-40B4-BE49-F238E27FC236}">
                  <a16:creationId xmlns:a16="http://schemas.microsoft.com/office/drawing/2014/main" id="{FDBF092B-6162-42B9-BDFC-B1FBFE88BF6A}"/>
                </a:ext>
              </a:extLst>
            </p:cNvPr>
            <p:cNvSpPr txBox="1"/>
            <p:nvPr/>
          </p:nvSpPr>
          <p:spPr>
            <a:xfrm>
              <a:off x="7340520" y="3730053"/>
              <a:ext cx="1152358" cy="393813"/>
            </a:xfrm>
            <a:prstGeom prst="rect">
              <a:avLst/>
            </a:prstGeom>
            <a:noFill/>
          </p:spPr>
          <p:txBody>
            <a:bodyPr wrap="square" rtlCol="0">
              <a:spAutoFit/>
            </a:bodyPr>
            <a:lstStyle/>
            <a:p>
              <a:pPr marL="171450" indent="-171450" algn="ctr">
                <a:buFont typeface="Arial" panose="020B0604020202020204" pitchFamily="34" charset="0"/>
                <a:buChar char="•"/>
              </a:pPr>
              <a:endParaRPr lang="en-US" sz="1200" dirty="0">
                <a:solidFill>
                  <a:schemeClr val="bg1">
                    <a:lumMod val="50000"/>
                  </a:schemeClr>
                </a:solidFill>
              </a:endParaRPr>
            </a:p>
          </p:txBody>
        </p:sp>
      </p:grpSp>
      <p:grpSp>
        <p:nvGrpSpPr>
          <p:cNvPr id="137" name="Group 136">
            <a:extLst>
              <a:ext uri="{FF2B5EF4-FFF2-40B4-BE49-F238E27FC236}">
                <a16:creationId xmlns:a16="http://schemas.microsoft.com/office/drawing/2014/main" id="{B0398BE0-F7F6-479F-A20D-C686076BBA7B}"/>
              </a:ext>
            </a:extLst>
          </p:cNvPr>
          <p:cNvGrpSpPr/>
          <p:nvPr/>
        </p:nvGrpSpPr>
        <p:grpSpPr>
          <a:xfrm>
            <a:off x="5687006" y="2811567"/>
            <a:ext cx="1485159" cy="3989337"/>
            <a:chOff x="8890368" y="645342"/>
            <a:chExt cx="2111469" cy="5671689"/>
          </a:xfrm>
        </p:grpSpPr>
        <p:sp>
          <p:nvSpPr>
            <p:cNvPr id="138" name="Isosceles Triangle 137">
              <a:extLst>
                <a:ext uri="{FF2B5EF4-FFF2-40B4-BE49-F238E27FC236}">
                  <a16:creationId xmlns:a16="http://schemas.microsoft.com/office/drawing/2014/main" id="{5F7612AC-8587-478D-812E-1299B2430C28}"/>
                </a:ext>
              </a:extLst>
            </p:cNvPr>
            <p:cNvSpPr/>
            <p:nvPr/>
          </p:nvSpPr>
          <p:spPr>
            <a:xfrm rot="20607612">
              <a:off x="9398547" y="884722"/>
              <a:ext cx="196543" cy="246978"/>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32C74380-4C68-4DD8-9CD8-6EB5CD5E5573}"/>
                </a:ext>
              </a:extLst>
            </p:cNvPr>
            <p:cNvSpPr/>
            <p:nvPr/>
          </p:nvSpPr>
          <p:spPr>
            <a:xfrm flipH="1">
              <a:off x="8890368" y="645342"/>
              <a:ext cx="2111469" cy="5671689"/>
            </a:xfrm>
            <a:custGeom>
              <a:avLst/>
              <a:gdLst>
                <a:gd name="connsiteX0" fmla="*/ 3933372 w 3933372"/>
                <a:gd name="connsiteY0" fmla="*/ 5845265 h 6432911"/>
                <a:gd name="connsiteX1" fmla="*/ 0 w 3933372"/>
                <a:gd name="connsiteY1" fmla="*/ 5845265 h 6432911"/>
                <a:gd name="connsiteX2" fmla="*/ 0 w 3933372"/>
                <a:gd name="connsiteY2" fmla="*/ 587646 h 6432911"/>
                <a:gd name="connsiteX3" fmla="*/ 0 w 3933372"/>
                <a:gd name="connsiteY3" fmla="*/ 565692 h 6432911"/>
                <a:gd name="connsiteX4" fmla="*/ 0 w 3933372"/>
                <a:gd name="connsiteY4" fmla="*/ 0 h 6432911"/>
                <a:gd name="connsiteX5" fmla="*/ 3786424 w 3933372"/>
                <a:gd name="connsiteY5" fmla="*/ 565692 h 6432911"/>
                <a:gd name="connsiteX6" fmla="*/ 3933372 w 3933372"/>
                <a:gd name="connsiteY6" fmla="*/ 565692 h 6432911"/>
                <a:gd name="connsiteX7" fmla="*/ 3933372 w 3933372"/>
                <a:gd name="connsiteY7" fmla="*/ 587646 h 6432911"/>
                <a:gd name="connsiteX8" fmla="*/ 0 w 3933372"/>
                <a:gd name="connsiteY8" fmla="*/ 6432911 h 6432911"/>
                <a:gd name="connsiteX9" fmla="*/ 0 w 3933372"/>
                <a:gd name="connsiteY9" fmla="*/ 5845265 h 6432911"/>
                <a:gd name="connsiteX10" fmla="*/ 3933372 w 3933372"/>
                <a:gd name="connsiteY10" fmla="*/ 5845265 h 643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3372" h="6432911">
                  <a:moveTo>
                    <a:pt x="3933372" y="5845265"/>
                  </a:moveTo>
                  <a:lnTo>
                    <a:pt x="0" y="5845265"/>
                  </a:lnTo>
                  <a:lnTo>
                    <a:pt x="0" y="587646"/>
                  </a:lnTo>
                  <a:lnTo>
                    <a:pt x="0" y="565692"/>
                  </a:lnTo>
                  <a:lnTo>
                    <a:pt x="0" y="0"/>
                  </a:lnTo>
                  <a:lnTo>
                    <a:pt x="3786424" y="565692"/>
                  </a:lnTo>
                  <a:lnTo>
                    <a:pt x="3933372" y="565692"/>
                  </a:lnTo>
                  <a:lnTo>
                    <a:pt x="3933372" y="587646"/>
                  </a:lnTo>
                  <a:close/>
                  <a:moveTo>
                    <a:pt x="0" y="6432911"/>
                  </a:moveTo>
                  <a:lnTo>
                    <a:pt x="0" y="5845265"/>
                  </a:lnTo>
                  <a:lnTo>
                    <a:pt x="3933372" y="5845265"/>
                  </a:lnTo>
                  <a:close/>
                </a:path>
              </a:pathLst>
            </a:custGeom>
            <a:gradFill flip="none" rotWithShape="1">
              <a:gsLst>
                <a:gs pos="92000">
                  <a:srgbClr val="E4E4E4"/>
                </a:gs>
                <a:gs pos="100000">
                  <a:schemeClr val="bg1">
                    <a:lumMod val="85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0" name="Graphic 139">
              <a:extLst>
                <a:ext uri="{FF2B5EF4-FFF2-40B4-BE49-F238E27FC236}">
                  <a16:creationId xmlns:a16="http://schemas.microsoft.com/office/drawing/2014/main" id="{2FFF6A36-5440-40B8-837F-BFE1AB8D86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79394" y="5299020"/>
              <a:ext cx="560084" cy="421334"/>
            </a:xfrm>
            <a:prstGeom prst="rect">
              <a:avLst/>
            </a:prstGeom>
          </p:spPr>
        </p:pic>
        <p:sp>
          <p:nvSpPr>
            <p:cNvPr id="141" name="TextBox 140">
              <a:extLst>
                <a:ext uri="{FF2B5EF4-FFF2-40B4-BE49-F238E27FC236}">
                  <a16:creationId xmlns:a16="http://schemas.microsoft.com/office/drawing/2014/main" id="{E7FC16C8-F5A4-4FD7-BF4E-E4638552653B}"/>
                </a:ext>
              </a:extLst>
            </p:cNvPr>
            <p:cNvSpPr txBox="1"/>
            <p:nvPr/>
          </p:nvSpPr>
          <p:spPr>
            <a:xfrm>
              <a:off x="9556281" y="1687849"/>
              <a:ext cx="730116" cy="918897"/>
            </a:xfrm>
            <a:prstGeom prst="rect">
              <a:avLst/>
            </a:prstGeom>
            <a:noFill/>
            <a:scene3d>
              <a:camera prst="obliqueTopRight"/>
              <a:lightRig rig="threePt" dir="t"/>
            </a:scene3d>
          </p:spPr>
          <p:txBody>
            <a:bodyPr wrap="square" rtlCol="0">
              <a:spAutoFit/>
              <a:scene3d>
                <a:camera prst="perspectiveLeft"/>
                <a:lightRig rig="threePt" dir="t"/>
              </a:scene3d>
            </a:bodyPr>
            <a:lstStyle/>
            <a:p>
              <a:r>
                <a:rPr lang="en-US" sz="3600" dirty="0">
                  <a:solidFill>
                    <a:srgbClr val="CC00CC"/>
                  </a:solidFill>
                  <a:latin typeface="Oswald" panose="02000503000000000000" pitchFamily="2" charset="0"/>
                </a:rPr>
                <a:t>3</a:t>
              </a:r>
            </a:p>
          </p:txBody>
        </p:sp>
        <p:sp>
          <p:nvSpPr>
            <p:cNvPr id="142" name="Arrow: Down 141">
              <a:extLst>
                <a:ext uri="{FF2B5EF4-FFF2-40B4-BE49-F238E27FC236}">
                  <a16:creationId xmlns:a16="http://schemas.microsoft.com/office/drawing/2014/main" id="{CAC37A22-50BB-4714-B8E1-F524B9A2D835}"/>
                </a:ext>
              </a:extLst>
            </p:cNvPr>
            <p:cNvSpPr/>
            <p:nvPr/>
          </p:nvSpPr>
          <p:spPr>
            <a:xfrm rot="20612401">
              <a:off x="9462731" y="829723"/>
              <a:ext cx="616071" cy="720964"/>
            </a:xfrm>
            <a:prstGeom prst="downArrow">
              <a:avLst/>
            </a:prstGeom>
            <a:solidFill>
              <a:srgbClr val="FF9900"/>
            </a:solidFill>
            <a:ln>
              <a:no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22A419AA-D699-4DBF-962A-BFC7225E01E1}"/>
                </a:ext>
              </a:extLst>
            </p:cNvPr>
            <p:cNvSpPr txBox="1"/>
            <p:nvPr/>
          </p:nvSpPr>
          <p:spPr>
            <a:xfrm>
              <a:off x="9204430" y="2665703"/>
              <a:ext cx="1524111" cy="1093924"/>
            </a:xfrm>
            <a:prstGeom prst="rect">
              <a:avLst/>
            </a:prstGeom>
            <a:noFill/>
          </p:spPr>
          <p:txBody>
            <a:bodyPr wrap="square" rtlCol="0">
              <a:spAutoFit/>
            </a:bodyPr>
            <a:lstStyle/>
            <a:p>
              <a:pPr marL="171450" indent="-171450" algn="r" rtl="1">
                <a:buFont typeface="Arial" panose="020B0604020202020204" pitchFamily="34" charset="0"/>
                <a:buChar char="•"/>
              </a:pPr>
              <a:r>
                <a:rPr lang="ar-SY" sz="1600" dirty="0">
                  <a:solidFill>
                    <a:schemeClr val="bg1">
                      <a:lumMod val="50000"/>
                    </a:schemeClr>
                  </a:solidFill>
                </a:rPr>
                <a:t>كيف تنتظم الخلايا</a:t>
              </a:r>
            </a:p>
            <a:p>
              <a:pPr marL="171450" indent="-171450" algn="r" rtl="1">
                <a:buFont typeface="Arial" panose="020B0604020202020204" pitchFamily="34" charset="0"/>
                <a:buChar char="•"/>
              </a:pPr>
              <a:endParaRPr lang="en-US" sz="1200" dirty="0">
                <a:solidFill>
                  <a:schemeClr val="bg1">
                    <a:lumMod val="50000"/>
                  </a:schemeClr>
                </a:solidFill>
              </a:endParaRPr>
            </a:p>
          </p:txBody>
        </p:sp>
        <p:sp>
          <p:nvSpPr>
            <p:cNvPr id="144" name="TextBox 143">
              <a:extLst>
                <a:ext uri="{FF2B5EF4-FFF2-40B4-BE49-F238E27FC236}">
                  <a16:creationId xmlns:a16="http://schemas.microsoft.com/office/drawing/2014/main" id="{3CA4067E-B872-4CEA-8BD1-2ACC646745BE}"/>
                </a:ext>
              </a:extLst>
            </p:cNvPr>
            <p:cNvSpPr txBox="1"/>
            <p:nvPr/>
          </p:nvSpPr>
          <p:spPr>
            <a:xfrm>
              <a:off x="9197537" y="3240218"/>
              <a:ext cx="1152358" cy="393813"/>
            </a:xfrm>
            <a:prstGeom prst="rect">
              <a:avLst/>
            </a:prstGeom>
            <a:noFill/>
          </p:spPr>
          <p:txBody>
            <a:bodyPr wrap="square" rtlCol="0">
              <a:spAutoFit/>
            </a:bodyPr>
            <a:lstStyle/>
            <a:p>
              <a:pPr marL="171450" indent="-171450" algn="ctr">
                <a:buFont typeface="Arial" panose="020B0604020202020204" pitchFamily="34" charset="0"/>
                <a:buChar char="•"/>
              </a:pPr>
              <a:endParaRPr lang="en-US" sz="1200" dirty="0">
                <a:solidFill>
                  <a:schemeClr val="bg1">
                    <a:lumMod val="50000"/>
                  </a:schemeClr>
                </a:solidFill>
              </a:endParaRPr>
            </a:p>
          </p:txBody>
        </p:sp>
        <p:sp>
          <p:nvSpPr>
            <p:cNvPr id="145" name="TextBox 144">
              <a:extLst>
                <a:ext uri="{FF2B5EF4-FFF2-40B4-BE49-F238E27FC236}">
                  <a16:creationId xmlns:a16="http://schemas.microsoft.com/office/drawing/2014/main" id="{FAA4F5E5-6A6D-4667-B39C-13D77FC4934C}"/>
                </a:ext>
              </a:extLst>
            </p:cNvPr>
            <p:cNvSpPr txBox="1"/>
            <p:nvPr/>
          </p:nvSpPr>
          <p:spPr>
            <a:xfrm>
              <a:off x="9190644" y="3814735"/>
              <a:ext cx="1152358" cy="393813"/>
            </a:xfrm>
            <a:prstGeom prst="rect">
              <a:avLst/>
            </a:prstGeom>
            <a:noFill/>
          </p:spPr>
          <p:txBody>
            <a:bodyPr wrap="square" rtlCol="0">
              <a:spAutoFit/>
            </a:bodyPr>
            <a:lstStyle/>
            <a:p>
              <a:pPr marL="171450" indent="-171450" algn="ctr">
                <a:buFont typeface="Arial" panose="020B0604020202020204" pitchFamily="34" charset="0"/>
                <a:buChar char="•"/>
              </a:pPr>
              <a:endParaRPr lang="en-US" sz="1200" dirty="0">
                <a:solidFill>
                  <a:schemeClr val="bg1">
                    <a:lumMod val="50000"/>
                  </a:schemeClr>
                </a:solidFill>
              </a:endParaRPr>
            </a:p>
          </p:txBody>
        </p:sp>
      </p:grpSp>
      <p:grpSp>
        <p:nvGrpSpPr>
          <p:cNvPr id="146" name="Group 145">
            <a:extLst>
              <a:ext uri="{FF2B5EF4-FFF2-40B4-BE49-F238E27FC236}">
                <a16:creationId xmlns:a16="http://schemas.microsoft.com/office/drawing/2014/main" id="{4A895F9F-F94B-40CF-9FEC-07140893EBEC}"/>
              </a:ext>
            </a:extLst>
          </p:cNvPr>
          <p:cNvGrpSpPr/>
          <p:nvPr/>
        </p:nvGrpSpPr>
        <p:grpSpPr>
          <a:xfrm>
            <a:off x="799072" y="2836331"/>
            <a:ext cx="2151231" cy="607678"/>
            <a:chOff x="1876904" y="850457"/>
            <a:chExt cx="3058430" cy="863943"/>
          </a:xfrm>
        </p:grpSpPr>
        <p:sp>
          <p:nvSpPr>
            <p:cNvPr id="147" name="Rectangle 146">
              <a:extLst>
                <a:ext uri="{FF2B5EF4-FFF2-40B4-BE49-F238E27FC236}">
                  <a16:creationId xmlns:a16="http://schemas.microsoft.com/office/drawing/2014/main" id="{BFD54088-9058-41CE-8EC7-E79E25E8D548}"/>
                </a:ext>
              </a:extLst>
            </p:cNvPr>
            <p:cNvSpPr/>
            <p:nvPr/>
          </p:nvSpPr>
          <p:spPr>
            <a:xfrm>
              <a:off x="2184026" y="946593"/>
              <a:ext cx="2456981" cy="371106"/>
            </a:xfrm>
            <a:prstGeom prst="rect">
              <a:avLst/>
            </a:prstGeom>
            <a:gradFill flip="none" rotWithShape="1">
              <a:gsLst>
                <a:gs pos="7000">
                  <a:srgbClr val="C2C2C2"/>
                </a:gs>
                <a:gs pos="51000">
                  <a:schemeClr val="bg1">
                    <a:lumMod val="0"/>
                    <a:lumOff val="100000"/>
                  </a:schemeClr>
                </a:gs>
                <a:gs pos="100000">
                  <a:srgbClr val="C2C2C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115665E2-F792-4E3A-AD65-6186A957E486}"/>
                </a:ext>
              </a:extLst>
            </p:cNvPr>
            <p:cNvSpPr/>
            <p:nvPr/>
          </p:nvSpPr>
          <p:spPr>
            <a:xfrm>
              <a:off x="2280003" y="1120555"/>
              <a:ext cx="137160" cy="13716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9" name="Oval 148">
              <a:extLst>
                <a:ext uri="{FF2B5EF4-FFF2-40B4-BE49-F238E27FC236}">
                  <a16:creationId xmlns:a16="http://schemas.microsoft.com/office/drawing/2014/main" id="{A969A617-9F11-4370-BBCC-53DE652E3DD5}"/>
                </a:ext>
              </a:extLst>
            </p:cNvPr>
            <p:cNvSpPr/>
            <p:nvPr/>
          </p:nvSpPr>
          <p:spPr>
            <a:xfrm>
              <a:off x="4365878" y="1120555"/>
              <a:ext cx="137160" cy="13716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0" name="Freeform: Shape 149">
              <a:extLst>
                <a:ext uri="{FF2B5EF4-FFF2-40B4-BE49-F238E27FC236}">
                  <a16:creationId xmlns:a16="http://schemas.microsoft.com/office/drawing/2014/main" id="{D246638C-BA04-4253-A9AA-68337A20CB33}"/>
                </a:ext>
              </a:extLst>
            </p:cNvPr>
            <p:cNvSpPr/>
            <p:nvPr/>
          </p:nvSpPr>
          <p:spPr>
            <a:xfrm>
              <a:off x="1876904" y="946593"/>
              <a:ext cx="3058429" cy="767806"/>
            </a:xfrm>
            <a:custGeom>
              <a:avLst/>
              <a:gdLst>
                <a:gd name="connsiteX0" fmla="*/ 350858 w 3788229"/>
                <a:gd name="connsiteY0" fmla="*/ 59690 h 961209"/>
                <a:gd name="connsiteX1" fmla="*/ 108857 w 3788229"/>
                <a:gd name="connsiteY1" fmla="*/ 301691 h 961209"/>
                <a:gd name="connsiteX2" fmla="*/ 108857 w 3788229"/>
                <a:gd name="connsiteY2" fmla="*/ 659518 h 961209"/>
                <a:gd name="connsiteX3" fmla="*/ 350858 w 3788229"/>
                <a:gd name="connsiteY3" fmla="*/ 901519 h 961209"/>
                <a:gd name="connsiteX4" fmla="*/ 3437371 w 3788229"/>
                <a:gd name="connsiteY4" fmla="*/ 901519 h 961209"/>
                <a:gd name="connsiteX5" fmla="*/ 3679372 w 3788229"/>
                <a:gd name="connsiteY5" fmla="*/ 659518 h 961209"/>
                <a:gd name="connsiteX6" fmla="*/ 3679372 w 3788229"/>
                <a:gd name="connsiteY6" fmla="*/ 301691 h 961209"/>
                <a:gd name="connsiteX7" fmla="*/ 3437371 w 3788229"/>
                <a:gd name="connsiteY7" fmla="*/ 59690 h 961209"/>
                <a:gd name="connsiteX8" fmla="*/ 276319 w 3788229"/>
                <a:gd name="connsiteY8" fmla="*/ 0 h 961209"/>
                <a:gd name="connsiteX9" fmla="*/ 3511910 w 3788229"/>
                <a:gd name="connsiteY9" fmla="*/ 0 h 961209"/>
                <a:gd name="connsiteX10" fmla="*/ 3788229 w 3788229"/>
                <a:gd name="connsiteY10" fmla="*/ 276319 h 961209"/>
                <a:gd name="connsiteX11" fmla="*/ 3788229 w 3788229"/>
                <a:gd name="connsiteY11" fmla="*/ 684890 h 961209"/>
                <a:gd name="connsiteX12" fmla="*/ 3511910 w 3788229"/>
                <a:gd name="connsiteY12" fmla="*/ 961209 h 961209"/>
                <a:gd name="connsiteX13" fmla="*/ 276319 w 3788229"/>
                <a:gd name="connsiteY13" fmla="*/ 961209 h 961209"/>
                <a:gd name="connsiteX14" fmla="*/ 0 w 3788229"/>
                <a:gd name="connsiteY14" fmla="*/ 684890 h 961209"/>
                <a:gd name="connsiteX15" fmla="*/ 0 w 3788229"/>
                <a:gd name="connsiteY15" fmla="*/ 276319 h 961209"/>
                <a:gd name="connsiteX16" fmla="*/ 276319 w 3788229"/>
                <a:gd name="connsiteY16" fmla="*/ 0 h 96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8229" h="961209">
                  <a:moveTo>
                    <a:pt x="350858" y="59690"/>
                  </a:moveTo>
                  <a:cubicBezTo>
                    <a:pt x="217205" y="59690"/>
                    <a:pt x="108857" y="168038"/>
                    <a:pt x="108857" y="301691"/>
                  </a:cubicBezTo>
                  <a:lnTo>
                    <a:pt x="108857" y="659518"/>
                  </a:lnTo>
                  <a:cubicBezTo>
                    <a:pt x="108857" y="793171"/>
                    <a:pt x="217205" y="901519"/>
                    <a:pt x="350858" y="901519"/>
                  </a:cubicBezTo>
                  <a:lnTo>
                    <a:pt x="3437371" y="901519"/>
                  </a:lnTo>
                  <a:cubicBezTo>
                    <a:pt x="3571024" y="901519"/>
                    <a:pt x="3679372" y="793171"/>
                    <a:pt x="3679372" y="659518"/>
                  </a:cubicBezTo>
                  <a:lnTo>
                    <a:pt x="3679372" y="301691"/>
                  </a:lnTo>
                  <a:cubicBezTo>
                    <a:pt x="3679372" y="168038"/>
                    <a:pt x="3571024" y="59690"/>
                    <a:pt x="3437371" y="59690"/>
                  </a:cubicBezTo>
                  <a:close/>
                  <a:moveTo>
                    <a:pt x="276319" y="0"/>
                  </a:moveTo>
                  <a:lnTo>
                    <a:pt x="3511910" y="0"/>
                  </a:lnTo>
                  <a:cubicBezTo>
                    <a:pt x="3664517" y="0"/>
                    <a:pt x="3788229" y="123712"/>
                    <a:pt x="3788229" y="276319"/>
                  </a:cubicBezTo>
                  <a:lnTo>
                    <a:pt x="3788229" y="684890"/>
                  </a:lnTo>
                  <a:cubicBezTo>
                    <a:pt x="3788229" y="837497"/>
                    <a:pt x="3664517" y="961209"/>
                    <a:pt x="3511910" y="961209"/>
                  </a:cubicBezTo>
                  <a:lnTo>
                    <a:pt x="276319" y="961209"/>
                  </a:lnTo>
                  <a:cubicBezTo>
                    <a:pt x="123712" y="961209"/>
                    <a:pt x="0" y="837497"/>
                    <a:pt x="0" y="684890"/>
                  </a:cubicBezTo>
                  <a:lnTo>
                    <a:pt x="0" y="276319"/>
                  </a:lnTo>
                  <a:cubicBezTo>
                    <a:pt x="0" y="123712"/>
                    <a:pt x="123712" y="0"/>
                    <a:pt x="276319" y="0"/>
                  </a:cubicBezTo>
                  <a:close/>
                </a:path>
              </a:pathLst>
            </a:custGeom>
            <a:gradFill flip="none" rotWithShape="1">
              <a:gsLst>
                <a:gs pos="30000">
                  <a:schemeClr val="bg1"/>
                </a:gs>
                <a:gs pos="0">
                  <a:schemeClr val="tx1"/>
                </a:gs>
                <a:gs pos="100000">
                  <a:schemeClr val="bg2">
                    <a:lumMod val="75000"/>
                  </a:schemeClr>
                </a:gs>
                <a:gs pos="79000">
                  <a:schemeClr val="bg1"/>
                </a:gs>
              </a:gsLst>
              <a:lin ang="27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4C68912B-111A-4834-8A99-3ABD3E2C39B7}"/>
                </a:ext>
              </a:extLst>
            </p:cNvPr>
            <p:cNvSpPr/>
            <p:nvPr/>
          </p:nvSpPr>
          <p:spPr>
            <a:xfrm>
              <a:off x="1876904" y="1463263"/>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76A0740-F42C-4760-9DAD-B329F38AA4A1}"/>
                </a:ext>
              </a:extLst>
            </p:cNvPr>
            <p:cNvSpPr/>
            <p:nvPr/>
          </p:nvSpPr>
          <p:spPr>
            <a:xfrm flipV="1">
              <a:off x="1877214" y="945153"/>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9E1E95BB-E315-41B3-988F-C9D617D45F3D}"/>
                </a:ext>
              </a:extLst>
            </p:cNvPr>
            <p:cNvSpPr/>
            <p:nvPr/>
          </p:nvSpPr>
          <p:spPr>
            <a:xfrm flipH="1">
              <a:off x="4634611" y="1463262"/>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238C8D41-A349-4ACF-B18C-B62B2389BB2F}"/>
                </a:ext>
              </a:extLst>
            </p:cNvPr>
            <p:cNvSpPr/>
            <p:nvPr/>
          </p:nvSpPr>
          <p:spPr>
            <a:xfrm flipH="1" flipV="1">
              <a:off x="4634611" y="947845"/>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B7A91ECA-C0C9-4565-8C60-2F14B3954C79}"/>
                </a:ext>
              </a:extLst>
            </p:cNvPr>
            <p:cNvSpPr/>
            <p:nvPr/>
          </p:nvSpPr>
          <p:spPr>
            <a:xfrm>
              <a:off x="2184025" y="850457"/>
              <a:ext cx="2456981" cy="172757"/>
            </a:xfrm>
            <a:prstGeom prst="rect">
              <a:avLst/>
            </a:prstGeom>
            <a:gradFill flip="none" rotWithShape="1">
              <a:gsLst>
                <a:gs pos="7000">
                  <a:schemeClr val="tx1">
                    <a:lumMod val="65000"/>
                    <a:lumOff val="35000"/>
                  </a:schemeClr>
                </a:gs>
                <a:gs pos="51000">
                  <a:schemeClr val="bg1">
                    <a:lumMod val="0"/>
                    <a:lumOff val="100000"/>
                  </a:schemeClr>
                </a:gs>
                <a:gs pos="100000">
                  <a:schemeClr val="tx1">
                    <a:lumMod val="50000"/>
                    <a:lumOff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75000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14:bounceEnd="40000">
                                          <p:cBhvr additive="base">
                                            <p:cTn id="13" dur="10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1000"/>
                                            <p:tgtEl>
                                              <p:spTgt spid="114"/>
                                            </p:tgtEl>
                                          </p:cBhvr>
                                        </p:animEffect>
                                        <p:anim calcmode="lin" valueType="num">
                                          <p:cBhvr>
                                            <p:cTn id="20" dur="1000" fill="hold"/>
                                            <p:tgtEl>
                                              <p:spTgt spid="114"/>
                                            </p:tgtEl>
                                            <p:attrNameLst>
                                              <p:attrName>ppt_x</p:attrName>
                                            </p:attrNameLst>
                                          </p:cBhvr>
                                          <p:tavLst>
                                            <p:tav tm="0">
                                              <p:val>
                                                <p:strVal val="#ppt_x"/>
                                              </p:val>
                                            </p:tav>
                                            <p:tav tm="100000">
                                              <p:val>
                                                <p:strVal val="#ppt_x"/>
                                              </p:val>
                                            </p:tav>
                                          </p:tavLst>
                                        </p:anim>
                                        <p:anim calcmode="lin" valueType="num">
                                          <p:cBhvr>
                                            <p:cTn id="21" dur="900" decel="100000" fill="hold"/>
                                            <p:tgtEl>
                                              <p:spTgt spid="1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wipe(left)">
                                          <p:cBhvr>
                                            <p:cTn id="27" dur="500"/>
                                            <p:tgtEl>
                                              <p:spTgt spid="1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wipe(left)">
                                          <p:cBhvr>
                                            <p:cTn id="32" dur="500"/>
                                            <p:tgtEl>
                                              <p:spTgt spid="12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wipe(left)">
                                          <p:cBhvr>
                                            <p:cTn id="41"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1000" fill="hold"/>
                                            <p:tgtEl>
                                              <p:spTgt spid="67"/>
                                            </p:tgtEl>
                                            <p:attrNameLst>
                                              <p:attrName>ppt_x</p:attrName>
                                            </p:attrNameLst>
                                          </p:cBhvr>
                                          <p:tavLst>
                                            <p:tav tm="0">
                                              <p:val>
                                                <p:strVal val="#ppt_x"/>
                                              </p:val>
                                            </p:tav>
                                            <p:tav tm="100000">
                                              <p:val>
                                                <p:strVal val="#ppt_x"/>
                                              </p:val>
                                            </p:tav>
                                          </p:tavLst>
                                        </p:anim>
                                        <p:anim calcmode="lin" valueType="num">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1000"/>
                                            <p:tgtEl>
                                              <p:spTgt spid="114"/>
                                            </p:tgtEl>
                                          </p:cBhvr>
                                        </p:animEffect>
                                        <p:anim calcmode="lin" valueType="num">
                                          <p:cBhvr>
                                            <p:cTn id="20" dur="1000" fill="hold"/>
                                            <p:tgtEl>
                                              <p:spTgt spid="114"/>
                                            </p:tgtEl>
                                            <p:attrNameLst>
                                              <p:attrName>ppt_x</p:attrName>
                                            </p:attrNameLst>
                                          </p:cBhvr>
                                          <p:tavLst>
                                            <p:tav tm="0">
                                              <p:val>
                                                <p:strVal val="#ppt_x"/>
                                              </p:val>
                                            </p:tav>
                                            <p:tav tm="100000">
                                              <p:val>
                                                <p:strVal val="#ppt_x"/>
                                              </p:val>
                                            </p:tav>
                                          </p:tavLst>
                                        </p:anim>
                                        <p:anim calcmode="lin" valueType="num">
                                          <p:cBhvr>
                                            <p:cTn id="21" dur="900" decel="100000" fill="hold"/>
                                            <p:tgtEl>
                                              <p:spTgt spid="1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wipe(left)">
                                          <p:cBhvr>
                                            <p:cTn id="27" dur="500"/>
                                            <p:tgtEl>
                                              <p:spTgt spid="1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wipe(left)">
                                          <p:cBhvr>
                                            <p:cTn id="32" dur="500"/>
                                            <p:tgtEl>
                                              <p:spTgt spid="12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wipe(left)">
                                          <p:cBhvr>
                                            <p:cTn id="41"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BA713FED-C5FB-4175-9BB9-32B95F445263}"/>
              </a:ext>
            </a:extLst>
          </p:cNvPr>
          <p:cNvGrpSpPr/>
          <p:nvPr/>
        </p:nvGrpSpPr>
        <p:grpSpPr>
          <a:xfrm rot="5400000">
            <a:off x="9022286" y="-764592"/>
            <a:ext cx="1671101" cy="5056015"/>
            <a:chOff x="10161270" y="1004434"/>
            <a:chExt cx="1671101" cy="5056015"/>
          </a:xfrm>
          <a:effectLst/>
        </p:grpSpPr>
        <p:sp>
          <p:nvSpPr>
            <p:cNvPr id="58" name="Rectangle: Top Corners Rounded 57">
              <a:extLst>
                <a:ext uri="{FF2B5EF4-FFF2-40B4-BE49-F238E27FC236}">
                  <a16:creationId xmlns:a16="http://schemas.microsoft.com/office/drawing/2014/main" id="{4F05FD65-A26F-429C-ACC0-5D0CDECE0324}"/>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Top Corners Rounded 58">
              <a:extLst>
                <a:ext uri="{FF2B5EF4-FFF2-40B4-BE49-F238E27FC236}">
                  <a16:creationId xmlns:a16="http://schemas.microsoft.com/office/drawing/2014/main" id="{4C9D4162-64D1-466F-B18C-73F03B47E94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F94FA4E-C290-4982-B3DB-2FB3DE579224}"/>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910A3C52-26C3-4E2D-90DF-8139EDE559F6}"/>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1C935F6B-05B8-4020-8A51-4F5EACD8F721}"/>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Arrow: Pentagon 62">
              <a:extLst>
                <a:ext uri="{FF2B5EF4-FFF2-40B4-BE49-F238E27FC236}">
                  <a16:creationId xmlns:a16="http://schemas.microsoft.com/office/drawing/2014/main" id="{3BD2911A-2A72-4015-9E22-DF4000E004D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8943599-9751-48F9-8BC4-B3DBB11BB75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47EDCD8E-DFCF-45DC-AABF-028A1B8DED7C}"/>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B928F7F6-6AF5-411D-83AD-9E394911A394}"/>
                </a:ext>
              </a:extLst>
            </p:cNvPr>
            <p:cNvSpPr txBox="1"/>
            <p:nvPr/>
          </p:nvSpPr>
          <p:spPr>
            <a:xfrm rot="16200000">
              <a:off x="9377335" y="3333917"/>
              <a:ext cx="3163115" cy="88430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2000" b="1" i="0" u="none" strike="noStrike" kern="1200" cap="none" spc="0" normalizeH="0" baseline="0" noProof="0" dirty="0">
                  <a:ln>
                    <a:noFill/>
                  </a:ln>
                  <a:solidFill>
                    <a:srgbClr val="FF0000"/>
                  </a:solidFill>
                  <a:effectLst/>
                  <a:uLnTx/>
                  <a:uFillTx/>
                  <a:latin typeface="Calibri" panose="020F0502020204030204"/>
                  <a:ea typeface="+mn-ea"/>
                  <a:cs typeface="+mn-cs"/>
                </a:rPr>
                <a:t> أقارن : </a:t>
              </a:r>
              <a:endParaRPr kumimoji="0" lang="ar-SY"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فيم تتشابه الخلايا  النباتية والخلايا الحيوانية ؟ وفيم تختلفان ؟</a:t>
              </a:r>
            </a:p>
          </p:txBody>
        </p:sp>
      </p:gr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427392" y="-1286624"/>
            <a:ext cx="470550" cy="3325331"/>
            <a:chOff x="10161271" y="1198609"/>
            <a:chExt cx="1671101"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9858480" y="2717418"/>
              <a:ext cx="2471394" cy="1311638"/>
            </a:xfrm>
            <a:prstGeom prst="rect">
              <a:avLst/>
            </a:prstGeom>
            <a:noFill/>
          </p:spPr>
          <p:txBody>
            <a:bodyPr wrap="square" rtlCol="0">
              <a:spAutoFit/>
            </a:bodyPr>
            <a:lstStyle/>
            <a:p>
              <a:pPr algn="ctr"/>
              <a:r>
                <a:rPr lang="ar-SY" b="1" dirty="0">
                  <a:solidFill>
                    <a:srgbClr val="FF0000"/>
                  </a:solidFill>
                </a:rPr>
                <a:t>أفكر وأتحدث وأكتب </a:t>
              </a:r>
            </a:p>
          </p:txBody>
        </p:sp>
      </p:grpSp>
      <p:sp>
        <p:nvSpPr>
          <p:cNvPr id="112" name="Oval 111">
            <a:extLst>
              <a:ext uri="{FF2B5EF4-FFF2-40B4-BE49-F238E27FC236}">
                <a16:creationId xmlns:a16="http://schemas.microsoft.com/office/drawing/2014/main" id="{5724A9DF-50E8-4426-92F7-842BF3479F7C}"/>
              </a:ext>
            </a:extLst>
          </p:cNvPr>
          <p:cNvSpPr/>
          <p:nvPr/>
        </p:nvSpPr>
        <p:spPr>
          <a:xfrm rot="223389">
            <a:off x="5126337" y="6257473"/>
            <a:ext cx="2231305" cy="729275"/>
          </a:xfrm>
          <a:prstGeom prst="ellipse">
            <a:avLst/>
          </a:prstGeom>
          <a:gradFill flip="none" rotWithShape="1">
            <a:gsLst>
              <a:gs pos="100000">
                <a:schemeClr val="accent1">
                  <a:alpha val="0"/>
                  <a:lumMod val="0"/>
                </a:schemeClr>
              </a:gs>
              <a:gs pos="16000">
                <a:schemeClr val="tx1">
                  <a:alpha val="56000"/>
                </a:schemeClr>
              </a:gs>
            </a:gsLst>
            <a:path path="shape">
              <a:fillToRect l="50000" t="50000" r="50000" b="50000"/>
            </a:path>
            <a:tileRect/>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12">
            <a:extLst>
              <a:ext uri="{FF2B5EF4-FFF2-40B4-BE49-F238E27FC236}">
                <a16:creationId xmlns:a16="http://schemas.microsoft.com/office/drawing/2014/main" id="{269C0F88-5006-40CD-906C-785BFAFDF017}"/>
              </a:ext>
            </a:extLst>
          </p:cNvPr>
          <p:cNvSpPr/>
          <p:nvPr/>
        </p:nvSpPr>
        <p:spPr>
          <a:xfrm>
            <a:off x="473372" y="3001377"/>
            <a:ext cx="2678272" cy="3770952"/>
          </a:xfrm>
          <a:prstGeom prst="roundRect">
            <a:avLst>
              <a:gd name="adj" fmla="val 4904"/>
            </a:avLst>
          </a:prstGeom>
          <a:solidFill>
            <a:srgbClr val="124F74"/>
          </a:solidFill>
          <a:ln>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E2F1B26B-C5E6-4F7D-B48C-92247B314D92}"/>
              </a:ext>
            </a:extLst>
          </p:cNvPr>
          <p:cNvGrpSpPr/>
          <p:nvPr/>
        </p:nvGrpSpPr>
        <p:grpSpPr>
          <a:xfrm>
            <a:off x="633429" y="3145039"/>
            <a:ext cx="2439261" cy="3274101"/>
            <a:chOff x="1684952" y="1463262"/>
            <a:chExt cx="3467927" cy="4654829"/>
          </a:xfrm>
        </p:grpSpPr>
        <p:sp>
          <p:nvSpPr>
            <p:cNvPr id="115" name="Rectangle 114">
              <a:extLst>
                <a:ext uri="{FF2B5EF4-FFF2-40B4-BE49-F238E27FC236}">
                  <a16:creationId xmlns:a16="http://schemas.microsoft.com/office/drawing/2014/main" id="{3EF6D982-9B64-400C-BFB9-097F476E8F52}"/>
                </a:ext>
              </a:extLst>
            </p:cNvPr>
            <p:cNvSpPr/>
            <p:nvPr/>
          </p:nvSpPr>
          <p:spPr>
            <a:xfrm>
              <a:off x="1684952" y="1463262"/>
              <a:ext cx="3467927" cy="4654829"/>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329A87CF-8C1A-4535-A3B6-09EE896E9330}"/>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366" b="91843" l="10000" r="90000">
                          <a14:foregroundMark x1="26364" y1="9366" x2="26364" y2="16012"/>
                          <a14:foregroundMark x1="19886" y1="91843" x2="19886" y2="91843"/>
                        </a14:backgroundRemoval>
                      </a14:imgEffect>
                    </a14:imgLayer>
                  </a14:imgProps>
                </a:ext>
                <a:ext uri="{28A0092B-C50C-407E-A947-70E740481C1C}">
                  <a14:useLocalDpi xmlns:a14="http://schemas.microsoft.com/office/drawing/2010/main" val="0"/>
                </a:ext>
              </a:extLst>
            </a:blip>
            <a:srcRect b="1534"/>
            <a:stretch/>
          </p:blipFill>
          <p:spPr>
            <a:xfrm>
              <a:off x="2165566" y="2124044"/>
              <a:ext cx="2315029" cy="1812327"/>
            </a:xfrm>
            <a:prstGeom prst="rect">
              <a:avLst/>
            </a:prstGeom>
          </p:spPr>
        </p:pic>
        <p:sp>
          <p:nvSpPr>
            <p:cNvPr id="117" name="TextBox 116">
              <a:extLst>
                <a:ext uri="{FF2B5EF4-FFF2-40B4-BE49-F238E27FC236}">
                  <a16:creationId xmlns:a16="http://schemas.microsoft.com/office/drawing/2014/main" id="{FE316ECE-2629-4F63-A24F-74AB5E174E4F}"/>
                </a:ext>
              </a:extLst>
            </p:cNvPr>
            <p:cNvSpPr txBox="1"/>
            <p:nvPr/>
          </p:nvSpPr>
          <p:spPr>
            <a:xfrm>
              <a:off x="2009660" y="4017607"/>
              <a:ext cx="2624951" cy="568841"/>
            </a:xfrm>
            <a:prstGeom prst="rect">
              <a:avLst/>
            </a:prstGeom>
            <a:noFill/>
          </p:spPr>
          <p:txBody>
            <a:bodyPr wrap="square" rtlCol="0">
              <a:spAutoFit/>
            </a:bodyPr>
            <a:lstStyle/>
            <a:p>
              <a:pPr algn="ctr"/>
              <a:r>
                <a:rPr lang="ar-SY" sz="2000" dirty="0">
                  <a:solidFill>
                    <a:schemeClr val="bg2">
                      <a:lumMod val="50000"/>
                    </a:schemeClr>
                  </a:solidFill>
                  <a:latin typeface="Oswald" panose="02000503000000000000" pitchFamily="2" charset="0"/>
                </a:rPr>
                <a:t>الخلايا</a:t>
              </a:r>
            </a:p>
          </p:txBody>
        </p:sp>
        <p:sp>
          <p:nvSpPr>
            <p:cNvPr id="118" name="TextBox 117">
              <a:extLst>
                <a:ext uri="{FF2B5EF4-FFF2-40B4-BE49-F238E27FC236}">
                  <a16:creationId xmlns:a16="http://schemas.microsoft.com/office/drawing/2014/main" id="{8AE0C4B8-AA12-4AFD-A7BF-A05C0ECEF18B}"/>
                </a:ext>
              </a:extLst>
            </p:cNvPr>
            <p:cNvSpPr txBox="1"/>
            <p:nvPr/>
          </p:nvSpPr>
          <p:spPr>
            <a:xfrm>
              <a:off x="1871437" y="4562174"/>
              <a:ext cx="3058428" cy="393813"/>
            </a:xfrm>
            <a:prstGeom prst="rect">
              <a:avLst/>
            </a:prstGeom>
            <a:noFill/>
          </p:spPr>
          <p:txBody>
            <a:bodyPr wrap="square" rtlCol="0">
              <a:spAutoFit/>
            </a:bodyPr>
            <a:lstStyle/>
            <a:p>
              <a:pPr algn="ctr"/>
              <a:endParaRPr lang="en-US" sz="1200" dirty="0">
                <a:solidFill>
                  <a:schemeClr val="bg2">
                    <a:lumMod val="50000"/>
                  </a:schemeClr>
                </a:solidFill>
              </a:endParaRPr>
            </a:p>
          </p:txBody>
        </p:sp>
      </p:grpSp>
      <p:grpSp>
        <p:nvGrpSpPr>
          <p:cNvPr id="119" name="Group 118">
            <a:extLst>
              <a:ext uri="{FF2B5EF4-FFF2-40B4-BE49-F238E27FC236}">
                <a16:creationId xmlns:a16="http://schemas.microsoft.com/office/drawing/2014/main" id="{12C053C7-1219-403D-BCAF-97D3F343A3F3}"/>
              </a:ext>
            </a:extLst>
          </p:cNvPr>
          <p:cNvGrpSpPr/>
          <p:nvPr/>
        </p:nvGrpSpPr>
        <p:grpSpPr>
          <a:xfrm>
            <a:off x="3070708" y="2787420"/>
            <a:ext cx="1311892" cy="3989337"/>
            <a:chOff x="5181014" y="635661"/>
            <a:chExt cx="1865133" cy="5671689"/>
          </a:xfrm>
        </p:grpSpPr>
        <p:sp>
          <p:nvSpPr>
            <p:cNvPr id="120" name="Isosceles Triangle 119">
              <a:extLst>
                <a:ext uri="{FF2B5EF4-FFF2-40B4-BE49-F238E27FC236}">
                  <a16:creationId xmlns:a16="http://schemas.microsoft.com/office/drawing/2014/main" id="{53F02E6A-7DBF-46EE-ADBE-BC8DEC090EAB}"/>
                </a:ext>
              </a:extLst>
            </p:cNvPr>
            <p:cNvSpPr/>
            <p:nvPr/>
          </p:nvSpPr>
          <p:spPr>
            <a:xfrm>
              <a:off x="5645180" y="809124"/>
              <a:ext cx="196543" cy="246978"/>
            </a:xfrm>
            <a:prstGeom prst="triangle">
              <a:avLst>
                <a:gd name="adj" fmla="val 81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16BFEC49-617D-4A15-A2A8-CF506FA0A423}"/>
                </a:ext>
              </a:extLst>
            </p:cNvPr>
            <p:cNvSpPr/>
            <p:nvPr/>
          </p:nvSpPr>
          <p:spPr>
            <a:xfrm flipH="1" flipV="1">
              <a:off x="5181014" y="635661"/>
              <a:ext cx="1865133" cy="5671689"/>
            </a:xfrm>
            <a:custGeom>
              <a:avLst/>
              <a:gdLst>
                <a:gd name="connsiteX0" fmla="*/ 3933372 w 3933372"/>
                <a:gd name="connsiteY0" fmla="*/ 5845265 h 6432911"/>
                <a:gd name="connsiteX1" fmla="*/ 0 w 3933372"/>
                <a:gd name="connsiteY1" fmla="*/ 5845265 h 6432911"/>
                <a:gd name="connsiteX2" fmla="*/ 0 w 3933372"/>
                <a:gd name="connsiteY2" fmla="*/ 587646 h 6432911"/>
                <a:gd name="connsiteX3" fmla="*/ 0 w 3933372"/>
                <a:gd name="connsiteY3" fmla="*/ 565692 h 6432911"/>
                <a:gd name="connsiteX4" fmla="*/ 0 w 3933372"/>
                <a:gd name="connsiteY4" fmla="*/ 0 h 6432911"/>
                <a:gd name="connsiteX5" fmla="*/ 3786424 w 3933372"/>
                <a:gd name="connsiteY5" fmla="*/ 565692 h 6432911"/>
                <a:gd name="connsiteX6" fmla="*/ 3933372 w 3933372"/>
                <a:gd name="connsiteY6" fmla="*/ 565692 h 6432911"/>
                <a:gd name="connsiteX7" fmla="*/ 3933372 w 3933372"/>
                <a:gd name="connsiteY7" fmla="*/ 587646 h 6432911"/>
                <a:gd name="connsiteX8" fmla="*/ 0 w 3933372"/>
                <a:gd name="connsiteY8" fmla="*/ 6432911 h 6432911"/>
                <a:gd name="connsiteX9" fmla="*/ 0 w 3933372"/>
                <a:gd name="connsiteY9" fmla="*/ 5845265 h 6432911"/>
                <a:gd name="connsiteX10" fmla="*/ 3933372 w 3933372"/>
                <a:gd name="connsiteY10" fmla="*/ 5845265 h 643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3372" h="6432911">
                  <a:moveTo>
                    <a:pt x="3933372" y="5845265"/>
                  </a:moveTo>
                  <a:lnTo>
                    <a:pt x="0" y="5845265"/>
                  </a:lnTo>
                  <a:lnTo>
                    <a:pt x="0" y="587646"/>
                  </a:lnTo>
                  <a:lnTo>
                    <a:pt x="0" y="565692"/>
                  </a:lnTo>
                  <a:lnTo>
                    <a:pt x="0" y="0"/>
                  </a:lnTo>
                  <a:lnTo>
                    <a:pt x="3786424" y="565692"/>
                  </a:lnTo>
                  <a:lnTo>
                    <a:pt x="3933372" y="565692"/>
                  </a:lnTo>
                  <a:lnTo>
                    <a:pt x="3933372" y="587646"/>
                  </a:lnTo>
                  <a:close/>
                  <a:moveTo>
                    <a:pt x="0" y="6432911"/>
                  </a:moveTo>
                  <a:lnTo>
                    <a:pt x="0" y="5845265"/>
                  </a:lnTo>
                  <a:lnTo>
                    <a:pt x="3933372" y="5845265"/>
                  </a:lnTo>
                  <a:close/>
                </a:path>
              </a:pathLst>
            </a:custGeom>
            <a:gradFill flip="none" rotWithShape="1">
              <a:gsLst>
                <a:gs pos="87000">
                  <a:srgbClr val="E4E4E4"/>
                </a:gs>
                <a:gs pos="95000">
                  <a:schemeClr val="bg1">
                    <a:lumMod val="85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TextBox 121">
              <a:extLst>
                <a:ext uri="{FF2B5EF4-FFF2-40B4-BE49-F238E27FC236}">
                  <a16:creationId xmlns:a16="http://schemas.microsoft.com/office/drawing/2014/main" id="{CA52C20A-FE32-447D-BE50-06E9FF7CC9A7}"/>
                </a:ext>
              </a:extLst>
            </p:cNvPr>
            <p:cNvSpPr txBox="1"/>
            <p:nvPr/>
          </p:nvSpPr>
          <p:spPr>
            <a:xfrm>
              <a:off x="5819236" y="1687850"/>
              <a:ext cx="730116" cy="918897"/>
            </a:xfrm>
            <a:prstGeom prst="rect">
              <a:avLst/>
            </a:prstGeom>
            <a:noFill/>
            <a:scene3d>
              <a:camera prst="obliqueBottomLeft"/>
              <a:lightRig rig="threePt" dir="t"/>
            </a:scene3d>
          </p:spPr>
          <p:txBody>
            <a:bodyPr wrap="square" rtlCol="0">
              <a:spAutoFit/>
              <a:scene3d>
                <a:camera prst="perspectiveLeft"/>
                <a:lightRig rig="threePt" dir="t"/>
              </a:scene3d>
            </a:bodyPr>
            <a:lstStyle/>
            <a:p>
              <a:r>
                <a:rPr lang="en-US" sz="3600" dirty="0">
                  <a:solidFill>
                    <a:srgbClr val="0070C0"/>
                  </a:solidFill>
                  <a:latin typeface="Oswald" panose="02000503000000000000" pitchFamily="2" charset="0"/>
                </a:rPr>
                <a:t>1</a:t>
              </a:r>
            </a:p>
          </p:txBody>
        </p:sp>
        <p:sp>
          <p:nvSpPr>
            <p:cNvPr id="124" name="TextBox 123">
              <a:extLst>
                <a:ext uri="{FF2B5EF4-FFF2-40B4-BE49-F238E27FC236}">
                  <a16:creationId xmlns:a16="http://schemas.microsoft.com/office/drawing/2014/main" id="{1F46F550-5575-44A2-9950-707AE31CBE11}"/>
                </a:ext>
              </a:extLst>
            </p:cNvPr>
            <p:cNvSpPr txBox="1"/>
            <p:nvPr/>
          </p:nvSpPr>
          <p:spPr>
            <a:xfrm>
              <a:off x="5190724" y="2581021"/>
              <a:ext cx="1847596" cy="3675585"/>
            </a:xfrm>
            <a:prstGeom prst="rect">
              <a:avLst/>
            </a:prstGeom>
            <a:noFill/>
          </p:spPr>
          <p:txBody>
            <a:bodyPr wrap="square" rtlCol="0">
              <a:spAutoFit/>
            </a:bodyPr>
            <a:lstStyle/>
            <a:p>
              <a:pPr marL="171450" indent="-171450" algn="r" rtl="1">
                <a:buFont typeface="Arial" panose="020B0604020202020204" pitchFamily="34" charset="0"/>
                <a:buChar char="•"/>
              </a:pPr>
              <a:r>
                <a:rPr lang="ar-SY" sz="1600" dirty="0">
                  <a:solidFill>
                    <a:schemeClr val="bg1">
                      <a:lumMod val="50000"/>
                    </a:schemeClr>
                  </a:solidFill>
                </a:rPr>
                <a:t>الخلايا النباتية</a:t>
              </a:r>
            </a:p>
            <a:p>
              <a:pPr marL="171450" indent="-171450" algn="r" rtl="1">
                <a:buFont typeface="Arial" panose="020B0604020202020204" pitchFamily="34" charset="0"/>
                <a:buChar char="•"/>
              </a:pPr>
              <a:endParaRPr lang="ar-SY" sz="1600" dirty="0">
                <a:solidFill>
                  <a:schemeClr val="bg1">
                    <a:lumMod val="50000"/>
                  </a:schemeClr>
                </a:solidFill>
              </a:endParaRPr>
            </a:p>
            <a:p>
              <a:pPr marL="171450" indent="-171450" algn="r" rtl="1">
                <a:buFont typeface="Arial" panose="020B0604020202020204" pitchFamily="34" charset="0"/>
                <a:buChar char="•"/>
              </a:pPr>
              <a:r>
                <a:rPr lang="ar-SY" sz="1400" dirty="0">
                  <a:solidFill>
                    <a:schemeClr val="bg1">
                      <a:lumMod val="50000"/>
                    </a:schemeClr>
                  </a:solidFill>
                </a:rPr>
                <a:t>لها جدران خلوية</a:t>
              </a:r>
            </a:p>
            <a:p>
              <a:pPr algn="r" rtl="1"/>
              <a:r>
                <a:rPr lang="ar-SY" sz="1400" dirty="0">
                  <a:solidFill>
                    <a:schemeClr val="bg1">
                      <a:lumMod val="50000"/>
                    </a:schemeClr>
                  </a:solidFill>
                </a:rPr>
                <a:t> </a:t>
              </a:r>
            </a:p>
            <a:p>
              <a:pPr marL="171450" indent="-171450" algn="r" rtl="1">
                <a:buFont typeface="Arial" panose="020B0604020202020204" pitchFamily="34" charset="0"/>
                <a:buChar char="•"/>
              </a:pPr>
              <a:r>
                <a:rPr lang="ar-SY" sz="1400" dirty="0">
                  <a:solidFill>
                    <a:schemeClr val="bg1">
                      <a:lumMod val="50000"/>
                    </a:schemeClr>
                  </a:solidFill>
                </a:rPr>
                <a:t>وبلاستيدات خضراء</a:t>
              </a:r>
            </a:p>
            <a:p>
              <a:pPr marL="171450" indent="-171450" algn="r" rtl="1">
                <a:buFont typeface="Arial" panose="020B0604020202020204" pitchFamily="34" charset="0"/>
                <a:buChar char="•"/>
              </a:pPr>
              <a:endParaRPr lang="ar-SY" sz="1400" dirty="0">
                <a:solidFill>
                  <a:schemeClr val="bg1">
                    <a:lumMod val="50000"/>
                  </a:schemeClr>
                </a:solidFill>
              </a:endParaRPr>
            </a:p>
            <a:p>
              <a:pPr marL="171450" indent="-171450" algn="r" rtl="1">
                <a:buFont typeface="Arial" panose="020B0604020202020204" pitchFamily="34" charset="0"/>
                <a:buChar char="•"/>
              </a:pPr>
              <a:r>
                <a:rPr lang="ar-SY" sz="1400" dirty="0">
                  <a:solidFill>
                    <a:schemeClr val="bg1">
                      <a:lumMod val="50000"/>
                    </a:schemeClr>
                  </a:solidFill>
                </a:rPr>
                <a:t>تحتوي على كلوروفيل</a:t>
              </a:r>
            </a:p>
            <a:p>
              <a:pPr marL="171450" indent="-171450" algn="r" rtl="1">
                <a:buFont typeface="Arial" panose="020B0604020202020204" pitchFamily="34" charset="0"/>
                <a:buChar char="•"/>
              </a:pPr>
              <a:endParaRPr lang="ar-SY" sz="1600" dirty="0">
                <a:solidFill>
                  <a:schemeClr val="bg1">
                    <a:lumMod val="50000"/>
                  </a:schemeClr>
                </a:solidFill>
              </a:endParaRPr>
            </a:p>
            <a:p>
              <a:pPr marL="171450" indent="-171450" algn="r" rtl="1">
                <a:buFont typeface="Arial" panose="020B0604020202020204" pitchFamily="34" charset="0"/>
                <a:buChar char="•"/>
              </a:pPr>
              <a:endParaRPr lang="en-US" sz="1600" dirty="0">
                <a:solidFill>
                  <a:schemeClr val="bg1">
                    <a:lumMod val="50000"/>
                  </a:schemeClr>
                </a:solidFill>
              </a:endParaRPr>
            </a:p>
          </p:txBody>
        </p:sp>
        <p:sp>
          <p:nvSpPr>
            <p:cNvPr id="125" name="Arrow: Down 124">
              <a:extLst>
                <a:ext uri="{FF2B5EF4-FFF2-40B4-BE49-F238E27FC236}">
                  <a16:creationId xmlns:a16="http://schemas.microsoft.com/office/drawing/2014/main" id="{B7B6FFA3-9791-443D-81A0-C0AB274D6247}"/>
                </a:ext>
              </a:extLst>
            </p:cNvPr>
            <p:cNvSpPr/>
            <p:nvPr/>
          </p:nvSpPr>
          <p:spPr>
            <a:xfrm rot="20612401">
              <a:off x="5703917" y="777705"/>
              <a:ext cx="616071" cy="720964"/>
            </a:xfrm>
            <a:prstGeom prst="downArrow">
              <a:avLst/>
            </a:prstGeom>
            <a:solidFill>
              <a:srgbClr val="FF9900"/>
            </a:solidFill>
            <a:ln>
              <a:no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a:extLst>
                <a:ext uri="{FF2B5EF4-FFF2-40B4-BE49-F238E27FC236}">
                  <a16:creationId xmlns:a16="http://schemas.microsoft.com/office/drawing/2014/main" id="{4C38199E-C146-4DCE-AF18-99A872928EFB}"/>
                </a:ext>
              </a:extLst>
            </p:cNvPr>
            <p:cNvSpPr txBox="1"/>
            <p:nvPr/>
          </p:nvSpPr>
          <p:spPr>
            <a:xfrm>
              <a:off x="5564517" y="3730053"/>
              <a:ext cx="1152358" cy="393813"/>
            </a:xfrm>
            <a:prstGeom prst="rect">
              <a:avLst/>
            </a:prstGeom>
            <a:noFill/>
          </p:spPr>
          <p:txBody>
            <a:bodyPr wrap="square" rtlCol="0">
              <a:spAutoFit/>
            </a:bodyPr>
            <a:lstStyle/>
            <a:p>
              <a:pPr marL="171450" indent="-171450" algn="ctr">
                <a:buFont typeface="Arial" panose="020B0604020202020204" pitchFamily="34" charset="0"/>
                <a:buChar char="•"/>
              </a:pPr>
              <a:endParaRPr lang="en-US" sz="1200" dirty="0">
                <a:solidFill>
                  <a:schemeClr val="bg1">
                    <a:lumMod val="50000"/>
                  </a:schemeClr>
                </a:solidFill>
              </a:endParaRPr>
            </a:p>
          </p:txBody>
        </p:sp>
      </p:grpSp>
      <p:grpSp>
        <p:nvGrpSpPr>
          <p:cNvPr id="128" name="Group 127">
            <a:extLst>
              <a:ext uri="{FF2B5EF4-FFF2-40B4-BE49-F238E27FC236}">
                <a16:creationId xmlns:a16="http://schemas.microsoft.com/office/drawing/2014/main" id="{2E5E5B86-72B2-4F79-A9DA-A0DA4941014D}"/>
              </a:ext>
            </a:extLst>
          </p:cNvPr>
          <p:cNvGrpSpPr/>
          <p:nvPr/>
        </p:nvGrpSpPr>
        <p:grpSpPr>
          <a:xfrm>
            <a:off x="4344656" y="2787420"/>
            <a:ext cx="1432354" cy="3989337"/>
            <a:chOff x="6984089" y="635661"/>
            <a:chExt cx="2036396" cy="5671689"/>
          </a:xfrm>
        </p:grpSpPr>
        <p:sp>
          <p:nvSpPr>
            <p:cNvPr id="129" name="Isosceles Triangle 128">
              <a:extLst>
                <a:ext uri="{FF2B5EF4-FFF2-40B4-BE49-F238E27FC236}">
                  <a16:creationId xmlns:a16="http://schemas.microsoft.com/office/drawing/2014/main" id="{6A683D0F-1510-42F5-AD31-F4535FB971D0}"/>
                </a:ext>
              </a:extLst>
            </p:cNvPr>
            <p:cNvSpPr/>
            <p:nvPr/>
          </p:nvSpPr>
          <p:spPr>
            <a:xfrm>
              <a:off x="8316451" y="906795"/>
              <a:ext cx="196543" cy="246978"/>
            </a:xfrm>
            <a:prstGeom prst="triangle">
              <a:avLst>
                <a:gd name="adj" fmla="val 81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E913C1CD-B42A-4955-96DF-B5C12DF31F76}"/>
                </a:ext>
              </a:extLst>
            </p:cNvPr>
            <p:cNvSpPr/>
            <p:nvPr/>
          </p:nvSpPr>
          <p:spPr>
            <a:xfrm flipV="1">
              <a:off x="7038032" y="635661"/>
              <a:ext cx="1865133" cy="5671689"/>
            </a:xfrm>
            <a:custGeom>
              <a:avLst/>
              <a:gdLst>
                <a:gd name="connsiteX0" fmla="*/ 3933372 w 3933372"/>
                <a:gd name="connsiteY0" fmla="*/ 5845265 h 6432911"/>
                <a:gd name="connsiteX1" fmla="*/ 0 w 3933372"/>
                <a:gd name="connsiteY1" fmla="*/ 5845265 h 6432911"/>
                <a:gd name="connsiteX2" fmla="*/ 0 w 3933372"/>
                <a:gd name="connsiteY2" fmla="*/ 587646 h 6432911"/>
                <a:gd name="connsiteX3" fmla="*/ 0 w 3933372"/>
                <a:gd name="connsiteY3" fmla="*/ 565692 h 6432911"/>
                <a:gd name="connsiteX4" fmla="*/ 0 w 3933372"/>
                <a:gd name="connsiteY4" fmla="*/ 0 h 6432911"/>
                <a:gd name="connsiteX5" fmla="*/ 3786424 w 3933372"/>
                <a:gd name="connsiteY5" fmla="*/ 565692 h 6432911"/>
                <a:gd name="connsiteX6" fmla="*/ 3933372 w 3933372"/>
                <a:gd name="connsiteY6" fmla="*/ 565692 h 6432911"/>
                <a:gd name="connsiteX7" fmla="*/ 3933372 w 3933372"/>
                <a:gd name="connsiteY7" fmla="*/ 587646 h 6432911"/>
                <a:gd name="connsiteX8" fmla="*/ 0 w 3933372"/>
                <a:gd name="connsiteY8" fmla="*/ 6432911 h 6432911"/>
                <a:gd name="connsiteX9" fmla="*/ 0 w 3933372"/>
                <a:gd name="connsiteY9" fmla="*/ 5845265 h 6432911"/>
                <a:gd name="connsiteX10" fmla="*/ 3933372 w 3933372"/>
                <a:gd name="connsiteY10" fmla="*/ 5845265 h 643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3372" h="6432911">
                  <a:moveTo>
                    <a:pt x="3933372" y="5845265"/>
                  </a:moveTo>
                  <a:lnTo>
                    <a:pt x="0" y="5845265"/>
                  </a:lnTo>
                  <a:lnTo>
                    <a:pt x="0" y="587646"/>
                  </a:lnTo>
                  <a:lnTo>
                    <a:pt x="0" y="565692"/>
                  </a:lnTo>
                  <a:lnTo>
                    <a:pt x="0" y="0"/>
                  </a:lnTo>
                  <a:lnTo>
                    <a:pt x="3786424" y="565692"/>
                  </a:lnTo>
                  <a:lnTo>
                    <a:pt x="3933372" y="565692"/>
                  </a:lnTo>
                  <a:lnTo>
                    <a:pt x="3933372" y="587646"/>
                  </a:lnTo>
                  <a:close/>
                  <a:moveTo>
                    <a:pt x="0" y="6432911"/>
                  </a:moveTo>
                  <a:lnTo>
                    <a:pt x="0" y="5845265"/>
                  </a:lnTo>
                  <a:lnTo>
                    <a:pt x="3933372" y="5845265"/>
                  </a:lnTo>
                  <a:close/>
                </a:path>
              </a:pathLst>
            </a:custGeom>
            <a:gradFill flip="none" rotWithShape="1">
              <a:gsLst>
                <a:gs pos="96000">
                  <a:srgbClr val="E4E4E4"/>
                </a:gs>
                <a:gs pos="100000">
                  <a:schemeClr val="bg1">
                    <a:lumMod val="85000"/>
                  </a:schemeClr>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54E484C6-CE3A-42BC-8FA7-CFF911FAEAA1}"/>
                </a:ext>
              </a:extLst>
            </p:cNvPr>
            <p:cNvSpPr txBox="1"/>
            <p:nvPr/>
          </p:nvSpPr>
          <p:spPr>
            <a:xfrm>
              <a:off x="7663457" y="1687850"/>
              <a:ext cx="730116" cy="918897"/>
            </a:xfrm>
            <a:prstGeom prst="rect">
              <a:avLst/>
            </a:prstGeom>
            <a:noFill/>
            <a:scene3d>
              <a:camera prst="obliqueBottomRight"/>
              <a:lightRig rig="threePt" dir="t"/>
            </a:scene3d>
          </p:spPr>
          <p:txBody>
            <a:bodyPr wrap="square" rtlCol="0">
              <a:spAutoFit/>
              <a:scene3d>
                <a:camera prst="perspectiveLeft"/>
                <a:lightRig rig="threePt" dir="t"/>
              </a:scene3d>
            </a:bodyPr>
            <a:lstStyle/>
            <a:p>
              <a:r>
                <a:rPr lang="en-US" sz="3600" dirty="0">
                  <a:solidFill>
                    <a:srgbClr val="CC3300"/>
                  </a:solidFill>
                  <a:latin typeface="Oswald" panose="02000503000000000000" pitchFamily="2" charset="0"/>
                </a:rPr>
                <a:t>2</a:t>
              </a:r>
            </a:p>
          </p:txBody>
        </p:sp>
        <p:sp>
          <p:nvSpPr>
            <p:cNvPr id="133" name="Arrow: Down 132">
              <a:extLst>
                <a:ext uri="{FF2B5EF4-FFF2-40B4-BE49-F238E27FC236}">
                  <a16:creationId xmlns:a16="http://schemas.microsoft.com/office/drawing/2014/main" id="{576F3249-2E70-4245-A1E7-B61DB9FCE349}"/>
                </a:ext>
              </a:extLst>
            </p:cNvPr>
            <p:cNvSpPr/>
            <p:nvPr/>
          </p:nvSpPr>
          <p:spPr>
            <a:xfrm rot="1369543">
              <a:off x="7901645" y="805659"/>
              <a:ext cx="616071" cy="720964"/>
            </a:xfrm>
            <a:prstGeom prst="downArrow">
              <a:avLst/>
            </a:prstGeom>
            <a:solidFill>
              <a:srgbClr val="FF9900"/>
            </a:solidFill>
            <a:ln>
              <a:no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E1150394-1589-4FDA-9DE3-1E327A7E0479}"/>
                </a:ext>
              </a:extLst>
            </p:cNvPr>
            <p:cNvSpPr txBox="1"/>
            <p:nvPr/>
          </p:nvSpPr>
          <p:spPr>
            <a:xfrm>
              <a:off x="6984089" y="2612149"/>
              <a:ext cx="2036396" cy="2581662"/>
            </a:xfrm>
            <a:prstGeom prst="rect">
              <a:avLst/>
            </a:prstGeom>
            <a:noFill/>
          </p:spPr>
          <p:txBody>
            <a:bodyPr wrap="square" rtlCol="0">
              <a:spAutoFit/>
            </a:bodyPr>
            <a:lstStyle/>
            <a:p>
              <a:pPr marL="171450" indent="-171450" algn="r" rtl="1">
                <a:buFont typeface="Arial" panose="020B0604020202020204" pitchFamily="34" charset="0"/>
                <a:buChar char="•"/>
              </a:pPr>
              <a:r>
                <a:rPr lang="ar-SY" sz="1400" dirty="0">
                  <a:solidFill>
                    <a:schemeClr val="bg1">
                      <a:lumMod val="50000"/>
                    </a:schemeClr>
                  </a:solidFill>
                </a:rPr>
                <a:t>الخلايا الحيوانية</a:t>
              </a:r>
            </a:p>
            <a:p>
              <a:pPr marL="171450" indent="-171450" algn="r" rtl="1">
                <a:buFont typeface="Arial" panose="020B0604020202020204" pitchFamily="34" charset="0"/>
                <a:buChar char="•"/>
              </a:pPr>
              <a:endParaRPr lang="ar-SY" sz="1400" dirty="0">
                <a:solidFill>
                  <a:schemeClr val="bg1">
                    <a:lumMod val="50000"/>
                  </a:schemeClr>
                </a:solidFill>
              </a:endParaRPr>
            </a:p>
            <a:p>
              <a:pPr marL="171450" indent="-171450" algn="r" rtl="1">
                <a:buFont typeface="Arial" panose="020B0604020202020204" pitchFamily="34" charset="0"/>
                <a:buChar char="•"/>
              </a:pPr>
              <a:r>
                <a:rPr lang="ar-SY" sz="1400" dirty="0">
                  <a:solidFill>
                    <a:schemeClr val="bg1">
                      <a:lumMod val="50000"/>
                    </a:schemeClr>
                  </a:solidFill>
                </a:rPr>
                <a:t>ليس لها جدران ولا بلاستيدات خضراء</a:t>
              </a:r>
            </a:p>
            <a:p>
              <a:pPr algn="r" rtl="1"/>
              <a:endParaRPr lang="ar-SY" sz="1400" dirty="0">
                <a:solidFill>
                  <a:schemeClr val="bg1">
                    <a:lumMod val="50000"/>
                  </a:schemeClr>
                </a:solidFill>
              </a:endParaRPr>
            </a:p>
            <a:p>
              <a:pPr marL="285750" indent="-285750" algn="r" rtl="1">
                <a:buFont typeface="Arial" panose="020B0604020202020204" pitchFamily="34" charset="0"/>
                <a:buChar char="•"/>
              </a:pPr>
              <a:r>
                <a:rPr lang="ar-SY" sz="1400" dirty="0">
                  <a:solidFill>
                    <a:schemeClr val="bg1">
                      <a:lumMod val="50000"/>
                    </a:schemeClr>
                  </a:solidFill>
                </a:rPr>
                <a:t>لا تحتوي على كلوروفيل </a:t>
              </a:r>
            </a:p>
            <a:p>
              <a:pPr algn="r" rtl="1"/>
              <a:r>
                <a:rPr lang="ar-SY" sz="1400" dirty="0">
                  <a:solidFill>
                    <a:schemeClr val="bg1">
                      <a:lumMod val="50000"/>
                    </a:schemeClr>
                  </a:solidFill>
                </a:rPr>
                <a:t> </a:t>
              </a:r>
            </a:p>
          </p:txBody>
        </p:sp>
      </p:grpSp>
      <p:grpSp>
        <p:nvGrpSpPr>
          <p:cNvPr id="137" name="Group 136">
            <a:extLst>
              <a:ext uri="{FF2B5EF4-FFF2-40B4-BE49-F238E27FC236}">
                <a16:creationId xmlns:a16="http://schemas.microsoft.com/office/drawing/2014/main" id="{B0398BE0-F7F6-479F-A20D-C686076BBA7B}"/>
              </a:ext>
            </a:extLst>
          </p:cNvPr>
          <p:cNvGrpSpPr/>
          <p:nvPr/>
        </p:nvGrpSpPr>
        <p:grpSpPr>
          <a:xfrm>
            <a:off x="5681502" y="2811567"/>
            <a:ext cx="1490663" cy="3989337"/>
            <a:chOff x="8882543" y="645342"/>
            <a:chExt cx="2119294" cy="5671689"/>
          </a:xfrm>
        </p:grpSpPr>
        <p:sp>
          <p:nvSpPr>
            <p:cNvPr id="138" name="Isosceles Triangle 137">
              <a:extLst>
                <a:ext uri="{FF2B5EF4-FFF2-40B4-BE49-F238E27FC236}">
                  <a16:creationId xmlns:a16="http://schemas.microsoft.com/office/drawing/2014/main" id="{5F7612AC-8587-478D-812E-1299B2430C28}"/>
                </a:ext>
              </a:extLst>
            </p:cNvPr>
            <p:cNvSpPr/>
            <p:nvPr/>
          </p:nvSpPr>
          <p:spPr>
            <a:xfrm rot="20607612">
              <a:off x="9398547" y="884722"/>
              <a:ext cx="196543" cy="246978"/>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32C74380-4C68-4DD8-9CD8-6EB5CD5E5573}"/>
                </a:ext>
              </a:extLst>
            </p:cNvPr>
            <p:cNvSpPr/>
            <p:nvPr/>
          </p:nvSpPr>
          <p:spPr>
            <a:xfrm flipH="1">
              <a:off x="8890368" y="645342"/>
              <a:ext cx="2111469" cy="5671689"/>
            </a:xfrm>
            <a:custGeom>
              <a:avLst/>
              <a:gdLst>
                <a:gd name="connsiteX0" fmla="*/ 3933372 w 3933372"/>
                <a:gd name="connsiteY0" fmla="*/ 5845265 h 6432911"/>
                <a:gd name="connsiteX1" fmla="*/ 0 w 3933372"/>
                <a:gd name="connsiteY1" fmla="*/ 5845265 h 6432911"/>
                <a:gd name="connsiteX2" fmla="*/ 0 w 3933372"/>
                <a:gd name="connsiteY2" fmla="*/ 587646 h 6432911"/>
                <a:gd name="connsiteX3" fmla="*/ 0 w 3933372"/>
                <a:gd name="connsiteY3" fmla="*/ 565692 h 6432911"/>
                <a:gd name="connsiteX4" fmla="*/ 0 w 3933372"/>
                <a:gd name="connsiteY4" fmla="*/ 0 h 6432911"/>
                <a:gd name="connsiteX5" fmla="*/ 3786424 w 3933372"/>
                <a:gd name="connsiteY5" fmla="*/ 565692 h 6432911"/>
                <a:gd name="connsiteX6" fmla="*/ 3933372 w 3933372"/>
                <a:gd name="connsiteY6" fmla="*/ 565692 h 6432911"/>
                <a:gd name="connsiteX7" fmla="*/ 3933372 w 3933372"/>
                <a:gd name="connsiteY7" fmla="*/ 587646 h 6432911"/>
                <a:gd name="connsiteX8" fmla="*/ 0 w 3933372"/>
                <a:gd name="connsiteY8" fmla="*/ 6432911 h 6432911"/>
                <a:gd name="connsiteX9" fmla="*/ 0 w 3933372"/>
                <a:gd name="connsiteY9" fmla="*/ 5845265 h 6432911"/>
                <a:gd name="connsiteX10" fmla="*/ 3933372 w 3933372"/>
                <a:gd name="connsiteY10" fmla="*/ 5845265 h 643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3372" h="6432911">
                  <a:moveTo>
                    <a:pt x="3933372" y="5845265"/>
                  </a:moveTo>
                  <a:lnTo>
                    <a:pt x="0" y="5845265"/>
                  </a:lnTo>
                  <a:lnTo>
                    <a:pt x="0" y="587646"/>
                  </a:lnTo>
                  <a:lnTo>
                    <a:pt x="0" y="565692"/>
                  </a:lnTo>
                  <a:lnTo>
                    <a:pt x="0" y="0"/>
                  </a:lnTo>
                  <a:lnTo>
                    <a:pt x="3786424" y="565692"/>
                  </a:lnTo>
                  <a:lnTo>
                    <a:pt x="3933372" y="565692"/>
                  </a:lnTo>
                  <a:lnTo>
                    <a:pt x="3933372" y="587646"/>
                  </a:lnTo>
                  <a:close/>
                  <a:moveTo>
                    <a:pt x="0" y="6432911"/>
                  </a:moveTo>
                  <a:lnTo>
                    <a:pt x="0" y="5845265"/>
                  </a:lnTo>
                  <a:lnTo>
                    <a:pt x="3933372" y="5845265"/>
                  </a:lnTo>
                  <a:close/>
                </a:path>
              </a:pathLst>
            </a:custGeom>
            <a:gradFill flip="none" rotWithShape="1">
              <a:gsLst>
                <a:gs pos="92000">
                  <a:srgbClr val="E4E4E4"/>
                </a:gs>
                <a:gs pos="100000">
                  <a:schemeClr val="bg1">
                    <a:lumMod val="85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TextBox 140">
              <a:extLst>
                <a:ext uri="{FF2B5EF4-FFF2-40B4-BE49-F238E27FC236}">
                  <a16:creationId xmlns:a16="http://schemas.microsoft.com/office/drawing/2014/main" id="{E7FC16C8-F5A4-4FD7-BF4E-E4638552653B}"/>
                </a:ext>
              </a:extLst>
            </p:cNvPr>
            <p:cNvSpPr txBox="1"/>
            <p:nvPr/>
          </p:nvSpPr>
          <p:spPr>
            <a:xfrm>
              <a:off x="9556281" y="1687849"/>
              <a:ext cx="730116" cy="918897"/>
            </a:xfrm>
            <a:prstGeom prst="rect">
              <a:avLst/>
            </a:prstGeom>
            <a:noFill/>
            <a:scene3d>
              <a:camera prst="obliqueTopRight"/>
              <a:lightRig rig="threePt" dir="t"/>
            </a:scene3d>
          </p:spPr>
          <p:txBody>
            <a:bodyPr wrap="square" rtlCol="0">
              <a:spAutoFit/>
              <a:scene3d>
                <a:camera prst="perspectiveLeft"/>
                <a:lightRig rig="threePt" dir="t"/>
              </a:scene3d>
            </a:bodyPr>
            <a:lstStyle/>
            <a:p>
              <a:r>
                <a:rPr lang="en-US" sz="3600" dirty="0">
                  <a:solidFill>
                    <a:srgbClr val="CC00CC"/>
                  </a:solidFill>
                  <a:latin typeface="Oswald" panose="02000503000000000000" pitchFamily="2" charset="0"/>
                </a:rPr>
                <a:t>3</a:t>
              </a:r>
            </a:p>
          </p:txBody>
        </p:sp>
        <p:sp>
          <p:nvSpPr>
            <p:cNvPr id="142" name="Arrow: Down 141">
              <a:extLst>
                <a:ext uri="{FF2B5EF4-FFF2-40B4-BE49-F238E27FC236}">
                  <a16:creationId xmlns:a16="http://schemas.microsoft.com/office/drawing/2014/main" id="{CAC37A22-50BB-4714-B8E1-F524B9A2D835}"/>
                </a:ext>
              </a:extLst>
            </p:cNvPr>
            <p:cNvSpPr/>
            <p:nvPr/>
          </p:nvSpPr>
          <p:spPr>
            <a:xfrm rot="20612401">
              <a:off x="9462731" y="829723"/>
              <a:ext cx="616071" cy="720964"/>
            </a:xfrm>
            <a:prstGeom prst="downArrow">
              <a:avLst/>
            </a:prstGeom>
            <a:solidFill>
              <a:srgbClr val="FF9900"/>
            </a:solidFill>
            <a:ln>
              <a:no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22A419AA-D699-4DBF-962A-BFC7225E01E1}"/>
                </a:ext>
              </a:extLst>
            </p:cNvPr>
            <p:cNvSpPr txBox="1"/>
            <p:nvPr/>
          </p:nvSpPr>
          <p:spPr>
            <a:xfrm>
              <a:off x="8882543" y="2665703"/>
              <a:ext cx="2062313" cy="1662765"/>
            </a:xfrm>
            <a:prstGeom prst="rect">
              <a:avLst/>
            </a:prstGeom>
            <a:noFill/>
          </p:spPr>
          <p:txBody>
            <a:bodyPr wrap="square" rtlCol="0">
              <a:spAutoFit/>
            </a:bodyPr>
            <a:lstStyle/>
            <a:p>
              <a:pPr marL="171450" indent="-171450" algn="r" rtl="1">
                <a:buFont typeface="Arial" panose="020B0604020202020204" pitchFamily="34" charset="0"/>
                <a:buChar char="•"/>
              </a:pPr>
              <a:r>
                <a:rPr lang="ar-SY" sz="1400" dirty="0">
                  <a:solidFill>
                    <a:schemeClr val="bg1">
                      <a:lumMod val="50000"/>
                    </a:schemeClr>
                  </a:solidFill>
                </a:rPr>
                <a:t>أوجه التشابه بينهما</a:t>
              </a:r>
            </a:p>
            <a:p>
              <a:pPr marL="171450" indent="-171450" algn="r" rtl="1">
                <a:buFont typeface="Arial" panose="020B0604020202020204" pitchFamily="34" charset="0"/>
                <a:buChar char="•"/>
              </a:pPr>
              <a:endParaRPr lang="ar-SY" sz="1400" dirty="0">
                <a:solidFill>
                  <a:schemeClr val="bg1">
                    <a:lumMod val="50000"/>
                  </a:schemeClr>
                </a:solidFill>
              </a:endParaRPr>
            </a:p>
            <a:p>
              <a:pPr marL="171450" indent="-171450" algn="r" rtl="1">
                <a:buFont typeface="Arial" panose="020B0604020202020204" pitchFamily="34" charset="0"/>
                <a:buChar char="•"/>
              </a:pPr>
              <a:endParaRPr lang="ar-SY" sz="1400" dirty="0">
                <a:solidFill>
                  <a:schemeClr val="bg1">
                    <a:lumMod val="50000"/>
                  </a:schemeClr>
                </a:solidFill>
              </a:endParaRPr>
            </a:p>
            <a:p>
              <a:pPr marL="171450" indent="-171450" algn="r" rtl="1">
                <a:buFont typeface="Arial" panose="020B0604020202020204" pitchFamily="34" charset="0"/>
                <a:buChar char="•"/>
              </a:pPr>
              <a:r>
                <a:rPr lang="ar-SY" sz="1400" dirty="0">
                  <a:solidFill>
                    <a:schemeClr val="bg1">
                      <a:lumMod val="50000"/>
                    </a:schemeClr>
                  </a:solidFill>
                </a:rPr>
                <a:t>كلتاهما لهما نوى وسيتوبلازم </a:t>
              </a:r>
              <a:endParaRPr lang="en-US" sz="1400" dirty="0">
                <a:solidFill>
                  <a:schemeClr val="bg1">
                    <a:lumMod val="50000"/>
                  </a:schemeClr>
                </a:solidFill>
              </a:endParaRPr>
            </a:p>
          </p:txBody>
        </p:sp>
      </p:grpSp>
      <p:grpSp>
        <p:nvGrpSpPr>
          <p:cNvPr id="146" name="Group 145">
            <a:extLst>
              <a:ext uri="{FF2B5EF4-FFF2-40B4-BE49-F238E27FC236}">
                <a16:creationId xmlns:a16="http://schemas.microsoft.com/office/drawing/2014/main" id="{4A895F9F-F94B-40CF-9FEC-07140893EBEC}"/>
              </a:ext>
            </a:extLst>
          </p:cNvPr>
          <p:cNvGrpSpPr/>
          <p:nvPr/>
        </p:nvGrpSpPr>
        <p:grpSpPr>
          <a:xfrm>
            <a:off x="799072" y="2836331"/>
            <a:ext cx="2151231" cy="607678"/>
            <a:chOff x="1876904" y="850457"/>
            <a:chExt cx="3058430" cy="863943"/>
          </a:xfrm>
        </p:grpSpPr>
        <p:sp>
          <p:nvSpPr>
            <p:cNvPr id="147" name="Rectangle 146">
              <a:extLst>
                <a:ext uri="{FF2B5EF4-FFF2-40B4-BE49-F238E27FC236}">
                  <a16:creationId xmlns:a16="http://schemas.microsoft.com/office/drawing/2014/main" id="{BFD54088-9058-41CE-8EC7-E79E25E8D548}"/>
                </a:ext>
              </a:extLst>
            </p:cNvPr>
            <p:cNvSpPr/>
            <p:nvPr/>
          </p:nvSpPr>
          <p:spPr>
            <a:xfrm>
              <a:off x="2184026" y="946593"/>
              <a:ext cx="2456981" cy="371106"/>
            </a:xfrm>
            <a:prstGeom prst="rect">
              <a:avLst/>
            </a:prstGeom>
            <a:gradFill flip="none" rotWithShape="1">
              <a:gsLst>
                <a:gs pos="7000">
                  <a:srgbClr val="C2C2C2"/>
                </a:gs>
                <a:gs pos="51000">
                  <a:schemeClr val="bg1">
                    <a:lumMod val="0"/>
                    <a:lumOff val="100000"/>
                  </a:schemeClr>
                </a:gs>
                <a:gs pos="100000">
                  <a:srgbClr val="C2C2C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115665E2-F792-4E3A-AD65-6186A957E486}"/>
                </a:ext>
              </a:extLst>
            </p:cNvPr>
            <p:cNvSpPr/>
            <p:nvPr/>
          </p:nvSpPr>
          <p:spPr>
            <a:xfrm>
              <a:off x="2280003" y="1120555"/>
              <a:ext cx="137160" cy="13716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9" name="Oval 148">
              <a:extLst>
                <a:ext uri="{FF2B5EF4-FFF2-40B4-BE49-F238E27FC236}">
                  <a16:creationId xmlns:a16="http://schemas.microsoft.com/office/drawing/2014/main" id="{A969A617-9F11-4370-BBCC-53DE652E3DD5}"/>
                </a:ext>
              </a:extLst>
            </p:cNvPr>
            <p:cNvSpPr/>
            <p:nvPr/>
          </p:nvSpPr>
          <p:spPr>
            <a:xfrm>
              <a:off x="4365878" y="1120555"/>
              <a:ext cx="137160" cy="13716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0" name="Freeform: Shape 149">
              <a:extLst>
                <a:ext uri="{FF2B5EF4-FFF2-40B4-BE49-F238E27FC236}">
                  <a16:creationId xmlns:a16="http://schemas.microsoft.com/office/drawing/2014/main" id="{D246638C-BA04-4253-A9AA-68337A20CB33}"/>
                </a:ext>
              </a:extLst>
            </p:cNvPr>
            <p:cNvSpPr/>
            <p:nvPr/>
          </p:nvSpPr>
          <p:spPr>
            <a:xfrm>
              <a:off x="1876904" y="946593"/>
              <a:ext cx="3058429" cy="767806"/>
            </a:xfrm>
            <a:custGeom>
              <a:avLst/>
              <a:gdLst>
                <a:gd name="connsiteX0" fmla="*/ 350858 w 3788229"/>
                <a:gd name="connsiteY0" fmla="*/ 59690 h 961209"/>
                <a:gd name="connsiteX1" fmla="*/ 108857 w 3788229"/>
                <a:gd name="connsiteY1" fmla="*/ 301691 h 961209"/>
                <a:gd name="connsiteX2" fmla="*/ 108857 w 3788229"/>
                <a:gd name="connsiteY2" fmla="*/ 659518 h 961209"/>
                <a:gd name="connsiteX3" fmla="*/ 350858 w 3788229"/>
                <a:gd name="connsiteY3" fmla="*/ 901519 h 961209"/>
                <a:gd name="connsiteX4" fmla="*/ 3437371 w 3788229"/>
                <a:gd name="connsiteY4" fmla="*/ 901519 h 961209"/>
                <a:gd name="connsiteX5" fmla="*/ 3679372 w 3788229"/>
                <a:gd name="connsiteY5" fmla="*/ 659518 h 961209"/>
                <a:gd name="connsiteX6" fmla="*/ 3679372 w 3788229"/>
                <a:gd name="connsiteY6" fmla="*/ 301691 h 961209"/>
                <a:gd name="connsiteX7" fmla="*/ 3437371 w 3788229"/>
                <a:gd name="connsiteY7" fmla="*/ 59690 h 961209"/>
                <a:gd name="connsiteX8" fmla="*/ 276319 w 3788229"/>
                <a:gd name="connsiteY8" fmla="*/ 0 h 961209"/>
                <a:gd name="connsiteX9" fmla="*/ 3511910 w 3788229"/>
                <a:gd name="connsiteY9" fmla="*/ 0 h 961209"/>
                <a:gd name="connsiteX10" fmla="*/ 3788229 w 3788229"/>
                <a:gd name="connsiteY10" fmla="*/ 276319 h 961209"/>
                <a:gd name="connsiteX11" fmla="*/ 3788229 w 3788229"/>
                <a:gd name="connsiteY11" fmla="*/ 684890 h 961209"/>
                <a:gd name="connsiteX12" fmla="*/ 3511910 w 3788229"/>
                <a:gd name="connsiteY12" fmla="*/ 961209 h 961209"/>
                <a:gd name="connsiteX13" fmla="*/ 276319 w 3788229"/>
                <a:gd name="connsiteY13" fmla="*/ 961209 h 961209"/>
                <a:gd name="connsiteX14" fmla="*/ 0 w 3788229"/>
                <a:gd name="connsiteY14" fmla="*/ 684890 h 961209"/>
                <a:gd name="connsiteX15" fmla="*/ 0 w 3788229"/>
                <a:gd name="connsiteY15" fmla="*/ 276319 h 961209"/>
                <a:gd name="connsiteX16" fmla="*/ 276319 w 3788229"/>
                <a:gd name="connsiteY16" fmla="*/ 0 h 96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8229" h="961209">
                  <a:moveTo>
                    <a:pt x="350858" y="59690"/>
                  </a:moveTo>
                  <a:cubicBezTo>
                    <a:pt x="217205" y="59690"/>
                    <a:pt x="108857" y="168038"/>
                    <a:pt x="108857" y="301691"/>
                  </a:cubicBezTo>
                  <a:lnTo>
                    <a:pt x="108857" y="659518"/>
                  </a:lnTo>
                  <a:cubicBezTo>
                    <a:pt x="108857" y="793171"/>
                    <a:pt x="217205" y="901519"/>
                    <a:pt x="350858" y="901519"/>
                  </a:cubicBezTo>
                  <a:lnTo>
                    <a:pt x="3437371" y="901519"/>
                  </a:lnTo>
                  <a:cubicBezTo>
                    <a:pt x="3571024" y="901519"/>
                    <a:pt x="3679372" y="793171"/>
                    <a:pt x="3679372" y="659518"/>
                  </a:cubicBezTo>
                  <a:lnTo>
                    <a:pt x="3679372" y="301691"/>
                  </a:lnTo>
                  <a:cubicBezTo>
                    <a:pt x="3679372" y="168038"/>
                    <a:pt x="3571024" y="59690"/>
                    <a:pt x="3437371" y="59690"/>
                  </a:cubicBezTo>
                  <a:close/>
                  <a:moveTo>
                    <a:pt x="276319" y="0"/>
                  </a:moveTo>
                  <a:lnTo>
                    <a:pt x="3511910" y="0"/>
                  </a:lnTo>
                  <a:cubicBezTo>
                    <a:pt x="3664517" y="0"/>
                    <a:pt x="3788229" y="123712"/>
                    <a:pt x="3788229" y="276319"/>
                  </a:cubicBezTo>
                  <a:lnTo>
                    <a:pt x="3788229" y="684890"/>
                  </a:lnTo>
                  <a:cubicBezTo>
                    <a:pt x="3788229" y="837497"/>
                    <a:pt x="3664517" y="961209"/>
                    <a:pt x="3511910" y="961209"/>
                  </a:cubicBezTo>
                  <a:lnTo>
                    <a:pt x="276319" y="961209"/>
                  </a:lnTo>
                  <a:cubicBezTo>
                    <a:pt x="123712" y="961209"/>
                    <a:pt x="0" y="837497"/>
                    <a:pt x="0" y="684890"/>
                  </a:cubicBezTo>
                  <a:lnTo>
                    <a:pt x="0" y="276319"/>
                  </a:lnTo>
                  <a:cubicBezTo>
                    <a:pt x="0" y="123712"/>
                    <a:pt x="123712" y="0"/>
                    <a:pt x="276319" y="0"/>
                  </a:cubicBezTo>
                  <a:close/>
                </a:path>
              </a:pathLst>
            </a:custGeom>
            <a:gradFill flip="none" rotWithShape="1">
              <a:gsLst>
                <a:gs pos="30000">
                  <a:schemeClr val="bg1"/>
                </a:gs>
                <a:gs pos="0">
                  <a:schemeClr val="tx1"/>
                </a:gs>
                <a:gs pos="100000">
                  <a:schemeClr val="bg2">
                    <a:lumMod val="75000"/>
                  </a:schemeClr>
                </a:gs>
                <a:gs pos="79000">
                  <a:schemeClr val="bg1"/>
                </a:gs>
              </a:gsLst>
              <a:lin ang="27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4C68912B-111A-4834-8A99-3ABD3E2C39B7}"/>
                </a:ext>
              </a:extLst>
            </p:cNvPr>
            <p:cNvSpPr/>
            <p:nvPr/>
          </p:nvSpPr>
          <p:spPr>
            <a:xfrm>
              <a:off x="1876904" y="1463263"/>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76A0740-F42C-4760-9DAD-B329F38AA4A1}"/>
                </a:ext>
              </a:extLst>
            </p:cNvPr>
            <p:cNvSpPr/>
            <p:nvPr/>
          </p:nvSpPr>
          <p:spPr>
            <a:xfrm flipV="1">
              <a:off x="1877214" y="945153"/>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9E1E95BB-E315-41B3-988F-C9D617D45F3D}"/>
                </a:ext>
              </a:extLst>
            </p:cNvPr>
            <p:cNvSpPr/>
            <p:nvPr/>
          </p:nvSpPr>
          <p:spPr>
            <a:xfrm flipH="1">
              <a:off x="4634611" y="1463262"/>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238C8D41-A349-4ACF-B18C-B62B2389BB2F}"/>
                </a:ext>
              </a:extLst>
            </p:cNvPr>
            <p:cNvSpPr/>
            <p:nvPr/>
          </p:nvSpPr>
          <p:spPr>
            <a:xfrm flipH="1" flipV="1">
              <a:off x="4634611" y="947845"/>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B7A91ECA-C0C9-4565-8C60-2F14B3954C79}"/>
                </a:ext>
              </a:extLst>
            </p:cNvPr>
            <p:cNvSpPr/>
            <p:nvPr/>
          </p:nvSpPr>
          <p:spPr>
            <a:xfrm>
              <a:off x="2184025" y="850457"/>
              <a:ext cx="2456981" cy="172757"/>
            </a:xfrm>
            <a:prstGeom prst="rect">
              <a:avLst/>
            </a:prstGeom>
            <a:gradFill flip="none" rotWithShape="1">
              <a:gsLst>
                <a:gs pos="7000">
                  <a:schemeClr val="tx1">
                    <a:lumMod val="65000"/>
                    <a:lumOff val="35000"/>
                  </a:schemeClr>
                </a:gs>
                <a:gs pos="51000">
                  <a:schemeClr val="bg1">
                    <a:lumMod val="0"/>
                    <a:lumOff val="100000"/>
                  </a:schemeClr>
                </a:gs>
                <a:gs pos="100000">
                  <a:schemeClr val="tx1">
                    <a:lumMod val="50000"/>
                    <a:lumOff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49004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14:bounceEnd="40000">
                                          <p:cBhvr additive="base">
                                            <p:cTn id="13" dur="10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1000"/>
                                            <p:tgtEl>
                                              <p:spTgt spid="114"/>
                                            </p:tgtEl>
                                          </p:cBhvr>
                                        </p:animEffect>
                                        <p:anim calcmode="lin" valueType="num">
                                          <p:cBhvr>
                                            <p:cTn id="20" dur="1000" fill="hold"/>
                                            <p:tgtEl>
                                              <p:spTgt spid="114"/>
                                            </p:tgtEl>
                                            <p:attrNameLst>
                                              <p:attrName>ppt_x</p:attrName>
                                            </p:attrNameLst>
                                          </p:cBhvr>
                                          <p:tavLst>
                                            <p:tav tm="0">
                                              <p:val>
                                                <p:strVal val="#ppt_x"/>
                                              </p:val>
                                            </p:tav>
                                            <p:tav tm="100000">
                                              <p:val>
                                                <p:strVal val="#ppt_x"/>
                                              </p:val>
                                            </p:tav>
                                          </p:tavLst>
                                        </p:anim>
                                        <p:anim calcmode="lin" valueType="num">
                                          <p:cBhvr>
                                            <p:cTn id="21" dur="900" decel="100000" fill="hold"/>
                                            <p:tgtEl>
                                              <p:spTgt spid="1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wipe(left)">
                                          <p:cBhvr>
                                            <p:cTn id="27" dur="500"/>
                                            <p:tgtEl>
                                              <p:spTgt spid="1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wipe(left)">
                                          <p:cBhvr>
                                            <p:cTn id="32" dur="500"/>
                                            <p:tgtEl>
                                              <p:spTgt spid="12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wipe(left)">
                                          <p:cBhvr>
                                            <p:cTn id="41"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1000" fill="hold"/>
                                            <p:tgtEl>
                                              <p:spTgt spid="67"/>
                                            </p:tgtEl>
                                            <p:attrNameLst>
                                              <p:attrName>ppt_x</p:attrName>
                                            </p:attrNameLst>
                                          </p:cBhvr>
                                          <p:tavLst>
                                            <p:tav tm="0">
                                              <p:val>
                                                <p:strVal val="#ppt_x"/>
                                              </p:val>
                                            </p:tav>
                                            <p:tav tm="100000">
                                              <p:val>
                                                <p:strVal val="#ppt_x"/>
                                              </p:val>
                                            </p:tav>
                                          </p:tavLst>
                                        </p:anim>
                                        <p:anim calcmode="lin" valueType="num">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1000"/>
                                            <p:tgtEl>
                                              <p:spTgt spid="114"/>
                                            </p:tgtEl>
                                          </p:cBhvr>
                                        </p:animEffect>
                                        <p:anim calcmode="lin" valueType="num">
                                          <p:cBhvr>
                                            <p:cTn id="20" dur="1000" fill="hold"/>
                                            <p:tgtEl>
                                              <p:spTgt spid="114"/>
                                            </p:tgtEl>
                                            <p:attrNameLst>
                                              <p:attrName>ppt_x</p:attrName>
                                            </p:attrNameLst>
                                          </p:cBhvr>
                                          <p:tavLst>
                                            <p:tav tm="0">
                                              <p:val>
                                                <p:strVal val="#ppt_x"/>
                                              </p:val>
                                            </p:tav>
                                            <p:tav tm="100000">
                                              <p:val>
                                                <p:strVal val="#ppt_x"/>
                                              </p:val>
                                            </p:tav>
                                          </p:tavLst>
                                        </p:anim>
                                        <p:anim calcmode="lin" valueType="num">
                                          <p:cBhvr>
                                            <p:cTn id="21" dur="900" decel="100000" fill="hold"/>
                                            <p:tgtEl>
                                              <p:spTgt spid="1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wipe(left)">
                                          <p:cBhvr>
                                            <p:cTn id="27" dur="500"/>
                                            <p:tgtEl>
                                              <p:spTgt spid="1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wipe(left)">
                                          <p:cBhvr>
                                            <p:cTn id="32" dur="500"/>
                                            <p:tgtEl>
                                              <p:spTgt spid="12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wipe(left)">
                                          <p:cBhvr>
                                            <p:cTn id="41"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BA713FED-C5FB-4175-9BB9-32B95F445263}"/>
              </a:ext>
            </a:extLst>
          </p:cNvPr>
          <p:cNvGrpSpPr/>
          <p:nvPr/>
        </p:nvGrpSpPr>
        <p:grpSpPr>
          <a:xfrm rot="5400000">
            <a:off x="9031354" y="-1132969"/>
            <a:ext cx="1671101" cy="5056015"/>
            <a:chOff x="10161270" y="1004434"/>
            <a:chExt cx="1671101" cy="5056015"/>
          </a:xfrm>
          <a:effectLst/>
        </p:grpSpPr>
        <p:sp>
          <p:nvSpPr>
            <p:cNvPr id="58" name="Rectangle: Top Corners Rounded 57">
              <a:extLst>
                <a:ext uri="{FF2B5EF4-FFF2-40B4-BE49-F238E27FC236}">
                  <a16:creationId xmlns:a16="http://schemas.microsoft.com/office/drawing/2014/main" id="{4F05FD65-A26F-429C-ACC0-5D0CDECE0324}"/>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Top Corners Rounded 58">
              <a:extLst>
                <a:ext uri="{FF2B5EF4-FFF2-40B4-BE49-F238E27FC236}">
                  <a16:creationId xmlns:a16="http://schemas.microsoft.com/office/drawing/2014/main" id="{4C9D4162-64D1-466F-B18C-73F03B47E94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F94FA4E-C290-4982-B3DB-2FB3DE579224}"/>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910A3C52-26C3-4E2D-90DF-8139EDE559F6}"/>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1C935F6B-05B8-4020-8A51-4F5EACD8F721}"/>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Arrow: Pentagon 62">
              <a:extLst>
                <a:ext uri="{FF2B5EF4-FFF2-40B4-BE49-F238E27FC236}">
                  <a16:creationId xmlns:a16="http://schemas.microsoft.com/office/drawing/2014/main" id="{3BD2911A-2A72-4015-9E22-DF4000E004D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8943599-9751-48F9-8BC4-B3DBB11BB75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47EDCD8E-DFCF-45DC-AABF-028A1B8DED7C}"/>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B928F7F6-6AF5-411D-83AD-9E394911A394}"/>
                </a:ext>
              </a:extLst>
            </p:cNvPr>
            <p:cNvSpPr txBox="1"/>
            <p:nvPr/>
          </p:nvSpPr>
          <p:spPr>
            <a:xfrm rot="16200000">
              <a:off x="9258349" y="3452903"/>
              <a:ext cx="3163115"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2000" b="1" i="0" u="none" strike="noStrike" kern="1200" cap="none" spc="0" normalizeH="0" baseline="0" noProof="0" dirty="0">
                  <a:ln>
                    <a:noFill/>
                  </a:ln>
                  <a:solidFill>
                    <a:srgbClr val="FF0000"/>
                  </a:solidFill>
                  <a:effectLst/>
                  <a:uLnTx/>
                  <a:uFillTx/>
                  <a:latin typeface="Calibri" panose="020F0502020204030204"/>
                  <a:ea typeface="+mn-ea"/>
                  <a:cs typeface="+mn-cs"/>
                </a:rPr>
                <a:t> المفردات : </a:t>
              </a:r>
              <a:endParaRPr kumimoji="0" lang="ar-SY"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أصغر تركيب في المخلوق الحي يسمى</a:t>
              </a:r>
              <a:endParaRPr kumimoji="0" lang="ar-SY" sz="1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427392" y="-1286624"/>
            <a:ext cx="470550" cy="3325331"/>
            <a:chOff x="10161271" y="1198609"/>
            <a:chExt cx="1671101"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9858480" y="2717418"/>
              <a:ext cx="2471394" cy="1311638"/>
            </a:xfrm>
            <a:prstGeom prst="rect">
              <a:avLst/>
            </a:prstGeom>
            <a:noFill/>
          </p:spPr>
          <p:txBody>
            <a:bodyPr wrap="square" rtlCol="0">
              <a:spAutoFit/>
            </a:bodyPr>
            <a:lstStyle/>
            <a:p>
              <a:pPr algn="ctr"/>
              <a:r>
                <a:rPr lang="ar-SY" b="1" dirty="0">
                  <a:solidFill>
                    <a:srgbClr val="FF0000"/>
                  </a:solidFill>
                </a:rPr>
                <a:t>أفكر وأتحدث وأكتب </a:t>
              </a:r>
            </a:p>
          </p:txBody>
        </p:sp>
      </p:grpSp>
      <p:grpSp>
        <p:nvGrpSpPr>
          <p:cNvPr id="68" name="Group 67">
            <a:extLst>
              <a:ext uri="{FF2B5EF4-FFF2-40B4-BE49-F238E27FC236}">
                <a16:creationId xmlns:a16="http://schemas.microsoft.com/office/drawing/2014/main" id="{810631E1-8FCE-4537-90B8-A9822789E92C}"/>
              </a:ext>
            </a:extLst>
          </p:cNvPr>
          <p:cNvGrpSpPr/>
          <p:nvPr/>
        </p:nvGrpSpPr>
        <p:grpSpPr>
          <a:xfrm rot="5400000">
            <a:off x="9031354" y="808923"/>
            <a:ext cx="1671101" cy="5056015"/>
            <a:chOff x="10161270" y="1004434"/>
            <a:chExt cx="1671101" cy="5056015"/>
          </a:xfrm>
          <a:effectLst/>
        </p:grpSpPr>
        <p:sp>
          <p:nvSpPr>
            <p:cNvPr id="69" name="Rectangle: Top Corners Rounded 68">
              <a:extLst>
                <a:ext uri="{FF2B5EF4-FFF2-40B4-BE49-F238E27FC236}">
                  <a16:creationId xmlns:a16="http://schemas.microsoft.com/office/drawing/2014/main" id="{8C7BB829-2032-4B38-AB83-D58A244BBBEC}"/>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Top Corners Rounded 69">
              <a:extLst>
                <a:ext uri="{FF2B5EF4-FFF2-40B4-BE49-F238E27FC236}">
                  <a16:creationId xmlns:a16="http://schemas.microsoft.com/office/drawing/2014/main" id="{3D53406F-600D-4C3D-867F-61554BCC374E}"/>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A41A411E-0A29-471C-A45C-74128E013230}"/>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Arrow: Pentagon 71">
              <a:extLst>
                <a:ext uri="{FF2B5EF4-FFF2-40B4-BE49-F238E27FC236}">
                  <a16:creationId xmlns:a16="http://schemas.microsoft.com/office/drawing/2014/main" id="{3C7852EE-7FE3-439B-8351-AD94A08EC21E}"/>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row: Pentagon 81">
              <a:extLst>
                <a:ext uri="{FF2B5EF4-FFF2-40B4-BE49-F238E27FC236}">
                  <a16:creationId xmlns:a16="http://schemas.microsoft.com/office/drawing/2014/main" id="{35F97AEA-6B4E-4D5A-90A5-65513D0B5C74}"/>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Arrow: Pentagon 82">
              <a:extLst>
                <a:ext uri="{FF2B5EF4-FFF2-40B4-BE49-F238E27FC236}">
                  <a16:creationId xmlns:a16="http://schemas.microsoft.com/office/drawing/2014/main" id="{65C5478A-1182-4CA3-B3F1-46599F3E35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47A37C3D-3E86-4F08-9501-FCAC865FD644}"/>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5" name="TextBox 84">
              <a:extLst>
                <a:ext uri="{FF2B5EF4-FFF2-40B4-BE49-F238E27FC236}">
                  <a16:creationId xmlns:a16="http://schemas.microsoft.com/office/drawing/2014/main" id="{65FF997F-DAB0-41C6-BD89-DFDB9026EBAF}"/>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6" name="TextBox 85">
              <a:extLst>
                <a:ext uri="{FF2B5EF4-FFF2-40B4-BE49-F238E27FC236}">
                  <a16:creationId xmlns:a16="http://schemas.microsoft.com/office/drawing/2014/main" id="{0E76028D-3277-4E4E-ADA3-C6AAA316BFC5}"/>
                </a:ext>
              </a:extLst>
            </p:cNvPr>
            <p:cNvSpPr txBox="1"/>
            <p:nvPr/>
          </p:nvSpPr>
          <p:spPr>
            <a:xfrm rot="16200000">
              <a:off x="9633213" y="3378126"/>
              <a:ext cx="316311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هل يمكن أن يتكون المخلوق الحي من خلية واحدة ؟ أفسر ذلك</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 </a:t>
              </a:r>
            </a:p>
          </p:txBody>
        </p:sp>
      </p:grpSp>
      <p:grpSp>
        <p:nvGrpSpPr>
          <p:cNvPr id="87" name="Group 86">
            <a:extLst>
              <a:ext uri="{FF2B5EF4-FFF2-40B4-BE49-F238E27FC236}">
                <a16:creationId xmlns:a16="http://schemas.microsoft.com/office/drawing/2014/main" id="{00C1CE50-19B0-4AFE-8361-C845AEECA8C8}"/>
              </a:ext>
            </a:extLst>
          </p:cNvPr>
          <p:cNvGrpSpPr/>
          <p:nvPr/>
        </p:nvGrpSpPr>
        <p:grpSpPr>
          <a:xfrm rot="5400000">
            <a:off x="8756652" y="2951410"/>
            <a:ext cx="2171358" cy="5056015"/>
            <a:chOff x="10161270" y="1004434"/>
            <a:chExt cx="2171358" cy="5056015"/>
          </a:xfrm>
          <a:effectLst/>
        </p:grpSpPr>
        <p:sp>
          <p:nvSpPr>
            <p:cNvPr id="88" name="Rectangle: Top Corners Rounded 87">
              <a:extLst>
                <a:ext uri="{FF2B5EF4-FFF2-40B4-BE49-F238E27FC236}">
                  <a16:creationId xmlns:a16="http://schemas.microsoft.com/office/drawing/2014/main" id="{BAA22E9D-7E22-4838-806B-BA7AFA1F471C}"/>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Top Corners Rounded 88">
              <a:extLst>
                <a:ext uri="{FF2B5EF4-FFF2-40B4-BE49-F238E27FC236}">
                  <a16:creationId xmlns:a16="http://schemas.microsoft.com/office/drawing/2014/main" id="{1EE0838C-F54E-4B3A-8F92-675E9B18D152}"/>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1EF55556-F48D-4C45-ABC8-AF6DB4E71706}"/>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Arrow: Pentagon 90">
              <a:extLst>
                <a:ext uri="{FF2B5EF4-FFF2-40B4-BE49-F238E27FC236}">
                  <a16:creationId xmlns:a16="http://schemas.microsoft.com/office/drawing/2014/main" id="{90C2BEC2-7089-4663-8EF3-94870CC35225}"/>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Arrow: Pentagon 91">
              <a:extLst>
                <a:ext uri="{FF2B5EF4-FFF2-40B4-BE49-F238E27FC236}">
                  <a16:creationId xmlns:a16="http://schemas.microsoft.com/office/drawing/2014/main" id="{5AEEB9CB-0311-4099-95D7-275F047E2DE0}"/>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Arrow: Pentagon 92">
              <a:extLst>
                <a:ext uri="{FF2B5EF4-FFF2-40B4-BE49-F238E27FC236}">
                  <a16:creationId xmlns:a16="http://schemas.microsoft.com/office/drawing/2014/main" id="{E9053DC0-91E2-4321-81B4-D6F6F3923EC3}"/>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TextBox 93">
              <a:extLst>
                <a:ext uri="{FF2B5EF4-FFF2-40B4-BE49-F238E27FC236}">
                  <a16:creationId xmlns:a16="http://schemas.microsoft.com/office/drawing/2014/main" id="{60933E9C-C51D-47FB-A49E-80C4EFC8B65A}"/>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5" name="TextBox 94">
              <a:extLst>
                <a:ext uri="{FF2B5EF4-FFF2-40B4-BE49-F238E27FC236}">
                  <a16:creationId xmlns:a16="http://schemas.microsoft.com/office/drawing/2014/main" id="{C8EB23CA-1F7C-43CC-B7F0-BB99EED34265}"/>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6" name="TextBox 95">
              <a:extLst>
                <a:ext uri="{FF2B5EF4-FFF2-40B4-BE49-F238E27FC236}">
                  <a16:creationId xmlns:a16="http://schemas.microsoft.com/office/drawing/2014/main" id="{F70695B4-18FE-457A-8ADD-89D45661EE7D}"/>
                </a:ext>
              </a:extLst>
            </p:cNvPr>
            <p:cNvSpPr txBox="1"/>
            <p:nvPr/>
          </p:nvSpPr>
          <p:spPr>
            <a:xfrm rot="16200000">
              <a:off x="9843129" y="2868128"/>
              <a:ext cx="3163115" cy="181588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أختار الإجابة الصحيحة :أي الأجزاء التالية يوجد في الخلية النباتية فقط</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أ) الميتوكندريا        ب) البلاستيدات</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ج) الغشاء الخلوي     د) الكروموسوم</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Calibri" panose="020F0502020204030204"/>
                  <a:ea typeface="+mn-ea"/>
                  <a:cs typeface="+mn-cs"/>
                </a:rPr>
                <a:t>   </a:t>
              </a:r>
              <a:endParaRPr kumimoji="0" lang="ar-SY" sz="1600" i="0" u="none" strike="noStrike" kern="1200" cap="none" spc="0" normalizeH="0" baseline="0" noProof="0" dirty="0">
                <a:ln>
                  <a:noFill/>
                </a:ln>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SY" sz="1600" i="0" u="none" strike="noStrike" kern="1200" cap="none" spc="0" normalizeH="0" baseline="0" noProof="0" dirty="0">
                <a:ln>
                  <a:noFill/>
                </a:ln>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SY" sz="1600" i="0" u="none" strike="noStrike" kern="1200" cap="none" spc="0" normalizeH="0" baseline="0" noProof="0" dirty="0">
                <a:ln>
                  <a:noFill/>
                </a:ln>
                <a:effectLst/>
                <a:uLnTx/>
                <a:uFillTx/>
                <a:latin typeface="Calibri" panose="020F0502020204030204"/>
                <a:ea typeface="+mn-ea"/>
                <a:cs typeface="+mn-cs"/>
              </a:endParaRPr>
            </a:p>
          </p:txBody>
        </p:sp>
      </p:grpSp>
      <p:grpSp>
        <p:nvGrpSpPr>
          <p:cNvPr id="97" name="Group 96">
            <a:extLst>
              <a:ext uri="{FF2B5EF4-FFF2-40B4-BE49-F238E27FC236}">
                <a16:creationId xmlns:a16="http://schemas.microsoft.com/office/drawing/2014/main" id="{C95629A8-E43C-4388-B6FA-34F613729217}"/>
              </a:ext>
            </a:extLst>
          </p:cNvPr>
          <p:cNvGrpSpPr/>
          <p:nvPr/>
        </p:nvGrpSpPr>
        <p:grpSpPr>
          <a:xfrm rot="16200000" flipH="1">
            <a:off x="1446088" y="-406362"/>
            <a:ext cx="1671101" cy="5149015"/>
            <a:chOff x="10161270" y="911434"/>
            <a:chExt cx="1671101" cy="5149015"/>
          </a:xfrm>
          <a:effectLst/>
        </p:grpSpPr>
        <p:sp>
          <p:nvSpPr>
            <p:cNvPr id="98" name="Rectangle: Top Corners Rounded 97">
              <a:extLst>
                <a:ext uri="{FF2B5EF4-FFF2-40B4-BE49-F238E27FC236}">
                  <a16:creationId xmlns:a16="http://schemas.microsoft.com/office/drawing/2014/main" id="{0D9DCE8A-04FE-4EBD-934D-38F8D69DDBC5}"/>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Top Corners Rounded 98">
              <a:extLst>
                <a:ext uri="{FF2B5EF4-FFF2-40B4-BE49-F238E27FC236}">
                  <a16:creationId xmlns:a16="http://schemas.microsoft.com/office/drawing/2014/main" id="{E30675D7-F895-4690-9A8A-D20BBAD046E2}"/>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CC21C81F-04CF-462C-A796-A34A3232E7F8}"/>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Arrow: Pentagon 100">
              <a:extLst>
                <a:ext uri="{FF2B5EF4-FFF2-40B4-BE49-F238E27FC236}">
                  <a16:creationId xmlns:a16="http://schemas.microsoft.com/office/drawing/2014/main" id="{AC7DDB75-F745-4B45-895D-B3DED3E29071}"/>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Arrow: Pentagon 101">
              <a:extLst>
                <a:ext uri="{FF2B5EF4-FFF2-40B4-BE49-F238E27FC236}">
                  <a16:creationId xmlns:a16="http://schemas.microsoft.com/office/drawing/2014/main" id="{C5B0F8EC-FA18-4A71-A622-AEE497690C51}"/>
                </a:ext>
              </a:extLst>
            </p:cNvPr>
            <p:cNvSpPr/>
            <p:nvPr/>
          </p:nvSpPr>
          <p:spPr>
            <a:xfrm rot="5400000">
              <a:off x="9141884" y="3281170"/>
              <a:ext cx="3709881" cy="1391478"/>
            </a:xfrm>
            <a:prstGeom prst="homePlate">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Arrow: Pentagon 102">
              <a:extLst>
                <a:ext uri="{FF2B5EF4-FFF2-40B4-BE49-F238E27FC236}">
                  <a16:creationId xmlns:a16="http://schemas.microsoft.com/office/drawing/2014/main" id="{C357D5DF-1DB4-44E4-9588-08E42E574A38}"/>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TextBox 103">
              <a:extLst>
                <a:ext uri="{FF2B5EF4-FFF2-40B4-BE49-F238E27FC236}">
                  <a16:creationId xmlns:a16="http://schemas.microsoft.com/office/drawing/2014/main" id="{DC6E3FDC-3D96-4375-B54D-768B607286A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05" name="TextBox 104">
              <a:extLst>
                <a:ext uri="{FF2B5EF4-FFF2-40B4-BE49-F238E27FC236}">
                  <a16:creationId xmlns:a16="http://schemas.microsoft.com/office/drawing/2014/main" id="{767FC497-EBB8-46D3-BF9C-BC5B37472979}"/>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6" name="TextBox 105">
              <a:extLst>
                <a:ext uri="{FF2B5EF4-FFF2-40B4-BE49-F238E27FC236}">
                  <a16:creationId xmlns:a16="http://schemas.microsoft.com/office/drawing/2014/main" id="{D3D837D5-BCDE-49F5-9CD8-5B5F4A503433}"/>
                </a:ext>
              </a:extLst>
            </p:cNvPr>
            <p:cNvSpPr txBox="1"/>
            <p:nvPr/>
          </p:nvSpPr>
          <p:spPr>
            <a:xfrm rot="16200000">
              <a:off x="9481537" y="2200604"/>
              <a:ext cx="316311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3200" b="1" i="0" u="none" strike="noStrike" kern="1200" cap="none" spc="0" normalizeH="0" baseline="0" noProof="0" dirty="0">
                  <a:ln>
                    <a:noFill/>
                  </a:ln>
                  <a:solidFill>
                    <a:srgbClr val="FF0000"/>
                  </a:solidFill>
                  <a:effectLst/>
                  <a:uLnTx/>
                  <a:uFillTx/>
                  <a:latin typeface="Calibri" panose="020F0502020204030204"/>
                  <a:ea typeface="+mn-ea"/>
                  <a:cs typeface="+mn-cs"/>
                </a:rPr>
                <a:t>الخلية</a:t>
              </a:r>
              <a:endParaRPr kumimoji="0" lang="ar-SY" sz="1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07" name="Group 106">
            <a:extLst>
              <a:ext uri="{FF2B5EF4-FFF2-40B4-BE49-F238E27FC236}">
                <a16:creationId xmlns:a16="http://schemas.microsoft.com/office/drawing/2014/main" id="{4AA979C5-423A-4C77-8311-FEB4BCE45E31}"/>
              </a:ext>
            </a:extLst>
          </p:cNvPr>
          <p:cNvGrpSpPr/>
          <p:nvPr/>
        </p:nvGrpSpPr>
        <p:grpSpPr>
          <a:xfrm rot="16200000" flipH="1">
            <a:off x="1489547" y="1359762"/>
            <a:ext cx="1671101" cy="5056015"/>
            <a:chOff x="10161270" y="1004434"/>
            <a:chExt cx="1671101" cy="5056015"/>
          </a:xfrm>
          <a:effectLst/>
        </p:grpSpPr>
        <p:sp>
          <p:nvSpPr>
            <p:cNvPr id="108" name="Rectangle: Top Corners Rounded 107">
              <a:extLst>
                <a:ext uri="{FF2B5EF4-FFF2-40B4-BE49-F238E27FC236}">
                  <a16:creationId xmlns:a16="http://schemas.microsoft.com/office/drawing/2014/main" id="{0B401073-AAA3-48D4-B95E-84179588243C}"/>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Top Corners Rounded 108">
              <a:extLst>
                <a:ext uri="{FF2B5EF4-FFF2-40B4-BE49-F238E27FC236}">
                  <a16:creationId xmlns:a16="http://schemas.microsoft.com/office/drawing/2014/main" id="{3D90A9D3-724C-4C8E-B963-0503372A4DE3}"/>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2EDBAEFF-BC6E-43FC-B1CE-AFDAD300B9DB}"/>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Arrow: Pentagon 110">
              <a:extLst>
                <a:ext uri="{FF2B5EF4-FFF2-40B4-BE49-F238E27FC236}">
                  <a16:creationId xmlns:a16="http://schemas.microsoft.com/office/drawing/2014/main" id="{40684314-D6D8-47F8-9A17-849835E91AB4}"/>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Arrow: Pentagon 122">
              <a:extLst>
                <a:ext uri="{FF2B5EF4-FFF2-40B4-BE49-F238E27FC236}">
                  <a16:creationId xmlns:a16="http://schemas.microsoft.com/office/drawing/2014/main" id="{32FDDF85-A948-4B7C-B637-E0754BCC092C}"/>
                </a:ext>
              </a:extLst>
            </p:cNvPr>
            <p:cNvSpPr/>
            <p:nvPr/>
          </p:nvSpPr>
          <p:spPr>
            <a:xfrm rot="5400000">
              <a:off x="9141884" y="3281170"/>
              <a:ext cx="3709881" cy="1391478"/>
            </a:xfrm>
            <a:prstGeom prst="homePlate">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 name="Arrow: Pentagon 125">
              <a:extLst>
                <a:ext uri="{FF2B5EF4-FFF2-40B4-BE49-F238E27FC236}">
                  <a16:creationId xmlns:a16="http://schemas.microsoft.com/office/drawing/2014/main" id="{EED86ECD-0971-447C-A430-D691B899146D}"/>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TextBox 130">
              <a:extLst>
                <a:ext uri="{FF2B5EF4-FFF2-40B4-BE49-F238E27FC236}">
                  <a16:creationId xmlns:a16="http://schemas.microsoft.com/office/drawing/2014/main" id="{C9099984-4A10-41D8-AEB8-E21F21C6227A}"/>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5" name="TextBox 134">
              <a:extLst>
                <a:ext uri="{FF2B5EF4-FFF2-40B4-BE49-F238E27FC236}">
                  <a16:creationId xmlns:a16="http://schemas.microsoft.com/office/drawing/2014/main" id="{B9A33370-4E53-4FC1-8179-8EAEE8656CF8}"/>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6" name="TextBox 135">
              <a:extLst>
                <a:ext uri="{FF2B5EF4-FFF2-40B4-BE49-F238E27FC236}">
                  <a16:creationId xmlns:a16="http://schemas.microsoft.com/office/drawing/2014/main" id="{B9F86AD0-73D6-4E1A-BC7B-508E5B0ECD87}"/>
                </a:ext>
              </a:extLst>
            </p:cNvPr>
            <p:cNvSpPr txBox="1"/>
            <p:nvPr/>
          </p:nvSpPr>
          <p:spPr>
            <a:xfrm rot="16200000">
              <a:off x="9548973" y="3056666"/>
              <a:ext cx="316311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Y" sz="2000" dirty="0">
                  <a:solidFill>
                    <a:srgbClr val="FF0000"/>
                  </a:solidFill>
                  <a:latin typeface="Calibri" panose="020F0502020204030204"/>
                </a:rPr>
                <a:t>نعم يمكن أن يتكون المخلوق الحي من خلية واحدة مثل بعض أنواع البكتريا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2000" i="0" u="none" strike="noStrike" kern="1200" cap="none" spc="0" normalizeH="0" baseline="0" noProof="0" dirty="0">
                  <a:ln>
                    <a:noFill/>
                  </a:ln>
                  <a:effectLst/>
                  <a:uLnTx/>
                  <a:uFillTx/>
                  <a:latin typeface="Calibri" panose="020F0502020204030204"/>
                  <a:ea typeface="+mn-ea"/>
                  <a:cs typeface="+mn-cs"/>
                </a:rPr>
                <a:t> </a:t>
              </a:r>
            </a:p>
          </p:txBody>
        </p:sp>
      </p:grpSp>
      <p:grpSp>
        <p:nvGrpSpPr>
          <p:cNvPr id="140" name="Group 139">
            <a:extLst>
              <a:ext uri="{FF2B5EF4-FFF2-40B4-BE49-F238E27FC236}">
                <a16:creationId xmlns:a16="http://schemas.microsoft.com/office/drawing/2014/main" id="{B787167E-A385-4CAA-A2E3-A88D5F593281}"/>
              </a:ext>
            </a:extLst>
          </p:cNvPr>
          <p:cNvGrpSpPr/>
          <p:nvPr/>
        </p:nvGrpSpPr>
        <p:grpSpPr>
          <a:xfrm rot="16200000" flipH="1">
            <a:off x="1489546" y="3106591"/>
            <a:ext cx="1671101" cy="5056015"/>
            <a:chOff x="10161270" y="1004434"/>
            <a:chExt cx="1671101" cy="5056015"/>
          </a:xfrm>
          <a:effectLst/>
        </p:grpSpPr>
        <p:sp>
          <p:nvSpPr>
            <p:cNvPr id="144" name="Rectangle: Top Corners Rounded 143">
              <a:extLst>
                <a:ext uri="{FF2B5EF4-FFF2-40B4-BE49-F238E27FC236}">
                  <a16:creationId xmlns:a16="http://schemas.microsoft.com/office/drawing/2014/main" id="{01220F8F-98CD-4731-A433-96DE3EDF4D57}"/>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Top Corners Rounded 144">
              <a:extLst>
                <a:ext uri="{FF2B5EF4-FFF2-40B4-BE49-F238E27FC236}">
                  <a16:creationId xmlns:a16="http://schemas.microsoft.com/office/drawing/2014/main" id="{4CC387B3-9433-48E5-9834-F16575728F82}"/>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34B48620-5591-4187-BE82-B3337B1BB4EE}"/>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Arrow: Pentagon 156">
              <a:extLst>
                <a:ext uri="{FF2B5EF4-FFF2-40B4-BE49-F238E27FC236}">
                  <a16:creationId xmlns:a16="http://schemas.microsoft.com/office/drawing/2014/main" id="{DF527C29-C880-47A6-8456-9FC97EDCC2CF}"/>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Arrow: Pentagon 157">
              <a:extLst>
                <a:ext uri="{FF2B5EF4-FFF2-40B4-BE49-F238E27FC236}">
                  <a16:creationId xmlns:a16="http://schemas.microsoft.com/office/drawing/2014/main" id="{28935F23-29FE-41AD-A03E-CF3E2EE8BFB1}"/>
                </a:ext>
              </a:extLst>
            </p:cNvPr>
            <p:cNvSpPr/>
            <p:nvPr/>
          </p:nvSpPr>
          <p:spPr>
            <a:xfrm rot="5400000">
              <a:off x="9141884" y="3281170"/>
              <a:ext cx="3709881" cy="1391478"/>
            </a:xfrm>
            <a:prstGeom prst="homePlate">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Arrow: Pentagon 158">
              <a:extLst>
                <a:ext uri="{FF2B5EF4-FFF2-40B4-BE49-F238E27FC236}">
                  <a16:creationId xmlns:a16="http://schemas.microsoft.com/office/drawing/2014/main" id="{CAA06456-1942-4795-BDED-B1DA7DF2FB51}"/>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9EA23142-48E3-4D8B-AE65-41F83360E5D7}"/>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1" name="TextBox 160">
              <a:extLst>
                <a:ext uri="{FF2B5EF4-FFF2-40B4-BE49-F238E27FC236}">
                  <a16:creationId xmlns:a16="http://schemas.microsoft.com/office/drawing/2014/main" id="{FF293501-88EE-4279-A25E-2F6A65D29492}"/>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2" name="TextBox 161">
              <a:extLst>
                <a:ext uri="{FF2B5EF4-FFF2-40B4-BE49-F238E27FC236}">
                  <a16:creationId xmlns:a16="http://schemas.microsoft.com/office/drawing/2014/main" id="{2D9ED9CD-37E3-47AE-BECE-7FEB6F02B13F}"/>
                </a:ext>
              </a:extLst>
            </p:cNvPr>
            <p:cNvSpPr txBox="1"/>
            <p:nvPr/>
          </p:nvSpPr>
          <p:spPr>
            <a:xfrm rot="16200000">
              <a:off x="9227583" y="3483689"/>
              <a:ext cx="316311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3200" b="1" i="0" u="none" strike="noStrike" kern="1200" cap="none" spc="0" normalizeH="0" baseline="0" noProof="0" dirty="0">
                  <a:ln>
                    <a:noFill/>
                  </a:ln>
                  <a:solidFill>
                    <a:srgbClr val="FF0000"/>
                  </a:solidFill>
                  <a:effectLst/>
                  <a:uLnTx/>
                  <a:uFillTx/>
                  <a:latin typeface="Calibri" panose="020F0502020204030204"/>
                  <a:ea typeface="+mn-ea"/>
                  <a:cs typeface="+mn-cs"/>
                </a:rPr>
                <a:t>البلاستيدات</a:t>
              </a:r>
              <a:r>
                <a:rPr kumimoji="0" lang="en-US" sz="3200" i="0" u="none" strike="noStrike" kern="1200" cap="none" spc="0" normalizeH="0" baseline="0" noProof="0" dirty="0">
                  <a:ln>
                    <a:noFill/>
                  </a:ln>
                  <a:effectLst/>
                  <a:uLnTx/>
                  <a:uFillTx/>
                  <a:latin typeface="Calibri" panose="020F0502020204030204"/>
                  <a:ea typeface="+mn-ea"/>
                  <a:cs typeface="+mn-cs"/>
                </a:rPr>
                <a:t>   </a:t>
              </a:r>
              <a:endParaRPr kumimoji="0" lang="ar-SY" sz="3200" i="0" u="none" strike="noStrike" kern="1200" cap="none" spc="0" normalizeH="0" baseline="0" noProof="0" dirty="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525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14:bounceEnd="40000">
                                          <p:cBhvr additive="base">
                                            <p:cTn id="13" dur="10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40000">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14:bounceEnd="40000">
                                          <p:cBhvr additive="base">
                                            <p:cTn id="19" dur="1000" fill="hold"/>
                                            <p:tgtEl>
                                              <p:spTgt spid="68"/>
                                            </p:tgtEl>
                                            <p:attrNameLst>
                                              <p:attrName>ppt_x</p:attrName>
                                            </p:attrNameLst>
                                          </p:cBhvr>
                                          <p:tavLst>
                                            <p:tav tm="0">
                                              <p:val>
                                                <p:strVal val="#ppt_x"/>
                                              </p:val>
                                            </p:tav>
                                            <p:tav tm="100000">
                                              <p:val>
                                                <p:strVal val="#ppt_x"/>
                                              </p:val>
                                            </p:tav>
                                          </p:tavLst>
                                        </p:anim>
                                        <p:anim calcmode="lin" valueType="num" p14:bounceEnd="40000">
                                          <p:cBhvr additive="base">
                                            <p:cTn id="20" dur="1000" fill="hold"/>
                                            <p:tgtEl>
                                              <p:spTgt spid="6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40000">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14:bounceEnd="40000">
                                          <p:cBhvr additive="base">
                                            <p:cTn id="25" dur="1000" fill="hold"/>
                                            <p:tgtEl>
                                              <p:spTgt spid="87"/>
                                            </p:tgtEl>
                                            <p:attrNameLst>
                                              <p:attrName>ppt_x</p:attrName>
                                            </p:attrNameLst>
                                          </p:cBhvr>
                                          <p:tavLst>
                                            <p:tav tm="0">
                                              <p:val>
                                                <p:strVal val="#ppt_x"/>
                                              </p:val>
                                            </p:tav>
                                            <p:tav tm="100000">
                                              <p:val>
                                                <p:strVal val="#ppt_x"/>
                                              </p:val>
                                            </p:tav>
                                          </p:tavLst>
                                        </p:anim>
                                        <p:anim calcmode="lin" valueType="num" p14:bounceEnd="40000">
                                          <p:cBhvr additive="base">
                                            <p:cTn id="26" dur="10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14:presetBounceEnd="40000">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14:bounceEnd="40000">
                                          <p:cBhvr additive="base">
                                            <p:cTn id="31" dur="1000" fill="hold"/>
                                            <p:tgtEl>
                                              <p:spTgt spid="97"/>
                                            </p:tgtEl>
                                            <p:attrNameLst>
                                              <p:attrName>ppt_x</p:attrName>
                                            </p:attrNameLst>
                                          </p:cBhvr>
                                          <p:tavLst>
                                            <p:tav tm="0">
                                              <p:val>
                                                <p:strVal val="#ppt_x"/>
                                              </p:val>
                                            </p:tav>
                                            <p:tav tm="100000">
                                              <p:val>
                                                <p:strVal val="#ppt_x"/>
                                              </p:val>
                                            </p:tav>
                                          </p:tavLst>
                                        </p:anim>
                                        <p:anim calcmode="lin" valueType="num" p14:bounceEnd="40000">
                                          <p:cBhvr additive="base">
                                            <p:cTn id="32" dur="1000" fill="hold"/>
                                            <p:tgtEl>
                                              <p:spTgt spid="9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14:presetBounceEnd="40000">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14:bounceEnd="40000">
                                          <p:cBhvr additive="base">
                                            <p:cTn id="37" dur="1000" fill="hold"/>
                                            <p:tgtEl>
                                              <p:spTgt spid="107"/>
                                            </p:tgtEl>
                                            <p:attrNameLst>
                                              <p:attrName>ppt_x</p:attrName>
                                            </p:attrNameLst>
                                          </p:cBhvr>
                                          <p:tavLst>
                                            <p:tav tm="0">
                                              <p:val>
                                                <p:strVal val="#ppt_x"/>
                                              </p:val>
                                            </p:tav>
                                            <p:tav tm="100000">
                                              <p:val>
                                                <p:strVal val="#ppt_x"/>
                                              </p:val>
                                            </p:tav>
                                          </p:tavLst>
                                        </p:anim>
                                        <p:anim calcmode="lin" valueType="num" p14:bounceEnd="40000">
                                          <p:cBhvr additive="base">
                                            <p:cTn id="38" dur="1000" fill="hold"/>
                                            <p:tgtEl>
                                              <p:spTgt spid="10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14:presetBounceEnd="40000">
                                      <p:stCondLst>
                                        <p:cond delay="0"/>
                                      </p:stCondLst>
                                      <p:childTnLst>
                                        <p:set>
                                          <p:cBhvr>
                                            <p:cTn id="42" dur="1" fill="hold">
                                              <p:stCondLst>
                                                <p:cond delay="0"/>
                                              </p:stCondLst>
                                            </p:cTn>
                                            <p:tgtEl>
                                              <p:spTgt spid="140"/>
                                            </p:tgtEl>
                                            <p:attrNameLst>
                                              <p:attrName>style.visibility</p:attrName>
                                            </p:attrNameLst>
                                          </p:cBhvr>
                                          <p:to>
                                            <p:strVal val="visible"/>
                                          </p:to>
                                        </p:set>
                                        <p:anim calcmode="lin" valueType="num" p14:bounceEnd="40000">
                                          <p:cBhvr additive="base">
                                            <p:cTn id="43" dur="1000" fill="hold"/>
                                            <p:tgtEl>
                                              <p:spTgt spid="140"/>
                                            </p:tgtEl>
                                            <p:attrNameLst>
                                              <p:attrName>ppt_x</p:attrName>
                                            </p:attrNameLst>
                                          </p:cBhvr>
                                          <p:tavLst>
                                            <p:tav tm="0">
                                              <p:val>
                                                <p:strVal val="#ppt_x"/>
                                              </p:val>
                                            </p:tav>
                                            <p:tav tm="100000">
                                              <p:val>
                                                <p:strVal val="#ppt_x"/>
                                              </p:val>
                                            </p:tav>
                                          </p:tavLst>
                                        </p:anim>
                                        <p:anim calcmode="lin" valueType="num" p14:bounceEnd="40000">
                                          <p:cBhvr additive="base">
                                            <p:cTn id="44" dur="1000" fill="hold"/>
                                            <p:tgtEl>
                                              <p:spTgt spid="1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1000" fill="hold"/>
                                            <p:tgtEl>
                                              <p:spTgt spid="67"/>
                                            </p:tgtEl>
                                            <p:attrNameLst>
                                              <p:attrName>ppt_x</p:attrName>
                                            </p:attrNameLst>
                                          </p:cBhvr>
                                          <p:tavLst>
                                            <p:tav tm="0">
                                              <p:val>
                                                <p:strVal val="#ppt_x"/>
                                              </p:val>
                                            </p:tav>
                                            <p:tav tm="100000">
                                              <p:val>
                                                <p:strVal val="#ppt_x"/>
                                              </p:val>
                                            </p:tav>
                                          </p:tavLst>
                                        </p:anim>
                                        <p:anim calcmode="lin" valueType="num">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1000" fill="hold"/>
                                            <p:tgtEl>
                                              <p:spTgt spid="68"/>
                                            </p:tgtEl>
                                            <p:attrNameLst>
                                              <p:attrName>ppt_x</p:attrName>
                                            </p:attrNameLst>
                                          </p:cBhvr>
                                          <p:tavLst>
                                            <p:tav tm="0">
                                              <p:val>
                                                <p:strVal val="#ppt_x"/>
                                              </p:val>
                                            </p:tav>
                                            <p:tav tm="100000">
                                              <p:val>
                                                <p:strVal val="#ppt_x"/>
                                              </p:val>
                                            </p:tav>
                                          </p:tavLst>
                                        </p:anim>
                                        <p:anim calcmode="lin" valueType="num">
                                          <p:cBhvr additive="base">
                                            <p:cTn id="20" dur="1000" fill="hold"/>
                                            <p:tgtEl>
                                              <p:spTgt spid="6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1000" fill="hold"/>
                                            <p:tgtEl>
                                              <p:spTgt spid="87"/>
                                            </p:tgtEl>
                                            <p:attrNameLst>
                                              <p:attrName>ppt_x</p:attrName>
                                            </p:attrNameLst>
                                          </p:cBhvr>
                                          <p:tavLst>
                                            <p:tav tm="0">
                                              <p:val>
                                                <p:strVal val="#ppt_x"/>
                                              </p:val>
                                            </p:tav>
                                            <p:tav tm="100000">
                                              <p:val>
                                                <p:strVal val="#ppt_x"/>
                                              </p:val>
                                            </p:tav>
                                          </p:tavLst>
                                        </p:anim>
                                        <p:anim calcmode="lin" valueType="num">
                                          <p:cBhvr additive="base">
                                            <p:cTn id="26" dur="10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1000" fill="hold"/>
                                            <p:tgtEl>
                                              <p:spTgt spid="97"/>
                                            </p:tgtEl>
                                            <p:attrNameLst>
                                              <p:attrName>ppt_x</p:attrName>
                                            </p:attrNameLst>
                                          </p:cBhvr>
                                          <p:tavLst>
                                            <p:tav tm="0">
                                              <p:val>
                                                <p:strVal val="#ppt_x"/>
                                              </p:val>
                                            </p:tav>
                                            <p:tav tm="100000">
                                              <p:val>
                                                <p:strVal val="#ppt_x"/>
                                              </p:val>
                                            </p:tav>
                                          </p:tavLst>
                                        </p:anim>
                                        <p:anim calcmode="lin" valueType="num">
                                          <p:cBhvr additive="base">
                                            <p:cTn id="32" dur="1000" fill="hold"/>
                                            <p:tgtEl>
                                              <p:spTgt spid="9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additive="base">
                                            <p:cTn id="37" dur="1000" fill="hold"/>
                                            <p:tgtEl>
                                              <p:spTgt spid="107"/>
                                            </p:tgtEl>
                                            <p:attrNameLst>
                                              <p:attrName>ppt_x</p:attrName>
                                            </p:attrNameLst>
                                          </p:cBhvr>
                                          <p:tavLst>
                                            <p:tav tm="0">
                                              <p:val>
                                                <p:strVal val="#ppt_x"/>
                                              </p:val>
                                            </p:tav>
                                            <p:tav tm="100000">
                                              <p:val>
                                                <p:strVal val="#ppt_x"/>
                                              </p:val>
                                            </p:tav>
                                          </p:tavLst>
                                        </p:anim>
                                        <p:anim calcmode="lin" valueType="num">
                                          <p:cBhvr additive="base">
                                            <p:cTn id="38" dur="1000" fill="hold"/>
                                            <p:tgtEl>
                                              <p:spTgt spid="10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40"/>
                                            </p:tgtEl>
                                            <p:attrNameLst>
                                              <p:attrName>style.visibility</p:attrName>
                                            </p:attrNameLst>
                                          </p:cBhvr>
                                          <p:to>
                                            <p:strVal val="visible"/>
                                          </p:to>
                                        </p:set>
                                        <p:anim calcmode="lin" valueType="num">
                                          <p:cBhvr additive="base">
                                            <p:cTn id="43" dur="1000" fill="hold"/>
                                            <p:tgtEl>
                                              <p:spTgt spid="140"/>
                                            </p:tgtEl>
                                            <p:attrNameLst>
                                              <p:attrName>ppt_x</p:attrName>
                                            </p:attrNameLst>
                                          </p:cBhvr>
                                          <p:tavLst>
                                            <p:tav tm="0">
                                              <p:val>
                                                <p:strVal val="#ppt_x"/>
                                              </p:val>
                                            </p:tav>
                                            <p:tav tm="100000">
                                              <p:val>
                                                <p:strVal val="#ppt_x"/>
                                              </p:val>
                                            </p:tav>
                                          </p:tavLst>
                                        </p:anim>
                                        <p:anim calcmode="lin" valueType="num">
                                          <p:cBhvr additive="base">
                                            <p:cTn id="44" dur="1000" fill="hold"/>
                                            <p:tgtEl>
                                              <p:spTgt spid="1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BA713FED-C5FB-4175-9BB9-32B95F445263}"/>
              </a:ext>
            </a:extLst>
          </p:cNvPr>
          <p:cNvGrpSpPr/>
          <p:nvPr/>
        </p:nvGrpSpPr>
        <p:grpSpPr>
          <a:xfrm rot="5400000">
            <a:off x="8627339" y="-728954"/>
            <a:ext cx="2479134" cy="5056015"/>
            <a:chOff x="10161270" y="1004434"/>
            <a:chExt cx="2479134" cy="5056015"/>
          </a:xfrm>
          <a:effectLst/>
        </p:grpSpPr>
        <p:sp>
          <p:nvSpPr>
            <p:cNvPr id="58" name="Rectangle: Top Corners Rounded 57">
              <a:extLst>
                <a:ext uri="{FF2B5EF4-FFF2-40B4-BE49-F238E27FC236}">
                  <a16:creationId xmlns:a16="http://schemas.microsoft.com/office/drawing/2014/main" id="{4F05FD65-A26F-429C-ACC0-5D0CDECE0324}"/>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Top Corners Rounded 58">
              <a:extLst>
                <a:ext uri="{FF2B5EF4-FFF2-40B4-BE49-F238E27FC236}">
                  <a16:creationId xmlns:a16="http://schemas.microsoft.com/office/drawing/2014/main" id="{4C9D4162-64D1-466F-B18C-73F03B47E94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F94FA4E-C290-4982-B3DB-2FB3DE579224}"/>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910A3C52-26C3-4E2D-90DF-8139EDE559F6}"/>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1C935F6B-05B8-4020-8A51-4F5EACD8F721}"/>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Arrow: Pentagon 62">
              <a:extLst>
                <a:ext uri="{FF2B5EF4-FFF2-40B4-BE49-F238E27FC236}">
                  <a16:creationId xmlns:a16="http://schemas.microsoft.com/office/drawing/2014/main" id="{3BD2911A-2A72-4015-9E22-DF4000E004D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8943599-9751-48F9-8BC4-B3DBB11BB75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47EDCD8E-DFCF-45DC-AABF-028A1B8DED7C}"/>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B928F7F6-6AF5-411D-83AD-9E394911A394}"/>
                </a:ext>
              </a:extLst>
            </p:cNvPr>
            <p:cNvSpPr txBox="1"/>
            <p:nvPr/>
          </p:nvSpPr>
          <p:spPr>
            <a:xfrm rot="16200000">
              <a:off x="9997017" y="2714240"/>
              <a:ext cx="3163115" cy="212365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2000" b="1" i="0" u="none" strike="noStrike" kern="1200" cap="none" spc="0" normalizeH="0" baseline="0" noProof="0" dirty="0">
                  <a:ln>
                    <a:noFill/>
                  </a:ln>
                  <a:solidFill>
                    <a:srgbClr val="FF0000"/>
                  </a:solidFill>
                  <a:effectLst/>
                  <a:uLnTx/>
                  <a:uFillTx/>
                  <a:latin typeface="Calibri" panose="020F0502020204030204"/>
                  <a:ea typeface="+mn-ea"/>
                  <a:cs typeface="+mn-cs"/>
                </a:rPr>
                <a:t> أختار الإجابة الصحيحة : </a:t>
              </a:r>
              <a:endParaRPr kumimoji="0" lang="ar-SY"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جميع الخلايا النباتية</a:t>
              </a:r>
              <a:endParaRPr kumimoji="0" lang="en-US" sz="1600" i="0" u="none" strike="noStrike" kern="1200" cap="none" spc="0" normalizeH="0" baseline="0" noProof="0" dirty="0">
                <a:ln>
                  <a:noFill/>
                </a:ln>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أ) تشبه الصناديق    ب) تؤدي الوظيفة نفسها</a:t>
              </a:r>
              <a:endParaRPr kumimoji="0" lang="en-US" sz="1600" i="0" u="none" strike="noStrike" kern="1200" cap="none" spc="0" normalizeH="0" baseline="0" noProof="0" dirty="0">
                <a:ln>
                  <a:noFill/>
                </a:ln>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ج) بيضية الشكل   د) لا تحتوي على كلورفيل</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Calibri" panose="020F0502020204030204"/>
                  <a:ea typeface="+mn-ea"/>
                  <a:cs typeface="+mn-cs"/>
                </a:rPr>
                <a:t>    </a:t>
              </a:r>
              <a:endParaRPr kumimoji="0" lang="ar-SY" sz="1600" i="0" u="none" strike="noStrike" kern="1200" cap="none" spc="0" normalizeH="0" baseline="0" noProof="0" dirty="0">
                <a:ln>
                  <a:noFill/>
                </a:ln>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SY" sz="1600" i="0" u="none" strike="noStrike" kern="1200" cap="none" spc="0" normalizeH="0" baseline="0" noProof="0" dirty="0">
                <a:ln>
                  <a:noFill/>
                </a:ln>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SY" sz="1600" i="0" u="none" strike="noStrike" kern="1200" cap="none" spc="0" normalizeH="0" baseline="0" noProof="0" dirty="0">
                <a:ln>
                  <a:noFill/>
                </a:ln>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SY" sz="1600" i="0" u="none" strike="noStrike" kern="1200" cap="none" spc="0" normalizeH="0" baseline="0" noProof="0" dirty="0">
                <a:ln>
                  <a:noFill/>
                </a:ln>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427392" y="-1286624"/>
            <a:ext cx="470550" cy="3325331"/>
            <a:chOff x="10161271" y="1198609"/>
            <a:chExt cx="1671101"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9858480" y="2717418"/>
              <a:ext cx="2471394" cy="1311638"/>
            </a:xfrm>
            <a:prstGeom prst="rect">
              <a:avLst/>
            </a:prstGeom>
            <a:noFill/>
          </p:spPr>
          <p:txBody>
            <a:bodyPr wrap="square" rtlCol="0">
              <a:spAutoFit/>
            </a:bodyPr>
            <a:lstStyle/>
            <a:p>
              <a:pPr algn="ctr"/>
              <a:r>
                <a:rPr lang="ar-SY" b="1" dirty="0">
                  <a:solidFill>
                    <a:srgbClr val="FF0000"/>
                  </a:solidFill>
                </a:rPr>
                <a:t>أفكر وأتحدث وأكتب </a:t>
              </a:r>
            </a:p>
          </p:txBody>
        </p:sp>
      </p:grpSp>
      <p:grpSp>
        <p:nvGrpSpPr>
          <p:cNvPr id="68" name="Group 67">
            <a:extLst>
              <a:ext uri="{FF2B5EF4-FFF2-40B4-BE49-F238E27FC236}">
                <a16:creationId xmlns:a16="http://schemas.microsoft.com/office/drawing/2014/main" id="{810631E1-8FCE-4537-90B8-A9822789E92C}"/>
              </a:ext>
            </a:extLst>
          </p:cNvPr>
          <p:cNvGrpSpPr/>
          <p:nvPr/>
        </p:nvGrpSpPr>
        <p:grpSpPr>
          <a:xfrm rot="5400000">
            <a:off x="9031354" y="808923"/>
            <a:ext cx="1671101" cy="5056015"/>
            <a:chOff x="10161270" y="1004434"/>
            <a:chExt cx="1671101" cy="5056015"/>
          </a:xfrm>
          <a:effectLst/>
        </p:grpSpPr>
        <p:sp>
          <p:nvSpPr>
            <p:cNvPr id="69" name="Rectangle: Top Corners Rounded 68">
              <a:extLst>
                <a:ext uri="{FF2B5EF4-FFF2-40B4-BE49-F238E27FC236}">
                  <a16:creationId xmlns:a16="http://schemas.microsoft.com/office/drawing/2014/main" id="{8C7BB829-2032-4B38-AB83-D58A244BBBEC}"/>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Top Corners Rounded 69">
              <a:extLst>
                <a:ext uri="{FF2B5EF4-FFF2-40B4-BE49-F238E27FC236}">
                  <a16:creationId xmlns:a16="http://schemas.microsoft.com/office/drawing/2014/main" id="{3D53406F-600D-4C3D-867F-61554BCC374E}"/>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A41A411E-0A29-471C-A45C-74128E013230}"/>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Arrow: Pentagon 71">
              <a:extLst>
                <a:ext uri="{FF2B5EF4-FFF2-40B4-BE49-F238E27FC236}">
                  <a16:creationId xmlns:a16="http://schemas.microsoft.com/office/drawing/2014/main" id="{3C7852EE-7FE3-439B-8351-AD94A08EC21E}"/>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row: Pentagon 81">
              <a:extLst>
                <a:ext uri="{FF2B5EF4-FFF2-40B4-BE49-F238E27FC236}">
                  <a16:creationId xmlns:a16="http://schemas.microsoft.com/office/drawing/2014/main" id="{35F97AEA-6B4E-4D5A-90A5-65513D0B5C74}"/>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Arrow: Pentagon 82">
              <a:extLst>
                <a:ext uri="{FF2B5EF4-FFF2-40B4-BE49-F238E27FC236}">
                  <a16:creationId xmlns:a16="http://schemas.microsoft.com/office/drawing/2014/main" id="{65C5478A-1182-4CA3-B3F1-46599F3E35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47A37C3D-3E86-4F08-9501-FCAC865FD644}"/>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5" name="TextBox 84">
              <a:extLst>
                <a:ext uri="{FF2B5EF4-FFF2-40B4-BE49-F238E27FC236}">
                  <a16:creationId xmlns:a16="http://schemas.microsoft.com/office/drawing/2014/main" id="{65FF997F-DAB0-41C6-BD89-DFDB9026EBAF}"/>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6" name="TextBox 85">
              <a:extLst>
                <a:ext uri="{FF2B5EF4-FFF2-40B4-BE49-F238E27FC236}">
                  <a16:creationId xmlns:a16="http://schemas.microsoft.com/office/drawing/2014/main" id="{0E76028D-3277-4E4E-ADA3-C6AAA316BFC5}"/>
                </a:ext>
              </a:extLst>
            </p:cNvPr>
            <p:cNvSpPr txBox="1"/>
            <p:nvPr/>
          </p:nvSpPr>
          <p:spPr>
            <a:xfrm rot="16200000">
              <a:off x="9326961" y="3454435"/>
              <a:ext cx="3163115"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2000" b="1" i="0" u="none" strike="noStrike" kern="1200" cap="none" spc="0" normalizeH="0" baseline="0" noProof="0" dirty="0">
                  <a:ln>
                    <a:noFill/>
                  </a:ln>
                  <a:solidFill>
                    <a:srgbClr val="FF0000"/>
                  </a:solidFill>
                  <a:effectLst/>
                  <a:uLnTx/>
                  <a:uFillTx/>
                  <a:latin typeface="Calibri" panose="020F0502020204030204"/>
                  <a:ea typeface="+mn-ea"/>
                  <a:cs typeface="+mn-cs"/>
                </a:rPr>
                <a:t>السؤال الأساسي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 كيف تنظم المخلوقات الحية ؟</a:t>
              </a:r>
            </a:p>
          </p:txBody>
        </p:sp>
      </p:grpSp>
      <p:grpSp>
        <p:nvGrpSpPr>
          <p:cNvPr id="97" name="Group 96">
            <a:extLst>
              <a:ext uri="{FF2B5EF4-FFF2-40B4-BE49-F238E27FC236}">
                <a16:creationId xmlns:a16="http://schemas.microsoft.com/office/drawing/2014/main" id="{C95629A8-E43C-4388-B6FA-34F613729217}"/>
              </a:ext>
            </a:extLst>
          </p:cNvPr>
          <p:cNvGrpSpPr/>
          <p:nvPr/>
        </p:nvGrpSpPr>
        <p:grpSpPr>
          <a:xfrm rot="16200000" flipH="1">
            <a:off x="1492588" y="-359862"/>
            <a:ext cx="1671101" cy="5056015"/>
            <a:chOff x="10161270" y="1004434"/>
            <a:chExt cx="1671101" cy="5056015"/>
          </a:xfrm>
          <a:effectLst/>
        </p:grpSpPr>
        <p:sp>
          <p:nvSpPr>
            <p:cNvPr id="98" name="Rectangle: Top Corners Rounded 97">
              <a:extLst>
                <a:ext uri="{FF2B5EF4-FFF2-40B4-BE49-F238E27FC236}">
                  <a16:creationId xmlns:a16="http://schemas.microsoft.com/office/drawing/2014/main" id="{0D9DCE8A-04FE-4EBD-934D-38F8D69DDBC5}"/>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Top Corners Rounded 98">
              <a:extLst>
                <a:ext uri="{FF2B5EF4-FFF2-40B4-BE49-F238E27FC236}">
                  <a16:creationId xmlns:a16="http://schemas.microsoft.com/office/drawing/2014/main" id="{E30675D7-F895-4690-9A8A-D20BBAD046E2}"/>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CC21C81F-04CF-462C-A796-A34A3232E7F8}"/>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Arrow: Pentagon 100">
              <a:extLst>
                <a:ext uri="{FF2B5EF4-FFF2-40B4-BE49-F238E27FC236}">
                  <a16:creationId xmlns:a16="http://schemas.microsoft.com/office/drawing/2014/main" id="{AC7DDB75-F745-4B45-895D-B3DED3E29071}"/>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Arrow: Pentagon 101">
              <a:extLst>
                <a:ext uri="{FF2B5EF4-FFF2-40B4-BE49-F238E27FC236}">
                  <a16:creationId xmlns:a16="http://schemas.microsoft.com/office/drawing/2014/main" id="{C5B0F8EC-FA18-4A71-A622-AEE497690C51}"/>
                </a:ext>
              </a:extLst>
            </p:cNvPr>
            <p:cNvSpPr/>
            <p:nvPr/>
          </p:nvSpPr>
          <p:spPr>
            <a:xfrm rot="5400000">
              <a:off x="9141884" y="3281170"/>
              <a:ext cx="3709881" cy="1391478"/>
            </a:xfrm>
            <a:prstGeom prst="homePlate">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Arrow: Pentagon 102">
              <a:extLst>
                <a:ext uri="{FF2B5EF4-FFF2-40B4-BE49-F238E27FC236}">
                  <a16:creationId xmlns:a16="http://schemas.microsoft.com/office/drawing/2014/main" id="{C357D5DF-1DB4-44E4-9588-08E42E574A38}"/>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TextBox 103">
              <a:extLst>
                <a:ext uri="{FF2B5EF4-FFF2-40B4-BE49-F238E27FC236}">
                  <a16:creationId xmlns:a16="http://schemas.microsoft.com/office/drawing/2014/main" id="{DC6E3FDC-3D96-4375-B54D-768B607286A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05" name="TextBox 104">
              <a:extLst>
                <a:ext uri="{FF2B5EF4-FFF2-40B4-BE49-F238E27FC236}">
                  <a16:creationId xmlns:a16="http://schemas.microsoft.com/office/drawing/2014/main" id="{767FC497-EBB8-46D3-BF9C-BC5B37472979}"/>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6" name="TextBox 105">
              <a:extLst>
                <a:ext uri="{FF2B5EF4-FFF2-40B4-BE49-F238E27FC236}">
                  <a16:creationId xmlns:a16="http://schemas.microsoft.com/office/drawing/2014/main" id="{D3D837D5-BCDE-49F5-9CD8-5B5F4A503433}"/>
                </a:ext>
              </a:extLst>
            </p:cNvPr>
            <p:cNvSpPr txBox="1"/>
            <p:nvPr/>
          </p:nvSpPr>
          <p:spPr>
            <a:xfrm rot="16200000">
              <a:off x="9440170" y="3014983"/>
              <a:ext cx="316311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3200" b="1" i="0" u="none" strike="noStrike" kern="1200" cap="none" spc="0" normalizeH="0" baseline="0" noProof="0" dirty="0">
                  <a:ln>
                    <a:noFill/>
                  </a:ln>
                  <a:solidFill>
                    <a:srgbClr val="FF0000"/>
                  </a:solidFill>
                  <a:effectLst/>
                  <a:uLnTx/>
                  <a:uFillTx/>
                  <a:latin typeface="Calibri" panose="020F0502020204030204"/>
                  <a:ea typeface="+mn-ea"/>
                  <a:cs typeface="+mn-cs"/>
                </a:rPr>
                <a:t>تشبه الصناديق </a:t>
              </a:r>
              <a:endParaRPr kumimoji="0" lang="ar-SY" sz="1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07" name="Group 106">
            <a:extLst>
              <a:ext uri="{FF2B5EF4-FFF2-40B4-BE49-F238E27FC236}">
                <a16:creationId xmlns:a16="http://schemas.microsoft.com/office/drawing/2014/main" id="{4AA979C5-423A-4C77-8311-FEB4BCE45E31}"/>
              </a:ext>
            </a:extLst>
          </p:cNvPr>
          <p:cNvGrpSpPr/>
          <p:nvPr/>
        </p:nvGrpSpPr>
        <p:grpSpPr>
          <a:xfrm rot="16200000" flipH="1">
            <a:off x="1489549" y="1359764"/>
            <a:ext cx="1671101" cy="5056015"/>
            <a:chOff x="10161270" y="1004434"/>
            <a:chExt cx="1671101" cy="5056015"/>
          </a:xfrm>
          <a:effectLst/>
        </p:grpSpPr>
        <p:sp>
          <p:nvSpPr>
            <p:cNvPr id="108" name="Rectangle: Top Corners Rounded 107">
              <a:extLst>
                <a:ext uri="{FF2B5EF4-FFF2-40B4-BE49-F238E27FC236}">
                  <a16:creationId xmlns:a16="http://schemas.microsoft.com/office/drawing/2014/main" id="{0B401073-AAA3-48D4-B95E-84179588243C}"/>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Top Corners Rounded 108">
              <a:extLst>
                <a:ext uri="{FF2B5EF4-FFF2-40B4-BE49-F238E27FC236}">
                  <a16:creationId xmlns:a16="http://schemas.microsoft.com/office/drawing/2014/main" id="{3D90A9D3-724C-4C8E-B963-0503372A4DE3}"/>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2EDBAEFF-BC6E-43FC-B1CE-AFDAD300B9DB}"/>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Arrow: Pentagon 110">
              <a:extLst>
                <a:ext uri="{FF2B5EF4-FFF2-40B4-BE49-F238E27FC236}">
                  <a16:creationId xmlns:a16="http://schemas.microsoft.com/office/drawing/2014/main" id="{40684314-D6D8-47F8-9A17-849835E91AB4}"/>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Arrow: Pentagon 122">
              <a:extLst>
                <a:ext uri="{FF2B5EF4-FFF2-40B4-BE49-F238E27FC236}">
                  <a16:creationId xmlns:a16="http://schemas.microsoft.com/office/drawing/2014/main" id="{32FDDF85-A948-4B7C-B637-E0754BCC092C}"/>
                </a:ext>
              </a:extLst>
            </p:cNvPr>
            <p:cNvSpPr/>
            <p:nvPr/>
          </p:nvSpPr>
          <p:spPr>
            <a:xfrm rot="5400000">
              <a:off x="9141884" y="3281170"/>
              <a:ext cx="3709881" cy="1391478"/>
            </a:xfrm>
            <a:prstGeom prst="homePlate">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 name="Arrow: Pentagon 125">
              <a:extLst>
                <a:ext uri="{FF2B5EF4-FFF2-40B4-BE49-F238E27FC236}">
                  <a16:creationId xmlns:a16="http://schemas.microsoft.com/office/drawing/2014/main" id="{EED86ECD-0971-447C-A430-D691B899146D}"/>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TextBox 130">
              <a:extLst>
                <a:ext uri="{FF2B5EF4-FFF2-40B4-BE49-F238E27FC236}">
                  <a16:creationId xmlns:a16="http://schemas.microsoft.com/office/drawing/2014/main" id="{C9099984-4A10-41D8-AEB8-E21F21C6227A}"/>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5" name="TextBox 134">
              <a:extLst>
                <a:ext uri="{FF2B5EF4-FFF2-40B4-BE49-F238E27FC236}">
                  <a16:creationId xmlns:a16="http://schemas.microsoft.com/office/drawing/2014/main" id="{B9A33370-4E53-4FC1-8179-8EAEE8656CF8}"/>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6" name="TextBox 135">
              <a:extLst>
                <a:ext uri="{FF2B5EF4-FFF2-40B4-BE49-F238E27FC236}">
                  <a16:creationId xmlns:a16="http://schemas.microsoft.com/office/drawing/2014/main" id="{B9F86AD0-73D6-4E1A-BC7B-508E5B0ECD87}"/>
                </a:ext>
              </a:extLst>
            </p:cNvPr>
            <p:cNvSpPr txBox="1"/>
            <p:nvPr/>
          </p:nvSpPr>
          <p:spPr>
            <a:xfrm rot="16200000">
              <a:off x="9277959" y="3211204"/>
              <a:ext cx="34921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Y" dirty="0">
                  <a:solidFill>
                    <a:srgbClr val="FF0000"/>
                  </a:solidFill>
                  <a:latin typeface="Calibri" panose="020F0502020204030204"/>
                </a:rPr>
                <a:t>بعض المخلوقات الحية يتكون من خلية واحدة وبعضها الآخر  يتكون من خلايا كثيرة جداً تنتظم الخلايا في المخلوق الحي المتعدد الخلايا لتكون الأنسجة والأعضاء والأجهزة</a:t>
              </a:r>
            </a:p>
          </p:txBody>
        </p:sp>
      </p:grpSp>
    </p:spTree>
    <p:extLst>
      <p:ext uri="{BB962C8B-B14F-4D97-AF65-F5344CB8AC3E}">
        <p14:creationId xmlns:p14="http://schemas.microsoft.com/office/powerpoint/2010/main" val="5436398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14:bounceEnd="40000">
                                          <p:cBhvr additive="base">
                                            <p:cTn id="13" dur="10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40000">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14:bounceEnd="40000">
                                          <p:cBhvr additive="base">
                                            <p:cTn id="19" dur="1000" fill="hold"/>
                                            <p:tgtEl>
                                              <p:spTgt spid="68"/>
                                            </p:tgtEl>
                                            <p:attrNameLst>
                                              <p:attrName>ppt_x</p:attrName>
                                            </p:attrNameLst>
                                          </p:cBhvr>
                                          <p:tavLst>
                                            <p:tav tm="0">
                                              <p:val>
                                                <p:strVal val="#ppt_x"/>
                                              </p:val>
                                            </p:tav>
                                            <p:tav tm="100000">
                                              <p:val>
                                                <p:strVal val="#ppt_x"/>
                                              </p:val>
                                            </p:tav>
                                          </p:tavLst>
                                        </p:anim>
                                        <p:anim calcmode="lin" valueType="num" p14:bounceEnd="40000">
                                          <p:cBhvr additive="base">
                                            <p:cTn id="20" dur="1000" fill="hold"/>
                                            <p:tgtEl>
                                              <p:spTgt spid="6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40000">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14:bounceEnd="40000">
                                          <p:cBhvr additive="base">
                                            <p:cTn id="25" dur="1000" fill="hold"/>
                                            <p:tgtEl>
                                              <p:spTgt spid="97"/>
                                            </p:tgtEl>
                                            <p:attrNameLst>
                                              <p:attrName>ppt_x</p:attrName>
                                            </p:attrNameLst>
                                          </p:cBhvr>
                                          <p:tavLst>
                                            <p:tav tm="0">
                                              <p:val>
                                                <p:strVal val="#ppt_x"/>
                                              </p:val>
                                            </p:tav>
                                            <p:tav tm="100000">
                                              <p:val>
                                                <p:strVal val="#ppt_x"/>
                                              </p:val>
                                            </p:tav>
                                          </p:tavLst>
                                        </p:anim>
                                        <p:anim calcmode="lin" valueType="num" p14:bounceEnd="40000">
                                          <p:cBhvr additive="base">
                                            <p:cTn id="26" dur="1000" fill="hold"/>
                                            <p:tgtEl>
                                              <p:spTgt spid="9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14:presetBounceEnd="40000">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14:bounceEnd="40000">
                                          <p:cBhvr additive="base">
                                            <p:cTn id="31" dur="1000" fill="hold"/>
                                            <p:tgtEl>
                                              <p:spTgt spid="107"/>
                                            </p:tgtEl>
                                            <p:attrNameLst>
                                              <p:attrName>ppt_x</p:attrName>
                                            </p:attrNameLst>
                                          </p:cBhvr>
                                          <p:tavLst>
                                            <p:tav tm="0">
                                              <p:val>
                                                <p:strVal val="#ppt_x"/>
                                              </p:val>
                                            </p:tav>
                                            <p:tav tm="100000">
                                              <p:val>
                                                <p:strVal val="#ppt_x"/>
                                              </p:val>
                                            </p:tav>
                                          </p:tavLst>
                                        </p:anim>
                                        <p:anim calcmode="lin" valueType="num" p14:bounceEnd="40000">
                                          <p:cBhvr additive="base">
                                            <p:cTn id="32" dur="1000" fill="hold"/>
                                            <p:tgtEl>
                                              <p:spTgt spid="1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1000" fill="hold"/>
                                            <p:tgtEl>
                                              <p:spTgt spid="67"/>
                                            </p:tgtEl>
                                            <p:attrNameLst>
                                              <p:attrName>ppt_x</p:attrName>
                                            </p:attrNameLst>
                                          </p:cBhvr>
                                          <p:tavLst>
                                            <p:tav tm="0">
                                              <p:val>
                                                <p:strVal val="#ppt_x"/>
                                              </p:val>
                                            </p:tav>
                                            <p:tav tm="100000">
                                              <p:val>
                                                <p:strVal val="#ppt_x"/>
                                              </p:val>
                                            </p:tav>
                                          </p:tavLst>
                                        </p:anim>
                                        <p:anim calcmode="lin" valueType="num">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1000" fill="hold"/>
                                            <p:tgtEl>
                                              <p:spTgt spid="68"/>
                                            </p:tgtEl>
                                            <p:attrNameLst>
                                              <p:attrName>ppt_x</p:attrName>
                                            </p:attrNameLst>
                                          </p:cBhvr>
                                          <p:tavLst>
                                            <p:tav tm="0">
                                              <p:val>
                                                <p:strVal val="#ppt_x"/>
                                              </p:val>
                                            </p:tav>
                                            <p:tav tm="100000">
                                              <p:val>
                                                <p:strVal val="#ppt_x"/>
                                              </p:val>
                                            </p:tav>
                                          </p:tavLst>
                                        </p:anim>
                                        <p:anim calcmode="lin" valueType="num">
                                          <p:cBhvr additive="base">
                                            <p:cTn id="20" dur="1000" fill="hold"/>
                                            <p:tgtEl>
                                              <p:spTgt spid="6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1000" fill="hold"/>
                                            <p:tgtEl>
                                              <p:spTgt spid="97"/>
                                            </p:tgtEl>
                                            <p:attrNameLst>
                                              <p:attrName>ppt_x</p:attrName>
                                            </p:attrNameLst>
                                          </p:cBhvr>
                                          <p:tavLst>
                                            <p:tav tm="0">
                                              <p:val>
                                                <p:strVal val="#ppt_x"/>
                                              </p:val>
                                            </p:tav>
                                            <p:tav tm="100000">
                                              <p:val>
                                                <p:strVal val="#ppt_x"/>
                                              </p:val>
                                            </p:tav>
                                          </p:tavLst>
                                        </p:anim>
                                        <p:anim calcmode="lin" valueType="num">
                                          <p:cBhvr additive="base">
                                            <p:cTn id="26" dur="1000" fill="hold"/>
                                            <p:tgtEl>
                                              <p:spTgt spid="9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additive="base">
                                            <p:cTn id="31" dur="1000" fill="hold"/>
                                            <p:tgtEl>
                                              <p:spTgt spid="107"/>
                                            </p:tgtEl>
                                            <p:attrNameLst>
                                              <p:attrName>ppt_x</p:attrName>
                                            </p:attrNameLst>
                                          </p:cBhvr>
                                          <p:tavLst>
                                            <p:tav tm="0">
                                              <p:val>
                                                <p:strVal val="#ppt_x"/>
                                              </p:val>
                                            </p:tav>
                                            <p:tav tm="100000">
                                              <p:val>
                                                <p:strVal val="#ppt_x"/>
                                              </p:val>
                                            </p:tav>
                                          </p:tavLst>
                                        </p:anim>
                                        <p:anim calcmode="lin" valueType="num">
                                          <p:cBhvr additive="base">
                                            <p:cTn id="32" dur="1000" fill="hold"/>
                                            <p:tgtEl>
                                              <p:spTgt spid="1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BA713FED-C5FB-4175-9BB9-32B95F445263}"/>
              </a:ext>
            </a:extLst>
          </p:cNvPr>
          <p:cNvGrpSpPr/>
          <p:nvPr/>
        </p:nvGrpSpPr>
        <p:grpSpPr>
          <a:xfrm rot="5400000">
            <a:off x="8842783" y="-944398"/>
            <a:ext cx="2048247" cy="5056015"/>
            <a:chOff x="10161270" y="1004434"/>
            <a:chExt cx="2048247" cy="5056015"/>
          </a:xfrm>
          <a:effectLst/>
        </p:grpSpPr>
        <p:sp>
          <p:nvSpPr>
            <p:cNvPr id="58" name="Rectangle: Top Corners Rounded 57">
              <a:extLst>
                <a:ext uri="{FF2B5EF4-FFF2-40B4-BE49-F238E27FC236}">
                  <a16:creationId xmlns:a16="http://schemas.microsoft.com/office/drawing/2014/main" id="{4F05FD65-A26F-429C-ACC0-5D0CDECE0324}"/>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Top Corners Rounded 58">
              <a:extLst>
                <a:ext uri="{FF2B5EF4-FFF2-40B4-BE49-F238E27FC236}">
                  <a16:creationId xmlns:a16="http://schemas.microsoft.com/office/drawing/2014/main" id="{4C9D4162-64D1-466F-B18C-73F03B47E94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F94FA4E-C290-4982-B3DB-2FB3DE579224}"/>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910A3C52-26C3-4E2D-90DF-8139EDE559F6}"/>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1C935F6B-05B8-4020-8A51-4F5EACD8F721}"/>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Arrow: Pentagon 62">
              <a:extLst>
                <a:ext uri="{FF2B5EF4-FFF2-40B4-BE49-F238E27FC236}">
                  <a16:creationId xmlns:a16="http://schemas.microsoft.com/office/drawing/2014/main" id="{3BD2911A-2A72-4015-9E22-DF4000E004D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8943599-9751-48F9-8BC4-B3DBB11BB75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47EDCD8E-DFCF-45DC-AABF-028A1B8DED7C}"/>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B928F7F6-6AF5-411D-83AD-9E394911A394}"/>
                </a:ext>
              </a:extLst>
            </p:cNvPr>
            <p:cNvSpPr txBox="1"/>
            <p:nvPr/>
          </p:nvSpPr>
          <p:spPr>
            <a:xfrm rot="16200000">
              <a:off x="9781574" y="2929684"/>
              <a:ext cx="3163115" cy="169277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2000" b="1" i="0" u="none" strike="noStrike" kern="1200" cap="none" spc="0" normalizeH="0" baseline="0" noProof="0" dirty="0">
                  <a:ln>
                    <a:noFill/>
                  </a:ln>
                  <a:solidFill>
                    <a:srgbClr val="FF0000"/>
                  </a:solidFill>
                  <a:effectLst/>
                  <a:uLnTx/>
                  <a:uFillTx/>
                  <a:latin typeface="Calibri" panose="020F0502020204030204"/>
                  <a:ea typeface="+mn-ea"/>
                  <a:cs typeface="+mn-cs"/>
                </a:rPr>
                <a:t> س:أكمل المعلومة التالية بالكلمات التالية؟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Calibri" panose="020F0502020204030204"/>
                  <a:ea typeface="+mn-ea"/>
                  <a:cs typeface="+mn-cs"/>
                </a:rPr>
                <a:t>    </a:t>
              </a:r>
              <a:endParaRPr kumimoji="0" lang="ar-SY" sz="1600" i="0" u="none" strike="noStrike" kern="1200" cap="none" spc="0" normalizeH="0" baseline="0" noProof="0" dirty="0">
                <a:ln>
                  <a:noFill/>
                </a:ln>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SY" sz="1600" i="0" u="none" strike="noStrike" kern="1200" cap="none" spc="0" normalizeH="0" baseline="0" noProof="0" dirty="0">
                <a:ln>
                  <a:noFill/>
                </a:ln>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SY" sz="1600" i="0" u="none" strike="noStrike" kern="1200" cap="none" spc="0" normalizeH="0" baseline="0" noProof="0" dirty="0">
                <a:ln>
                  <a:noFill/>
                </a:ln>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SY" sz="1600" i="0" u="none" strike="noStrike" kern="1200" cap="none" spc="0" normalizeH="0" baseline="0" noProof="0" dirty="0">
                <a:ln>
                  <a:noFill/>
                </a:ln>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427392" y="-1286624"/>
            <a:ext cx="470550" cy="3325331"/>
            <a:chOff x="10161271" y="1198609"/>
            <a:chExt cx="1671101"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9858480" y="2717418"/>
              <a:ext cx="2471394" cy="1311638"/>
            </a:xfrm>
            <a:prstGeom prst="rect">
              <a:avLst/>
            </a:prstGeom>
            <a:noFill/>
          </p:spPr>
          <p:txBody>
            <a:bodyPr wrap="square" rtlCol="0">
              <a:spAutoFit/>
            </a:bodyPr>
            <a:lstStyle/>
            <a:p>
              <a:pPr algn="ctr"/>
              <a:r>
                <a:rPr lang="ar-SY" b="1" dirty="0">
                  <a:solidFill>
                    <a:srgbClr val="FF0000"/>
                  </a:solidFill>
                </a:rPr>
                <a:t>أفكر وأتحدث وأكتب </a:t>
              </a:r>
            </a:p>
          </p:txBody>
        </p:sp>
      </p:grpSp>
      <p:grpSp>
        <p:nvGrpSpPr>
          <p:cNvPr id="68" name="Group 67">
            <a:extLst>
              <a:ext uri="{FF2B5EF4-FFF2-40B4-BE49-F238E27FC236}">
                <a16:creationId xmlns:a16="http://schemas.microsoft.com/office/drawing/2014/main" id="{810631E1-8FCE-4537-90B8-A9822789E92C}"/>
              </a:ext>
            </a:extLst>
          </p:cNvPr>
          <p:cNvGrpSpPr/>
          <p:nvPr/>
        </p:nvGrpSpPr>
        <p:grpSpPr>
          <a:xfrm rot="5400000">
            <a:off x="9031356" y="808925"/>
            <a:ext cx="1671101" cy="5056015"/>
            <a:chOff x="10161270" y="1004434"/>
            <a:chExt cx="1671101" cy="5056015"/>
          </a:xfrm>
          <a:effectLst/>
        </p:grpSpPr>
        <p:sp>
          <p:nvSpPr>
            <p:cNvPr id="69" name="Rectangle: Top Corners Rounded 68">
              <a:extLst>
                <a:ext uri="{FF2B5EF4-FFF2-40B4-BE49-F238E27FC236}">
                  <a16:creationId xmlns:a16="http://schemas.microsoft.com/office/drawing/2014/main" id="{8C7BB829-2032-4B38-AB83-D58A244BBBEC}"/>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Top Corners Rounded 69">
              <a:extLst>
                <a:ext uri="{FF2B5EF4-FFF2-40B4-BE49-F238E27FC236}">
                  <a16:creationId xmlns:a16="http://schemas.microsoft.com/office/drawing/2014/main" id="{3D53406F-600D-4C3D-867F-61554BCC374E}"/>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A41A411E-0A29-471C-A45C-74128E013230}"/>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Arrow: Pentagon 71">
              <a:extLst>
                <a:ext uri="{FF2B5EF4-FFF2-40B4-BE49-F238E27FC236}">
                  <a16:creationId xmlns:a16="http://schemas.microsoft.com/office/drawing/2014/main" id="{3C7852EE-7FE3-439B-8351-AD94A08EC21E}"/>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row: Pentagon 81">
              <a:extLst>
                <a:ext uri="{FF2B5EF4-FFF2-40B4-BE49-F238E27FC236}">
                  <a16:creationId xmlns:a16="http://schemas.microsoft.com/office/drawing/2014/main" id="{35F97AEA-6B4E-4D5A-90A5-65513D0B5C74}"/>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Arrow: Pentagon 82">
              <a:extLst>
                <a:ext uri="{FF2B5EF4-FFF2-40B4-BE49-F238E27FC236}">
                  <a16:creationId xmlns:a16="http://schemas.microsoft.com/office/drawing/2014/main" id="{65C5478A-1182-4CA3-B3F1-46599F3E35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47A37C3D-3E86-4F08-9501-FCAC865FD644}"/>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5" name="TextBox 84">
              <a:extLst>
                <a:ext uri="{FF2B5EF4-FFF2-40B4-BE49-F238E27FC236}">
                  <a16:creationId xmlns:a16="http://schemas.microsoft.com/office/drawing/2014/main" id="{65FF997F-DAB0-41C6-BD89-DFDB9026EBAF}"/>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6" name="TextBox 85">
              <a:extLst>
                <a:ext uri="{FF2B5EF4-FFF2-40B4-BE49-F238E27FC236}">
                  <a16:creationId xmlns:a16="http://schemas.microsoft.com/office/drawing/2014/main" id="{0E76028D-3277-4E4E-ADA3-C6AAA316BFC5}"/>
                </a:ext>
              </a:extLst>
            </p:cNvPr>
            <p:cNvSpPr txBox="1"/>
            <p:nvPr/>
          </p:nvSpPr>
          <p:spPr>
            <a:xfrm rot="16200000">
              <a:off x="9427557" y="3146159"/>
              <a:ext cx="3163115" cy="132343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i="0" u="none" strike="noStrike" kern="1200" cap="none" spc="0" normalizeH="0" baseline="0" noProof="0" dirty="0">
                  <a:ln>
                    <a:noFill/>
                  </a:ln>
                  <a:effectLst/>
                  <a:uLnTx/>
                  <a:uFillTx/>
                  <a:latin typeface="Calibri" panose="020F0502020204030204"/>
                  <a:ea typeface="+mn-ea"/>
                  <a:cs typeface="+mn-cs"/>
                </a:rPr>
                <a:t>بعض ................. يتكون من خلية واحدة ، وبعضها يتكون من................ كثيرة جدا ، تنتظم الخلايا في المخلوق الحي المتعدد الخلايا لتكون ................ والأعضاء و ..............</a:t>
              </a:r>
            </a:p>
          </p:txBody>
        </p:sp>
      </p:grpSp>
      <p:grpSp>
        <p:nvGrpSpPr>
          <p:cNvPr id="112" name="Group 111">
            <a:extLst>
              <a:ext uri="{FF2B5EF4-FFF2-40B4-BE49-F238E27FC236}">
                <a16:creationId xmlns:a16="http://schemas.microsoft.com/office/drawing/2014/main" id="{4274AB1F-DFA9-4E1A-85A4-CE9C39BF49C5}"/>
              </a:ext>
            </a:extLst>
          </p:cNvPr>
          <p:cNvGrpSpPr/>
          <p:nvPr/>
        </p:nvGrpSpPr>
        <p:grpSpPr>
          <a:xfrm rot="16200000">
            <a:off x="1427391" y="150480"/>
            <a:ext cx="470550" cy="3325331"/>
            <a:chOff x="10161281" y="1198609"/>
            <a:chExt cx="1671102" cy="3718370"/>
          </a:xfrm>
          <a:effectLst/>
        </p:grpSpPr>
        <p:sp>
          <p:nvSpPr>
            <p:cNvPr id="113" name="Rectangle: Top Corners Rounded 112">
              <a:extLst>
                <a:ext uri="{FF2B5EF4-FFF2-40B4-BE49-F238E27FC236}">
                  <a16:creationId xmlns:a16="http://schemas.microsoft.com/office/drawing/2014/main" id="{06637821-794C-4ED9-908E-975F90BD5F7D}"/>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Top Corners Rounded 113">
              <a:extLst>
                <a:ext uri="{FF2B5EF4-FFF2-40B4-BE49-F238E27FC236}">
                  <a16:creationId xmlns:a16="http://schemas.microsoft.com/office/drawing/2014/main" id="{FBDA9745-7964-4E2B-B123-188DAFA33C0F}"/>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D906A54C-32AF-42AB-9568-1407B5B49B10}"/>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Arrow: Pentagon 115">
              <a:extLst>
                <a:ext uri="{FF2B5EF4-FFF2-40B4-BE49-F238E27FC236}">
                  <a16:creationId xmlns:a16="http://schemas.microsoft.com/office/drawing/2014/main" id="{0601DB51-42EA-4DA6-B322-65DCAD3D6E0F}"/>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row: Pentagon 116">
              <a:extLst>
                <a:ext uri="{FF2B5EF4-FFF2-40B4-BE49-F238E27FC236}">
                  <a16:creationId xmlns:a16="http://schemas.microsoft.com/office/drawing/2014/main" id="{B24FEADC-85DC-4BDC-9819-C4F48205DFB9}"/>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Arrow: Pentagon 117">
              <a:extLst>
                <a:ext uri="{FF2B5EF4-FFF2-40B4-BE49-F238E27FC236}">
                  <a16:creationId xmlns:a16="http://schemas.microsoft.com/office/drawing/2014/main" id="{6D9C1B48-E4AE-45D1-AD2B-2175E20A4D5E}"/>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9" name="TextBox 118">
              <a:extLst>
                <a:ext uri="{FF2B5EF4-FFF2-40B4-BE49-F238E27FC236}">
                  <a16:creationId xmlns:a16="http://schemas.microsoft.com/office/drawing/2014/main" id="{8910DA89-A36E-435A-B151-BF09891BA8D2}"/>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خلايا</a:t>
              </a:r>
            </a:p>
          </p:txBody>
        </p:sp>
      </p:grpSp>
      <p:grpSp>
        <p:nvGrpSpPr>
          <p:cNvPr id="120" name="Group 119">
            <a:extLst>
              <a:ext uri="{FF2B5EF4-FFF2-40B4-BE49-F238E27FC236}">
                <a16:creationId xmlns:a16="http://schemas.microsoft.com/office/drawing/2014/main" id="{0FA81B29-4D1E-459E-85D6-FD745C4FFBB3}"/>
              </a:ext>
            </a:extLst>
          </p:cNvPr>
          <p:cNvGrpSpPr/>
          <p:nvPr/>
        </p:nvGrpSpPr>
        <p:grpSpPr>
          <a:xfrm rot="16200000">
            <a:off x="1427390" y="677235"/>
            <a:ext cx="470550" cy="3325331"/>
            <a:chOff x="10161281" y="1198609"/>
            <a:chExt cx="1671102" cy="3718370"/>
          </a:xfrm>
          <a:effectLst/>
        </p:grpSpPr>
        <p:sp>
          <p:nvSpPr>
            <p:cNvPr id="121" name="Rectangle: Top Corners Rounded 120">
              <a:extLst>
                <a:ext uri="{FF2B5EF4-FFF2-40B4-BE49-F238E27FC236}">
                  <a16:creationId xmlns:a16="http://schemas.microsoft.com/office/drawing/2014/main" id="{FC008B9E-D1A5-4BBF-AEB8-5FD2D9A29AA2}"/>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Top Corners Rounded 121">
              <a:extLst>
                <a:ext uri="{FF2B5EF4-FFF2-40B4-BE49-F238E27FC236}">
                  <a16:creationId xmlns:a16="http://schemas.microsoft.com/office/drawing/2014/main" id="{1D91E247-ED48-40DC-94D0-9850936F441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FB5E14A1-67ED-4B38-BDD0-221208372464}"/>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Arrow: Pentagon 124">
              <a:extLst>
                <a:ext uri="{FF2B5EF4-FFF2-40B4-BE49-F238E27FC236}">
                  <a16:creationId xmlns:a16="http://schemas.microsoft.com/office/drawing/2014/main" id="{94D151D5-BE19-439D-886A-2732C2BA9C4E}"/>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Arrow: Pentagon 126">
              <a:extLst>
                <a:ext uri="{FF2B5EF4-FFF2-40B4-BE49-F238E27FC236}">
                  <a16:creationId xmlns:a16="http://schemas.microsoft.com/office/drawing/2014/main" id="{FC014F93-752D-4B8B-907B-9C544666526D}"/>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Arrow: Pentagon 127">
              <a:extLst>
                <a:ext uri="{FF2B5EF4-FFF2-40B4-BE49-F238E27FC236}">
                  <a16:creationId xmlns:a16="http://schemas.microsoft.com/office/drawing/2014/main" id="{CECCE891-5C36-4306-9383-F2EC773B2B97}"/>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9" name="TextBox 128">
              <a:extLst>
                <a:ext uri="{FF2B5EF4-FFF2-40B4-BE49-F238E27FC236}">
                  <a16:creationId xmlns:a16="http://schemas.microsoft.com/office/drawing/2014/main" id="{26B052ED-1601-48B2-9E2E-CE890963D1DD}"/>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الأجهزة</a:t>
              </a:r>
            </a:p>
          </p:txBody>
        </p:sp>
      </p:grpSp>
      <p:grpSp>
        <p:nvGrpSpPr>
          <p:cNvPr id="130" name="Group 129">
            <a:extLst>
              <a:ext uri="{FF2B5EF4-FFF2-40B4-BE49-F238E27FC236}">
                <a16:creationId xmlns:a16="http://schemas.microsoft.com/office/drawing/2014/main" id="{05EAC415-AF55-4384-B640-40754E4B147D}"/>
              </a:ext>
            </a:extLst>
          </p:cNvPr>
          <p:cNvGrpSpPr/>
          <p:nvPr/>
        </p:nvGrpSpPr>
        <p:grpSpPr>
          <a:xfrm rot="16200000">
            <a:off x="1427389" y="1203990"/>
            <a:ext cx="470550" cy="3325331"/>
            <a:chOff x="10161281" y="1198609"/>
            <a:chExt cx="1671102" cy="3718370"/>
          </a:xfrm>
          <a:effectLst/>
        </p:grpSpPr>
        <p:sp>
          <p:nvSpPr>
            <p:cNvPr id="132" name="Rectangle: Top Corners Rounded 131">
              <a:extLst>
                <a:ext uri="{FF2B5EF4-FFF2-40B4-BE49-F238E27FC236}">
                  <a16:creationId xmlns:a16="http://schemas.microsoft.com/office/drawing/2014/main" id="{B440AC4E-EC84-4028-B982-C597CBED8010}"/>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Top Corners Rounded 132">
              <a:extLst>
                <a:ext uri="{FF2B5EF4-FFF2-40B4-BE49-F238E27FC236}">
                  <a16:creationId xmlns:a16="http://schemas.microsoft.com/office/drawing/2014/main" id="{3182DB0A-2267-4294-8B14-C9C3112F0855}"/>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225FCB5D-EA61-45F4-AD19-8CC3AEF67BFB}"/>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Arrow: Pentagon 136">
              <a:extLst>
                <a:ext uri="{FF2B5EF4-FFF2-40B4-BE49-F238E27FC236}">
                  <a16:creationId xmlns:a16="http://schemas.microsoft.com/office/drawing/2014/main" id="{228ACB2C-A4D6-49F8-88D6-CF38D150FCEB}"/>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Arrow: Pentagon 137">
              <a:extLst>
                <a:ext uri="{FF2B5EF4-FFF2-40B4-BE49-F238E27FC236}">
                  <a16:creationId xmlns:a16="http://schemas.microsoft.com/office/drawing/2014/main" id="{3100CA6F-C15F-4295-9B58-E51219FADBB8}"/>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Arrow: Pentagon 138">
              <a:extLst>
                <a:ext uri="{FF2B5EF4-FFF2-40B4-BE49-F238E27FC236}">
                  <a16:creationId xmlns:a16="http://schemas.microsoft.com/office/drawing/2014/main" id="{9A22DC85-5AF0-48A3-A4E5-B78C03DDC3C9}"/>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1" name="TextBox 140">
              <a:extLst>
                <a:ext uri="{FF2B5EF4-FFF2-40B4-BE49-F238E27FC236}">
                  <a16:creationId xmlns:a16="http://schemas.microsoft.com/office/drawing/2014/main" id="{818526FC-E6A6-4589-8984-F7B9AF1F1A7F}"/>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الأنسجة</a:t>
              </a:r>
            </a:p>
          </p:txBody>
        </p:sp>
      </p:grpSp>
      <p:grpSp>
        <p:nvGrpSpPr>
          <p:cNvPr id="142" name="Group 141">
            <a:extLst>
              <a:ext uri="{FF2B5EF4-FFF2-40B4-BE49-F238E27FC236}">
                <a16:creationId xmlns:a16="http://schemas.microsoft.com/office/drawing/2014/main" id="{A43BEBB7-0F5D-41E5-8D83-235F38141BF5}"/>
              </a:ext>
            </a:extLst>
          </p:cNvPr>
          <p:cNvGrpSpPr/>
          <p:nvPr/>
        </p:nvGrpSpPr>
        <p:grpSpPr>
          <a:xfrm rot="16200000">
            <a:off x="1427388" y="1730745"/>
            <a:ext cx="470550" cy="3325331"/>
            <a:chOff x="10161281" y="1198609"/>
            <a:chExt cx="1671102" cy="3718370"/>
          </a:xfrm>
          <a:effectLst/>
        </p:grpSpPr>
        <p:sp>
          <p:nvSpPr>
            <p:cNvPr id="143" name="Rectangle: Top Corners Rounded 142">
              <a:extLst>
                <a:ext uri="{FF2B5EF4-FFF2-40B4-BE49-F238E27FC236}">
                  <a16:creationId xmlns:a16="http://schemas.microsoft.com/office/drawing/2014/main" id="{E1E74E6A-85BC-44B7-90FC-4EBC7570183A}"/>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FA97BF13-5792-4F75-8AD8-2F5AA7E1B119}"/>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DA196169-2762-4DFD-A131-1165CA9B4562}"/>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8" name="Arrow: Pentagon 147">
              <a:extLst>
                <a:ext uri="{FF2B5EF4-FFF2-40B4-BE49-F238E27FC236}">
                  <a16:creationId xmlns:a16="http://schemas.microsoft.com/office/drawing/2014/main" id="{FB758678-0A2C-42E9-BAFD-0454A19C46B6}"/>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Arrow: Pentagon 148">
              <a:extLst>
                <a:ext uri="{FF2B5EF4-FFF2-40B4-BE49-F238E27FC236}">
                  <a16:creationId xmlns:a16="http://schemas.microsoft.com/office/drawing/2014/main" id="{28586216-BBE7-4BE9-BC72-53805EB21991}"/>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Arrow: Pentagon 149">
              <a:extLst>
                <a:ext uri="{FF2B5EF4-FFF2-40B4-BE49-F238E27FC236}">
                  <a16:creationId xmlns:a16="http://schemas.microsoft.com/office/drawing/2014/main" id="{47C71AF5-BA33-4955-A2E7-50D148D6B17C}"/>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1" name="TextBox 150">
              <a:extLst>
                <a:ext uri="{FF2B5EF4-FFF2-40B4-BE49-F238E27FC236}">
                  <a16:creationId xmlns:a16="http://schemas.microsoft.com/office/drawing/2014/main" id="{8BA81F4E-F254-492F-8007-13F987395A01}"/>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المخلوقات الحية </a:t>
              </a:r>
            </a:p>
          </p:txBody>
        </p:sp>
      </p:grpSp>
    </p:spTree>
    <p:extLst>
      <p:ext uri="{BB962C8B-B14F-4D97-AF65-F5344CB8AC3E}">
        <p14:creationId xmlns:p14="http://schemas.microsoft.com/office/powerpoint/2010/main" val="23797589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14:bounceEnd="40000">
                                          <p:cBhvr additive="base">
                                            <p:cTn id="13" dur="10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40000">
                                      <p:stCondLst>
                                        <p:cond delay="0"/>
                                      </p:stCondLst>
                                      <p:childTnLst>
                                        <p:set>
                                          <p:cBhvr>
                                            <p:cTn id="18" dur="1" fill="hold">
                                              <p:stCondLst>
                                                <p:cond delay="0"/>
                                              </p:stCondLst>
                                            </p:cTn>
                                            <p:tgtEl>
                                              <p:spTgt spid="112"/>
                                            </p:tgtEl>
                                            <p:attrNameLst>
                                              <p:attrName>style.visibility</p:attrName>
                                            </p:attrNameLst>
                                          </p:cBhvr>
                                          <p:to>
                                            <p:strVal val="visible"/>
                                          </p:to>
                                        </p:set>
                                        <p:anim calcmode="lin" valueType="num" p14:bounceEnd="40000">
                                          <p:cBhvr additive="base">
                                            <p:cTn id="19" dur="1000" fill="hold"/>
                                            <p:tgtEl>
                                              <p:spTgt spid="112"/>
                                            </p:tgtEl>
                                            <p:attrNameLst>
                                              <p:attrName>ppt_x</p:attrName>
                                            </p:attrNameLst>
                                          </p:cBhvr>
                                          <p:tavLst>
                                            <p:tav tm="0">
                                              <p:val>
                                                <p:strVal val="#ppt_x"/>
                                              </p:val>
                                            </p:tav>
                                            <p:tav tm="100000">
                                              <p:val>
                                                <p:strVal val="#ppt_x"/>
                                              </p:val>
                                            </p:tav>
                                          </p:tavLst>
                                        </p:anim>
                                        <p:anim calcmode="lin" valueType="num" p14:bounceEnd="40000">
                                          <p:cBhvr additive="base">
                                            <p:cTn id="20" dur="1000" fill="hold"/>
                                            <p:tgtEl>
                                              <p:spTgt spid="1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40000">
                                      <p:stCondLst>
                                        <p:cond delay="0"/>
                                      </p:stCondLst>
                                      <p:childTnLst>
                                        <p:set>
                                          <p:cBhvr>
                                            <p:cTn id="24" dur="1" fill="hold">
                                              <p:stCondLst>
                                                <p:cond delay="0"/>
                                              </p:stCondLst>
                                            </p:cTn>
                                            <p:tgtEl>
                                              <p:spTgt spid="120"/>
                                            </p:tgtEl>
                                            <p:attrNameLst>
                                              <p:attrName>style.visibility</p:attrName>
                                            </p:attrNameLst>
                                          </p:cBhvr>
                                          <p:to>
                                            <p:strVal val="visible"/>
                                          </p:to>
                                        </p:set>
                                        <p:anim calcmode="lin" valueType="num" p14:bounceEnd="40000">
                                          <p:cBhvr additive="base">
                                            <p:cTn id="25" dur="1000" fill="hold"/>
                                            <p:tgtEl>
                                              <p:spTgt spid="120"/>
                                            </p:tgtEl>
                                            <p:attrNameLst>
                                              <p:attrName>ppt_x</p:attrName>
                                            </p:attrNameLst>
                                          </p:cBhvr>
                                          <p:tavLst>
                                            <p:tav tm="0">
                                              <p:val>
                                                <p:strVal val="#ppt_x"/>
                                              </p:val>
                                            </p:tav>
                                            <p:tav tm="100000">
                                              <p:val>
                                                <p:strVal val="#ppt_x"/>
                                              </p:val>
                                            </p:tav>
                                          </p:tavLst>
                                        </p:anim>
                                        <p:anim calcmode="lin" valueType="num" p14:bounceEnd="40000">
                                          <p:cBhvr additive="base">
                                            <p:cTn id="26" dur="1000" fill="hold"/>
                                            <p:tgtEl>
                                              <p:spTgt spid="12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14:presetBounceEnd="40000">
                                      <p:stCondLst>
                                        <p:cond delay="0"/>
                                      </p:stCondLst>
                                      <p:childTnLst>
                                        <p:set>
                                          <p:cBhvr>
                                            <p:cTn id="30" dur="1" fill="hold">
                                              <p:stCondLst>
                                                <p:cond delay="0"/>
                                              </p:stCondLst>
                                            </p:cTn>
                                            <p:tgtEl>
                                              <p:spTgt spid="130"/>
                                            </p:tgtEl>
                                            <p:attrNameLst>
                                              <p:attrName>style.visibility</p:attrName>
                                            </p:attrNameLst>
                                          </p:cBhvr>
                                          <p:to>
                                            <p:strVal val="visible"/>
                                          </p:to>
                                        </p:set>
                                        <p:anim calcmode="lin" valueType="num" p14:bounceEnd="40000">
                                          <p:cBhvr additive="base">
                                            <p:cTn id="31" dur="1000" fill="hold"/>
                                            <p:tgtEl>
                                              <p:spTgt spid="130"/>
                                            </p:tgtEl>
                                            <p:attrNameLst>
                                              <p:attrName>ppt_x</p:attrName>
                                            </p:attrNameLst>
                                          </p:cBhvr>
                                          <p:tavLst>
                                            <p:tav tm="0">
                                              <p:val>
                                                <p:strVal val="#ppt_x"/>
                                              </p:val>
                                            </p:tav>
                                            <p:tav tm="100000">
                                              <p:val>
                                                <p:strVal val="#ppt_x"/>
                                              </p:val>
                                            </p:tav>
                                          </p:tavLst>
                                        </p:anim>
                                        <p:anim calcmode="lin" valueType="num" p14:bounceEnd="40000">
                                          <p:cBhvr additive="base">
                                            <p:cTn id="32" dur="10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14:presetBounceEnd="40000">
                                      <p:stCondLst>
                                        <p:cond delay="0"/>
                                      </p:stCondLst>
                                      <p:childTnLst>
                                        <p:set>
                                          <p:cBhvr>
                                            <p:cTn id="36" dur="1" fill="hold">
                                              <p:stCondLst>
                                                <p:cond delay="0"/>
                                              </p:stCondLst>
                                            </p:cTn>
                                            <p:tgtEl>
                                              <p:spTgt spid="142"/>
                                            </p:tgtEl>
                                            <p:attrNameLst>
                                              <p:attrName>style.visibility</p:attrName>
                                            </p:attrNameLst>
                                          </p:cBhvr>
                                          <p:to>
                                            <p:strVal val="visible"/>
                                          </p:to>
                                        </p:set>
                                        <p:anim calcmode="lin" valueType="num" p14:bounceEnd="40000">
                                          <p:cBhvr additive="base">
                                            <p:cTn id="37" dur="1000" fill="hold"/>
                                            <p:tgtEl>
                                              <p:spTgt spid="142"/>
                                            </p:tgtEl>
                                            <p:attrNameLst>
                                              <p:attrName>ppt_x</p:attrName>
                                            </p:attrNameLst>
                                          </p:cBhvr>
                                          <p:tavLst>
                                            <p:tav tm="0">
                                              <p:val>
                                                <p:strVal val="#ppt_x"/>
                                              </p:val>
                                            </p:tav>
                                            <p:tav tm="100000">
                                              <p:val>
                                                <p:strVal val="#ppt_x"/>
                                              </p:val>
                                            </p:tav>
                                          </p:tavLst>
                                        </p:anim>
                                        <p:anim calcmode="lin" valueType="num" p14:bounceEnd="40000">
                                          <p:cBhvr additive="base">
                                            <p:cTn id="38" dur="1000" fill="hold"/>
                                            <p:tgtEl>
                                              <p:spTgt spid="14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14:presetBounceEnd="40000">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14:bounceEnd="40000">
                                          <p:cBhvr additive="base">
                                            <p:cTn id="43" dur="1000" fill="hold"/>
                                            <p:tgtEl>
                                              <p:spTgt spid="68"/>
                                            </p:tgtEl>
                                            <p:attrNameLst>
                                              <p:attrName>ppt_x</p:attrName>
                                            </p:attrNameLst>
                                          </p:cBhvr>
                                          <p:tavLst>
                                            <p:tav tm="0">
                                              <p:val>
                                                <p:strVal val="#ppt_x"/>
                                              </p:val>
                                            </p:tav>
                                            <p:tav tm="100000">
                                              <p:val>
                                                <p:strVal val="#ppt_x"/>
                                              </p:val>
                                            </p:tav>
                                          </p:tavLst>
                                        </p:anim>
                                        <p:anim calcmode="lin" valueType="num" p14:bounceEnd="40000">
                                          <p:cBhvr additive="base">
                                            <p:cTn id="44" dur="10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1000" fill="hold"/>
                                            <p:tgtEl>
                                              <p:spTgt spid="67"/>
                                            </p:tgtEl>
                                            <p:attrNameLst>
                                              <p:attrName>ppt_x</p:attrName>
                                            </p:attrNameLst>
                                          </p:cBhvr>
                                          <p:tavLst>
                                            <p:tav tm="0">
                                              <p:val>
                                                <p:strVal val="#ppt_x"/>
                                              </p:val>
                                            </p:tav>
                                            <p:tav tm="100000">
                                              <p:val>
                                                <p:strVal val="#ppt_x"/>
                                              </p:val>
                                            </p:tav>
                                          </p:tavLst>
                                        </p:anim>
                                        <p:anim calcmode="lin" valueType="num">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12"/>
                                            </p:tgtEl>
                                            <p:attrNameLst>
                                              <p:attrName>style.visibility</p:attrName>
                                            </p:attrNameLst>
                                          </p:cBhvr>
                                          <p:to>
                                            <p:strVal val="visible"/>
                                          </p:to>
                                        </p:set>
                                        <p:anim calcmode="lin" valueType="num">
                                          <p:cBhvr additive="base">
                                            <p:cTn id="19" dur="1000" fill="hold"/>
                                            <p:tgtEl>
                                              <p:spTgt spid="112"/>
                                            </p:tgtEl>
                                            <p:attrNameLst>
                                              <p:attrName>ppt_x</p:attrName>
                                            </p:attrNameLst>
                                          </p:cBhvr>
                                          <p:tavLst>
                                            <p:tav tm="0">
                                              <p:val>
                                                <p:strVal val="#ppt_x"/>
                                              </p:val>
                                            </p:tav>
                                            <p:tav tm="100000">
                                              <p:val>
                                                <p:strVal val="#ppt_x"/>
                                              </p:val>
                                            </p:tav>
                                          </p:tavLst>
                                        </p:anim>
                                        <p:anim calcmode="lin" valueType="num">
                                          <p:cBhvr additive="base">
                                            <p:cTn id="20" dur="1000" fill="hold"/>
                                            <p:tgtEl>
                                              <p:spTgt spid="1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20"/>
                                            </p:tgtEl>
                                            <p:attrNameLst>
                                              <p:attrName>style.visibility</p:attrName>
                                            </p:attrNameLst>
                                          </p:cBhvr>
                                          <p:to>
                                            <p:strVal val="visible"/>
                                          </p:to>
                                        </p:set>
                                        <p:anim calcmode="lin" valueType="num">
                                          <p:cBhvr additive="base">
                                            <p:cTn id="25" dur="1000" fill="hold"/>
                                            <p:tgtEl>
                                              <p:spTgt spid="120"/>
                                            </p:tgtEl>
                                            <p:attrNameLst>
                                              <p:attrName>ppt_x</p:attrName>
                                            </p:attrNameLst>
                                          </p:cBhvr>
                                          <p:tavLst>
                                            <p:tav tm="0">
                                              <p:val>
                                                <p:strVal val="#ppt_x"/>
                                              </p:val>
                                            </p:tav>
                                            <p:tav tm="100000">
                                              <p:val>
                                                <p:strVal val="#ppt_x"/>
                                              </p:val>
                                            </p:tav>
                                          </p:tavLst>
                                        </p:anim>
                                        <p:anim calcmode="lin" valueType="num">
                                          <p:cBhvr additive="base">
                                            <p:cTn id="26" dur="1000" fill="hold"/>
                                            <p:tgtEl>
                                              <p:spTgt spid="12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30"/>
                                            </p:tgtEl>
                                            <p:attrNameLst>
                                              <p:attrName>style.visibility</p:attrName>
                                            </p:attrNameLst>
                                          </p:cBhvr>
                                          <p:to>
                                            <p:strVal val="visible"/>
                                          </p:to>
                                        </p:set>
                                        <p:anim calcmode="lin" valueType="num">
                                          <p:cBhvr additive="base">
                                            <p:cTn id="31" dur="1000" fill="hold"/>
                                            <p:tgtEl>
                                              <p:spTgt spid="130"/>
                                            </p:tgtEl>
                                            <p:attrNameLst>
                                              <p:attrName>ppt_x</p:attrName>
                                            </p:attrNameLst>
                                          </p:cBhvr>
                                          <p:tavLst>
                                            <p:tav tm="0">
                                              <p:val>
                                                <p:strVal val="#ppt_x"/>
                                              </p:val>
                                            </p:tav>
                                            <p:tav tm="100000">
                                              <p:val>
                                                <p:strVal val="#ppt_x"/>
                                              </p:val>
                                            </p:tav>
                                          </p:tavLst>
                                        </p:anim>
                                        <p:anim calcmode="lin" valueType="num">
                                          <p:cBhvr additive="base">
                                            <p:cTn id="32" dur="10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42"/>
                                            </p:tgtEl>
                                            <p:attrNameLst>
                                              <p:attrName>style.visibility</p:attrName>
                                            </p:attrNameLst>
                                          </p:cBhvr>
                                          <p:to>
                                            <p:strVal val="visible"/>
                                          </p:to>
                                        </p:set>
                                        <p:anim calcmode="lin" valueType="num">
                                          <p:cBhvr additive="base">
                                            <p:cTn id="37" dur="1000" fill="hold"/>
                                            <p:tgtEl>
                                              <p:spTgt spid="142"/>
                                            </p:tgtEl>
                                            <p:attrNameLst>
                                              <p:attrName>ppt_x</p:attrName>
                                            </p:attrNameLst>
                                          </p:cBhvr>
                                          <p:tavLst>
                                            <p:tav tm="0">
                                              <p:val>
                                                <p:strVal val="#ppt_x"/>
                                              </p:val>
                                            </p:tav>
                                            <p:tav tm="100000">
                                              <p:val>
                                                <p:strVal val="#ppt_x"/>
                                              </p:val>
                                            </p:tav>
                                          </p:tavLst>
                                        </p:anim>
                                        <p:anim calcmode="lin" valueType="num">
                                          <p:cBhvr additive="base">
                                            <p:cTn id="38" dur="1000" fill="hold"/>
                                            <p:tgtEl>
                                              <p:spTgt spid="14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1000" fill="hold"/>
                                            <p:tgtEl>
                                              <p:spTgt spid="68"/>
                                            </p:tgtEl>
                                            <p:attrNameLst>
                                              <p:attrName>ppt_x</p:attrName>
                                            </p:attrNameLst>
                                          </p:cBhvr>
                                          <p:tavLst>
                                            <p:tav tm="0">
                                              <p:val>
                                                <p:strVal val="#ppt_x"/>
                                              </p:val>
                                            </p:tav>
                                            <p:tav tm="100000">
                                              <p:val>
                                                <p:strVal val="#ppt_x"/>
                                              </p:val>
                                            </p:tav>
                                          </p:tavLst>
                                        </p:anim>
                                        <p:anim calcmode="lin" valueType="num">
                                          <p:cBhvr additive="base">
                                            <p:cTn id="44" dur="10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a:extLst>
              <a:ext uri="{FF2B5EF4-FFF2-40B4-BE49-F238E27FC236}">
                <a16:creationId xmlns:a16="http://schemas.microsoft.com/office/drawing/2014/main" id="{AF5B6726-A78A-491A-B7B6-AAE810B877A1}"/>
              </a:ext>
            </a:extLst>
          </p:cNvPr>
          <p:cNvSpPr/>
          <p:nvPr/>
        </p:nvSpPr>
        <p:spPr>
          <a:xfrm>
            <a:off x="251670" y="209725"/>
            <a:ext cx="11694253" cy="6342077"/>
          </a:xfrm>
          <a:prstGeom prst="rect">
            <a:avLst/>
          </a:prstGeom>
          <a:solidFill>
            <a:srgbClr val="FFFFFF"/>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rgbClr val="4385F3"/>
                </a:solidFill>
              </a:ln>
            </a:endParaRPr>
          </a:p>
        </p:txBody>
      </p:sp>
      <p:pic>
        <p:nvPicPr>
          <p:cNvPr id="5" name="صورة 4" descr="صورة تحتوي على نص&#10;&#10;تم إنشاء الوصف تلقائياً">
            <a:extLst>
              <a:ext uri="{FF2B5EF4-FFF2-40B4-BE49-F238E27FC236}">
                <a16:creationId xmlns:a16="http://schemas.microsoft.com/office/drawing/2014/main" id="{D4F34BB2-C058-4058-9EFE-5830F41F3EA3}"/>
              </a:ext>
            </a:extLst>
          </p:cNvPr>
          <p:cNvPicPr>
            <a:picLocks noChangeAspect="1"/>
          </p:cNvPicPr>
          <p:nvPr/>
        </p:nvPicPr>
        <p:blipFill rotWithShape="1">
          <a:blip r:embed="rId2">
            <a:extLst>
              <a:ext uri="{28A0092B-C50C-407E-A947-70E740481C1C}">
                <a14:useLocalDpi xmlns:a14="http://schemas.microsoft.com/office/drawing/2010/main" val="0"/>
              </a:ext>
            </a:extLst>
          </a:blip>
          <a:srcRect l="37547" r="1438"/>
          <a:stretch/>
        </p:blipFill>
        <p:spPr>
          <a:xfrm>
            <a:off x="2369974" y="895923"/>
            <a:ext cx="5150499" cy="5066154"/>
          </a:xfrm>
          <a:prstGeom prst="rect">
            <a:avLst/>
          </a:prstGeom>
        </p:spPr>
      </p:pic>
      <p:pic>
        <p:nvPicPr>
          <p:cNvPr id="8" name="صورة 7" descr="صورة تحتوي على رسم&#10;&#10;تم إنشاء الوصف تلقائياً">
            <a:extLst>
              <a:ext uri="{FF2B5EF4-FFF2-40B4-BE49-F238E27FC236}">
                <a16:creationId xmlns:a16="http://schemas.microsoft.com/office/drawing/2014/main" id="{21C2EDE0-37F3-4375-AF84-1D584D7AC17A}"/>
              </a:ext>
            </a:extLst>
          </p:cNvPr>
          <p:cNvPicPr>
            <a:picLocks noChangeAspect="1"/>
          </p:cNvPicPr>
          <p:nvPr/>
        </p:nvPicPr>
        <p:blipFill rotWithShape="1">
          <a:blip r:embed="rId3">
            <a:extLst>
              <a:ext uri="{28A0092B-C50C-407E-A947-70E740481C1C}">
                <a14:useLocalDpi xmlns:a14="http://schemas.microsoft.com/office/drawing/2010/main" val="0"/>
              </a:ext>
            </a:extLst>
          </a:blip>
          <a:srcRect t="20013" r="61397" b="10860"/>
          <a:stretch/>
        </p:blipFill>
        <p:spPr>
          <a:xfrm>
            <a:off x="9214758" y="3854222"/>
            <a:ext cx="1214533" cy="1262805"/>
          </a:xfrm>
          <a:prstGeom prst="rect">
            <a:avLst/>
          </a:prstGeom>
        </p:spPr>
      </p:pic>
      <p:sp>
        <p:nvSpPr>
          <p:cNvPr id="10" name="مربع نص 9">
            <a:extLst>
              <a:ext uri="{FF2B5EF4-FFF2-40B4-BE49-F238E27FC236}">
                <a16:creationId xmlns:a16="http://schemas.microsoft.com/office/drawing/2014/main" id="{FFA35182-5682-44F7-80AA-A2BF4052B145}"/>
              </a:ext>
            </a:extLst>
          </p:cNvPr>
          <p:cNvSpPr txBox="1"/>
          <p:nvPr/>
        </p:nvSpPr>
        <p:spPr>
          <a:xfrm>
            <a:off x="8225272" y="1269279"/>
            <a:ext cx="3193503" cy="1323439"/>
          </a:xfrm>
          <a:prstGeom prst="rect">
            <a:avLst/>
          </a:prstGeom>
          <a:noFill/>
        </p:spPr>
        <p:txBody>
          <a:bodyPr wrap="none" rtlCol="0">
            <a:spAutoFit/>
          </a:bodyPr>
          <a:lstStyle/>
          <a:p>
            <a:pPr algn="ctr"/>
            <a:r>
              <a:rPr lang="ar-SA" sz="4000" b="1" dirty="0">
                <a:solidFill>
                  <a:schemeClr val="accent4">
                    <a:lumMod val="75000"/>
                  </a:schemeClr>
                </a:solidFill>
                <a:latin typeface="HelveticaNeueLT Arabic 55 Roman" panose="020B0604020202020204" pitchFamily="34" charset="-78"/>
                <a:cs typeface="HelveticaNeueLT Arabic 55 Roman" panose="020B0604020202020204" pitchFamily="34" charset="-78"/>
              </a:rPr>
              <a:t>للمزيد اكتب </a:t>
            </a:r>
          </a:p>
          <a:p>
            <a:pPr algn="ctr"/>
            <a:r>
              <a:rPr lang="ar-SA" sz="4000" b="1" dirty="0">
                <a:solidFill>
                  <a:schemeClr val="accent4">
                    <a:lumMod val="75000"/>
                  </a:schemeClr>
                </a:solidFill>
                <a:latin typeface="HelveticaNeueLT Arabic 55 Roman" panose="020B0604020202020204" pitchFamily="34" charset="-78"/>
                <a:cs typeface="HelveticaNeueLT Arabic 55 Roman" panose="020B0604020202020204" pitchFamily="34" charset="-78"/>
              </a:rPr>
              <a:t>في جوجل حلول</a:t>
            </a:r>
            <a:endParaRPr lang="en-US" sz="4000" b="1" dirty="0">
              <a:solidFill>
                <a:schemeClr val="accent4">
                  <a:lumMod val="75000"/>
                </a:schemeClr>
              </a:solidFill>
              <a:latin typeface="HelveticaNeueLT Arabic 55 Roman" panose="020B0604020202020204" pitchFamily="34" charset="-78"/>
              <a:cs typeface="HelveticaNeueLT Arabic 55 Roman" panose="020B0604020202020204" pitchFamily="34" charset="-78"/>
            </a:endParaRPr>
          </a:p>
        </p:txBody>
      </p:sp>
      <p:sp>
        <p:nvSpPr>
          <p:cNvPr id="11" name="مربع نص 10">
            <a:extLst>
              <a:ext uri="{FF2B5EF4-FFF2-40B4-BE49-F238E27FC236}">
                <a16:creationId xmlns:a16="http://schemas.microsoft.com/office/drawing/2014/main" id="{945BB4AF-E969-4F99-AE54-1D62CE2638DA}"/>
              </a:ext>
            </a:extLst>
          </p:cNvPr>
          <p:cNvSpPr txBox="1"/>
          <p:nvPr/>
        </p:nvSpPr>
        <p:spPr>
          <a:xfrm>
            <a:off x="8942615" y="2721114"/>
            <a:ext cx="1758815" cy="707886"/>
          </a:xfrm>
          <a:prstGeom prst="rect">
            <a:avLst/>
          </a:prstGeom>
          <a:noFill/>
        </p:spPr>
        <p:txBody>
          <a:bodyPr wrap="none" rtlCol="0">
            <a:spAutoFit/>
          </a:bodyPr>
          <a:lstStyle/>
          <a:p>
            <a:pPr algn="ctr"/>
            <a:r>
              <a:rPr lang="ar-SA" sz="4000" b="1" dirty="0">
                <a:solidFill>
                  <a:srgbClr val="C00000"/>
                </a:solidFill>
                <a:latin typeface="HelveticaNeueLT Arabic 55 Roman" panose="020B0604020202020204" pitchFamily="34" charset="-78"/>
                <a:cs typeface="HelveticaNeueLT Arabic 55 Roman" panose="020B0604020202020204" pitchFamily="34" charset="-78"/>
              </a:rPr>
              <a:t>هذا نحن</a:t>
            </a:r>
            <a:endParaRPr lang="en-US" sz="4000" b="1" dirty="0">
              <a:solidFill>
                <a:srgbClr val="C00000"/>
              </a:solidFill>
              <a:latin typeface="HelveticaNeueLT Arabic 55 Roman" panose="020B0604020202020204" pitchFamily="34" charset="-78"/>
              <a:cs typeface="HelveticaNeueLT Arabic 55 Roman" panose="020B0604020202020204" pitchFamily="34" charset="-78"/>
            </a:endParaRPr>
          </a:p>
        </p:txBody>
      </p:sp>
      <p:cxnSp>
        <p:nvCxnSpPr>
          <p:cNvPr id="14" name="رابط كسهم مستقيم 13">
            <a:extLst>
              <a:ext uri="{FF2B5EF4-FFF2-40B4-BE49-F238E27FC236}">
                <a16:creationId xmlns:a16="http://schemas.microsoft.com/office/drawing/2014/main" id="{C88D72C0-3FC2-420C-A4CE-60556928037D}"/>
              </a:ext>
            </a:extLst>
          </p:cNvPr>
          <p:cNvCxnSpPr/>
          <p:nvPr/>
        </p:nvCxnSpPr>
        <p:spPr>
          <a:xfrm flipH="1">
            <a:off x="6971251" y="3322040"/>
            <a:ext cx="2046914" cy="15351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56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5CE2DF91-E697-4FF5-908C-018C3029BB9E}"/>
              </a:ext>
            </a:extLst>
          </p:cNvPr>
          <p:cNvSpPr/>
          <p:nvPr/>
        </p:nvSpPr>
        <p:spPr>
          <a:xfrm>
            <a:off x="2609849" y="828211"/>
            <a:ext cx="1987551" cy="1286835"/>
          </a:xfrm>
          <a:custGeom>
            <a:avLst/>
            <a:gdLst>
              <a:gd name="connsiteX0" fmla="*/ 0 w 2939144"/>
              <a:gd name="connsiteY0" fmla="*/ 1574162 h 1902942"/>
              <a:gd name="connsiteX1" fmla="*/ 0 w 2939144"/>
              <a:gd name="connsiteY1" fmla="*/ 1574163 h 1902942"/>
              <a:gd name="connsiteX2" fmla="*/ 0 w 2939144"/>
              <a:gd name="connsiteY2" fmla="*/ 1574163 h 1902942"/>
              <a:gd name="connsiteX3" fmla="*/ 1553283 w 2939144"/>
              <a:gd name="connsiteY3" fmla="*/ 0 h 1902942"/>
              <a:gd name="connsiteX4" fmla="*/ 1998596 w 2939144"/>
              <a:gd name="connsiteY4" fmla="*/ 229118 h 1902942"/>
              <a:gd name="connsiteX5" fmla="*/ 2039430 w 2939144"/>
              <a:gd name="connsiteY5" fmla="*/ 301917 h 1902942"/>
              <a:gd name="connsiteX6" fmla="*/ 2051692 w 2939144"/>
              <a:gd name="connsiteY6" fmla="*/ 295476 h 1902942"/>
              <a:gd name="connsiteX7" fmla="*/ 2260728 w 2939144"/>
              <a:gd name="connsiteY7" fmla="*/ 254638 h 1902942"/>
              <a:gd name="connsiteX8" fmla="*/ 2797757 w 2939144"/>
              <a:gd name="connsiteY8" fmla="*/ 774309 h 1902942"/>
              <a:gd name="connsiteX9" fmla="*/ 2780850 w 2939144"/>
              <a:gd name="connsiteY9" fmla="*/ 904183 h 1902942"/>
              <a:gd name="connsiteX10" fmla="*/ 2745274 w 2939144"/>
              <a:gd name="connsiteY10" fmla="*/ 991682 h 1902942"/>
              <a:gd name="connsiteX11" fmla="*/ 2798362 w 2939144"/>
              <a:gd name="connsiteY11" fmla="*/ 1021351 h 1902942"/>
              <a:gd name="connsiteX12" fmla="*/ 2939144 w 2939144"/>
              <a:gd name="connsiteY12" fmla="*/ 1293980 h 1902942"/>
              <a:gd name="connsiteX13" fmla="*/ 2845619 w 2939144"/>
              <a:gd name="connsiteY13" fmla="*/ 1526462 h 1902942"/>
              <a:gd name="connsiteX14" fmla="*/ 2813697 w 2939144"/>
              <a:gd name="connsiteY14" fmla="*/ 1553581 h 1902942"/>
              <a:gd name="connsiteX15" fmla="*/ 2815772 w 2939144"/>
              <a:gd name="connsiteY15" fmla="*/ 1574163 h 1902942"/>
              <a:gd name="connsiteX16" fmla="*/ 2815771 w 2939144"/>
              <a:gd name="connsiteY16" fmla="*/ 1574163 h 1902942"/>
              <a:gd name="connsiteX17" fmla="*/ 2486992 w 2939144"/>
              <a:gd name="connsiteY17" fmla="*/ 1902942 h 1902942"/>
              <a:gd name="connsiteX18" fmla="*/ 328779 w 2939144"/>
              <a:gd name="connsiteY18" fmla="*/ 1902941 h 1902942"/>
              <a:gd name="connsiteX19" fmla="*/ 25837 w 2939144"/>
              <a:gd name="connsiteY19" fmla="*/ 1702138 h 1902942"/>
              <a:gd name="connsiteX20" fmla="*/ 0 w 2939144"/>
              <a:gd name="connsiteY20" fmla="*/ 1574163 h 1902942"/>
              <a:gd name="connsiteX21" fmla="*/ 21683 w 2939144"/>
              <a:gd name="connsiteY21" fmla="*/ 1466763 h 1902942"/>
              <a:gd name="connsiteX22" fmla="*/ 10911 w 2939144"/>
              <a:gd name="connsiteY22" fmla="*/ 1433182 h 1902942"/>
              <a:gd name="connsiteX23" fmla="*/ 0 w 2939144"/>
              <a:gd name="connsiteY23" fmla="*/ 1328450 h 1902942"/>
              <a:gd name="connsiteX24" fmla="*/ 537029 w 2939144"/>
              <a:gd name="connsiteY24" fmla="*/ 808779 h 1902942"/>
              <a:gd name="connsiteX25" fmla="*/ 569957 w 2939144"/>
              <a:gd name="connsiteY25" fmla="*/ 811590 h 1902942"/>
              <a:gd name="connsiteX26" fmla="*/ 571984 w 2939144"/>
              <a:gd name="connsiteY26" fmla="*/ 791920 h 1902942"/>
              <a:gd name="connsiteX27" fmla="*/ 1002122 w 2939144"/>
              <a:gd name="connsiteY27" fmla="*/ 449061 h 1902942"/>
              <a:gd name="connsiteX28" fmla="*/ 1023392 w 2939144"/>
              <a:gd name="connsiteY28" fmla="*/ 451158 h 1902942"/>
              <a:gd name="connsiteX29" fmla="*/ 1027165 w 2939144"/>
              <a:gd name="connsiteY29" fmla="*/ 414939 h 1902942"/>
              <a:gd name="connsiteX30" fmla="*/ 1553283 w 2939144"/>
              <a:gd name="connsiteY30" fmla="*/ 0 h 190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39144" h="1902942">
                <a:moveTo>
                  <a:pt x="0" y="1574162"/>
                </a:moveTo>
                <a:lnTo>
                  <a:pt x="0" y="1574163"/>
                </a:lnTo>
                <a:lnTo>
                  <a:pt x="0" y="1574163"/>
                </a:lnTo>
                <a:close/>
                <a:moveTo>
                  <a:pt x="1553283" y="0"/>
                </a:moveTo>
                <a:cubicBezTo>
                  <a:pt x="1738654" y="0"/>
                  <a:pt x="1902088" y="90885"/>
                  <a:pt x="1998596" y="229118"/>
                </a:cubicBezTo>
                <a:lnTo>
                  <a:pt x="2039430" y="301917"/>
                </a:lnTo>
                <a:lnTo>
                  <a:pt x="2051692" y="295476"/>
                </a:lnTo>
                <a:cubicBezTo>
                  <a:pt x="2115942" y="269180"/>
                  <a:pt x="2186580" y="254638"/>
                  <a:pt x="2260728" y="254638"/>
                </a:cubicBezTo>
                <a:cubicBezTo>
                  <a:pt x="2557321" y="254638"/>
                  <a:pt x="2797757" y="487303"/>
                  <a:pt x="2797757" y="774309"/>
                </a:cubicBezTo>
                <a:cubicBezTo>
                  <a:pt x="2797757" y="819154"/>
                  <a:pt x="2791887" y="862672"/>
                  <a:pt x="2780850" y="904183"/>
                </a:cubicBezTo>
                <a:lnTo>
                  <a:pt x="2745274" y="991682"/>
                </a:lnTo>
                <a:lnTo>
                  <a:pt x="2798362" y="1021351"/>
                </a:lnTo>
                <a:cubicBezTo>
                  <a:pt x="2883300" y="1080435"/>
                  <a:pt x="2939144" y="1180492"/>
                  <a:pt x="2939144" y="1293980"/>
                </a:cubicBezTo>
                <a:cubicBezTo>
                  <a:pt x="2939144" y="1384770"/>
                  <a:pt x="2903404" y="1466965"/>
                  <a:pt x="2845619" y="1526462"/>
                </a:cubicBezTo>
                <a:lnTo>
                  <a:pt x="2813697" y="1553581"/>
                </a:lnTo>
                <a:lnTo>
                  <a:pt x="2815772" y="1574163"/>
                </a:lnTo>
                <a:lnTo>
                  <a:pt x="2815771" y="1574163"/>
                </a:lnTo>
                <a:cubicBezTo>
                  <a:pt x="2815771" y="1755743"/>
                  <a:pt x="2668572" y="1902942"/>
                  <a:pt x="2486992" y="1902942"/>
                </a:cubicBezTo>
                <a:lnTo>
                  <a:pt x="328779" y="1902941"/>
                </a:lnTo>
                <a:cubicBezTo>
                  <a:pt x="192594" y="1902941"/>
                  <a:pt x="75748" y="1820142"/>
                  <a:pt x="25837" y="1702138"/>
                </a:cubicBezTo>
                <a:lnTo>
                  <a:pt x="0" y="1574163"/>
                </a:lnTo>
                <a:lnTo>
                  <a:pt x="21683" y="1466763"/>
                </a:lnTo>
                <a:lnTo>
                  <a:pt x="10911" y="1433182"/>
                </a:lnTo>
                <a:cubicBezTo>
                  <a:pt x="3757" y="1399353"/>
                  <a:pt x="0" y="1364326"/>
                  <a:pt x="0" y="1328450"/>
                </a:cubicBezTo>
                <a:cubicBezTo>
                  <a:pt x="0" y="1041444"/>
                  <a:pt x="240436" y="808779"/>
                  <a:pt x="537029" y="808779"/>
                </a:cubicBezTo>
                <a:lnTo>
                  <a:pt x="569957" y="811590"/>
                </a:lnTo>
                <a:lnTo>
                  <a:pt x="571984" y="791920"/>
                </a:lnTo>
                <a:cubicBezTo>
                  <a:pt x="612925" y="596251"/>
                  <a:pt x="789948" y="449061"/>
                  <a:pt x="1002122" y="449061"/>
                </a:cubicBezTo>
                <a:lnTo>
                  <a:pt x="1023392" y="451158"/>
                </a:lnTo>
                <a:lnTo>
                  <a:pt x="1027165" y="414939"/>
                </a:lnTo>
                <a:cubicBezTo>
                  <a:pt x="1077241" y="178134"/>
                  <a:pt x="1293764" y="0"/>
                  <a:pt x="1553283" y="0"/>
                </a:cubicBezTo>
                <a:close/>
              </a:path>
            </a:pathLst>
          </a:custGeom>
          <a:solidFill>
            <a:schemeClr val="bg1"/>
          </a:solidFill>
          <a:ln>
            <a:noFill/>
          </a:ln>
          <a:effectLst>
            <a:innerShdw blurRad="4826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5465809-8E1D-47F5-AED0-D223A0BEEBFC}"/>
              </a:ext>
            </a:extLst>
          </p:cNvPr>
          <p:cNvSpPr txBox="1"/>
          <p:nvPr/>
        </p:nvSpPr>
        <p:spPr>
          <a:xfrm>
            <a:off x="6640386" y="2997479"/>
            <a:ext cx="5704115" cy="830997"/>
          </a:xfrm>
          <a:prstGeom prst="rect">
            <a:avLst/>
          </a:prstGeom>
          <a:noFill/>
        </p:spPr>
        <p:txBody>
          <a:bodyPr wrap="square" rtlCol="0">
            <a:spAutoFit/>
          </a:bodyPr>
          <a:lstStyle/>
          <a:p>
            <a:pPr algn="ctr"/>
            <a:r>
              <a:rPr lang="ar-SY" sz="4800" b="1" dirty="0">
                <a:latin typeface="Oswald" panose="02000503000000000000" pitchFamily="2" charset="0"/>
              </a:rPr>
              <a:t>انتهى الدرس</a:t>
            </a:r>
          </a:p>
        </p:txBody>
      </p:sp>
      <p:sp>
        <p:nvSpPr>
          <p:cNvPr id="15" name="Freeform: Shape 14">
            <a:extLst>
              <a:ext uri="{FF2B5EF4-FFF2-40B4-BE49-F238E27FC236}">
                <a16:creationId xmlns:a16="http://schemas.microsoft.com/office/drawing/2014/main" id="{BB54C2F6-58DD-47C6-A986-E7C46732739F}"/>
              </a:ext>
            </a:extLst>
          </p:cNvPr>
          <p:cNvSpPr/>
          <p:nvPr/>
        </p:nvSpPr>
        <p:spPr>
          <a:xfrm flipH="1">
            <a:off x="-1268360" y="0"/>
            <a:ext cx="17443331" cy="6858000"/>
          </a:xfrm>
          <a:custGeom>
            <a:avLst/>
            <a:gdLst>
              <a:gd name="connsiteX0" fmla="*/ 38190 w 18731066"/>
              <a:gd name="connsiteY0" fmla="*/ 0 h 6858000"/>
              <a:gd name="connsiteX1" fmla="*/ 18731066 w 18731066"/>
              <a:gd name="connsiteY1" fmla="*/ 0 h 6858000"/>
              <a:gd name="connsiteX2" fmla="*/ 18731066 w 18731066"/>
              <a:gd name="connsiteY2" fmla="*/ 6858000 h 6858000"/>
              <a:gd name="connsiteX3" fmla="*/ 0 w 18731066"/>
              <a:gd name="connsiteY3" fmla="*/ 6858000 h 6858000"/>
              <a:gd name="connsiteX4" fmla="*/ 1264651 w 18731066"/>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1066" h="6858000">
                <a:moveTo>
                  <a:pt x="38190" y="0"/>
                </a:moveTo>
                <a:lnTo>
                  <a:pt x="18731066" y="0"/>
                </a:lnTo>
                <a:lnTo>
                  <a:pt x="18731066" y="6858000"/>
                </a:lnTo>
                <a:lnTo>
                  <a:pt x="0" y="6858000"/>
                </a:lnTo>
                <a:lnTo>
                  <a:pt x="1264651" y="3429000"/>
                </a:lnTo>
                <a:close/>
              </a:path>
            </a:pathLst>
          </a:custGeom>
          <a:solidFill>
            <a:srgbClr val="B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airplane, plane&#10;&#10;Description automatically generated">
            <a:extLst>
              <a:ext uri="{FF2B5EF4-FFF2-40B4-BE49-F238E27FC236}">
                <a16:creationId xmlns:a16="http://schemas.microsoft.com/office/drawing/2014/main" id="{F7CC3B0F-DFEA-48A2-8212-17A441820582}"/>
              </a:ext>
            </a:extLst>
          </p:cNvPr>
          <p:cNvPicPr>
            <a:picLocks noChangeAspect="1"/>
          </p:cNvPicPr>
          <p:nvPr/>
        </p:nvPicPr>
        <p:blipFill rotWithShape="1">
          <a:blip r:embed="rId2">
            <a:extLst>
              <a:ext uri="{28A0092B-C50C-407E-A947-70E740481C1C}">
                <a14:useLocalDpi xmlns:a14="http://schemas.microsoft.com/office/drawing/2010/main" val="0"/>
              </a:ext>
            </a:extLst>
          </a:blip>
          <a:srcRect l="7471" t="21375" r="6873" b="22751"/>
          <a:stretch/>
        </p:blipFill>
        <p:spPr>
          <a:xfrm rot="16200000" flipH="1">
            <a:off x="13651808" y="1834275"/>
            <a:ext cx="3914741" cy="3189448"/>
          </a:xfrm>
          <a:prstGeom prst="rect">
            <a:avLst/>
          </a:prstGeom>
        </p:spPr>
      </p:pic>
    </p:spTree>
    <p:extLst>
      <p:ext uri="{BB962C8B-B14F-4D97-AF65-F5344CB8AC3E}">
        <p14:creationId xmlns:p14="http://schemas.microsoft.com/office/powerpoint/2010/main" val="173924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1211 0 L -0.80938 0 " pathEditMode="relative" rAng="0" ptsTypes="AA">
                                      <p:cBhvr>
                                        <p:cTn id="6" dur="3000" fill="hold"/>
                                        <p:tgtEl>
                                          <p:spTgt spid="13"/>
                                        </p:tgtEl>
                                        <p:attrNameLst>
                                          <p:attrName>ppt_x</p:attrName>
                                          <p:attrName>ppt_y</p:attrName>
                                        </p:attrNameLst>
                                      </p:cBhvr>
                                      <p:rCtr x="-41081" y="0"/>
                                    </p:animMotion>
                                  </p:childTnLst>
                                </p:cTn>
                              </p:par>
                              <p:par>
                                <p:cTn id="7" presetID="35" presetClass="path" presetSubtype="0" accel="50000" decel="50000" fill="hold" grpId="0" nodeType="withEffect">
                                  <p:stCondLst>
                                    <p:cond delay="0"/>
                                  </p:stCondLst>
                                  <p:childTnLst>
                                    <p:animMotion origin="layout" path="M 1.875E-6 0 L -0.79896 0 " pathEditMode="relative" rAng="0" ptsTypes="AA">
                                      <p:cBhvr>
                                        <p:cTn id="8" dur="3000" fill="hold"/>
                                        <p:tgtEl>
                                          <p:spTgt spid="15"/>
                                        </p:tgtEl>
                                        <p:attrNameLst>
                                          <p:attrName>ppt_x</p:attrName>
                                          <p:attrName>ppt_y</p:attrName>
                                        </p:attrNameLst>
                                      </p:cBhvr>
                                      <p:rCtr x="-3994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08AF3033-C352-4860-A75B-FB2CD72BF30B}"/>
              </a:ext>
            </a:extLst>
          </p:cNvPr>
          <p:cNvCxnSpPr>
            <a:stCxn id="21" idx="2"/>
            <a:endCxn id="23" idx="0"/>
          </p:cNvCxnSpPr>
          <p:nvPr/>
        </p:nvCxnSpPr>
        <p:spPr>
          <a:xfrm flipH="1">
            <a:off x="589670" y="1754795"/>
            <a:ext cx="4945" cy="13674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67BEADA-2315-49FA-988D-F17C4E691517}"/>
              </a:ext>
            </a:extLst>
          </p:cNvPr>
          <p:cNvSpPr/>
          <p:nvPr/>
        </p:nvSpPr>
        <p:spPr>
          <a:xfrm>
            <a:off x="588880" y="1386228"/>
            <a:ext cx="369278" cy="381241"/>
          </a:xfrm>
          <a:prstGeom prst="rect">
            <a:avLst/>
          </a:prstGeom>
          <a:gradFill flip="none" rotWithShape="1">
            <a:gsLst>
              <a:gs pos="0">
                <a:schemeClr val="accent1">
                  <a:lumMod val="5000"/>
                  <a:lumOff val="95000"/>
                  <a:alpha val="0"/>
                </a:schemeClr>
              </a:gs>
              <a:gs pos="67000">
                <a:schemeClr val="tx1">
                  <a:lumMod val="50000"/>
                  <a:lumOff val="50000"/>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B30D744-4424-4D09-B316-05B34DDF8C04}"/>
              </a:ext>
            </a:extLst>
          </p:cNvPr>
          <p:cNvSpPr/>
          <p:nvPr/>
        </p:nvSpPr>
        <p:spPr>
          <a:xfrm>
            <a:off x="1" y="1293625"/>
            <a:ext cx="12191999" cy="932742"/>
          </a:xfrm>
          <a:custGeom>
            <a:avLst/>
            <a:gdLst>
              <a:gd name="connsiteX0" fmla="*/ 0 w 12191999"/>
              <a:gd name="connsiteY0" fmla="*/ 0 h 932742"/>
              <a:gd name="connsiteX1" fmla="*/ 234580 w 12191999"/>
              <a:gd name="connsiteY1" fmla="*/ 97027 h 932742"/>
              <a:gd name="connsiteX2" fmla="*/ 6096000 w 12191999"/>
              <a:gd name="connsiteY2" fmla="*/ 859854 h 932742"/>
              <a:gd name="connsiteX3" fmla="*/ 11957421 w 12191999"/>
              <a:gd name="connsiteY3" fmla="*/ 97027 h 932742"/>
              <a:gd name="connsiteX4" fmla="*/ 12191999 w 12191999"/>
              <a:gd name="connsiteY4" fmla="*/ 1 h 932742"/>
              <a:gd name="connsiteX5" fmla="*/ 12191999 w 12191999"/>
              <a:gd name="connsiteY5" fmla="*/ 75420 h 932742"/>
              <a:gd name="connsiteX6" fmla="*/ 12190366 w 12191999"/>
              <a:gd name="connsiteY6" fmla="*/ 76220 h 932742"/>
              <a:gd name="connsiteX7" fmla="*/ 6096000 w 12191999"/>
              <a:gd name="connsiteY7" fmla="*/ 932742 h 932742"/>
              <a:gd name="connsiteX8" fmla="*/ 1634 w 12191999"/>
              <a:gd name="connsiteY8" fmla="*/ 76220 h 932742"/>
              <a:gd name="connsiteX9" fmla="*/ 0 w 12191999"/>
              <a:gd name="connsiteY9" fmla="*/ 75419 h 9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932742">
                <a:moveTo>
                  <a:pt x="0" y="0"/>
                </a:moveTo>
                <a:lnTo>
                  <a:pt x="234580" y="97027"/>
                </a:lnTo>
                <a:cubicBezTo>
                  <a:pt x="1462777" y="555455"/>
                  <a:pt x="3628849" y="859854"/>
                  <a:pt x="6096000" y="859854"/>
                </a:cubicBezTo>
                <a:cubicBezTo>
                  <a:pt x="8563152" y="859854"/>
                  <a:pt x="10729223" y="555455"/>
                  <a:pt x="11957421" y="97027"/>
                </a:cubicBezTo>
                <a:lnTo>
                  <a:pt x="12191999" y="1"/>
                </a:lnTo>
                <a:lnTo>
                  <a:pt x="12191999" y="75420"/>
                </a:lnTo>
                <a:lnTo>
                  <a:pt x="12190366" y="76220"/>
                </a:lnTo>
                <a:cubicBezTo>
                  <a:pt x="11016695" y="586403"/>
                  <a:pt x="8727628" y="932742"/>
                  <a:pt x="6096000" y="932742"/>
                </a:cubicBezTo>
                <a:cubicBezTo>
                  <a:pt x="3464372" y="932742"/>
                  <a:pt x="1175306" y="586403"/>
                  <a:pt x="1634" y="76220"/>
                </a:cubicBezTo>
                <a:lnTo>
                  <a:pt x="0" y="75419"/>
                </a:lnTo>
                <a:close/>
              </a:path>
            </a:pathLst>
          </a:custGeom>
          <a:gradFill>
            <a:gsLst>
              <a:gs pos="0">
                <a:schemeClr val="accent1">
                  <a:lumMod val="5000"/>
                  <a:lumOff val="95000"/>
                </a:schemeClr>
              </a:gs>
              <a:gs pos="100000">
                <a:srgbClr val="9A9A9A"/>
              </a:gs>
            </a:gsLst>
            <a:path path="circle">
              <a:fillToRect l="50000" t="50000" r="50000" b="50000"/>
            </a:path>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a:extLst>
              <a:ext uri="{FF2B5EF4-FFF2-40B4-BE49-F238E27FC236}">
                <a16:creationId xmlns:a16="http://schemas.microsoft.com/office/drawing/2014/main" id="{52ADA01F-D54B-433F-B7FC-C3B439DA4879}"/>
              </a:ext>
            </a:extLst>
          </p:cNvPr>
          <p:cNvSpPr/>
          <p:nvPr/>
        </p:nvSpPr>
        <p:spPr>
          <a:xfrm>
            <a:off x="415710" y="1396986"/>
            <a:ext cx="357809" cy="357809"/>
          </a:xfrm>
          <a:prstGeom prst="diamond">
            <a:avLst/>
          </a:prstGeom>
          <a:gradFill flip="none" rotWithShape="1">
            <a:gsLst>
              <a:gs pos="0">
                <a:srgbClr val="FFFF00"/>
              </a:gs>
              <a:gs pos="96000">
                <a:srgbClr val="FF9900"/>
              </a:gs>
            </a:gsLst>
            <a:lin ang="27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4CDE21F-580A-4657-A8AE-FD0940EF1655}"/>
              </a:ext>
            </a:extLst>
          </p:cNvPr>
          <p:cNvSpPr/>
          <p:nvPr/>
        </p:nvSpPr>
        <p:spPr>
          <a:xfrm>
            <a:off x="589670" y="3106891"/>
            <a:ext cx="902678" cy="931920"/>
          </a:xfrm>
          <a:prstGeom prst="rect">
            <a:avLst/>
          </a:prstGeom>
          <a:gradFill flip="none" rotWithShape="1">
            <a:gsLst>
              <a:gs pos="0">
                <a:schemeClr val="accent1">
                  <a:lumMod val="5000"/>
                  <a:lumOff val="95000"/>
                  <a:alpha val="0"/>
                </a:schemeClr>
              </a:gs>
              <a:gs pos="67000">
                <a:schemeClr val="tx1">
                  <a:lumMod val="50000"/>
                  <a:lumOff val="50000"/>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F4EA8B-42ED-49C1-B692-DA1DFC9FF06E}"/>
              </a:ext>
            </a:extLst>
          </p:cNvPr>
          <p:cNvSpPr txBox="1"/>
          <p:nvPr/>
        </p:nvSpPr>
        <p:spPr>
          <a:xfrm>
            <a:off x="192869" y="1075282"/>
            <a:ext cx="848140" cy="338554"/>
          </a:xfrm>
          <a:prstGeom prst="rect">
            <a:avLst/>
          </a:prstGeom>
          <a:noFill/>
        </p:spPr>
        <p:txBody>
          <a:bodyPr wrap="square" rtlCol="0">
            <a:spAutoFit/>
          </a:bodyPr>
          <a:lstStyle/>
          <a:p>
            <a:pPr algn="ctr"/>
            <a:r>
              <a:rPr lang="en-US" sz="1600" b="1" dirty="0">
                <a:latin typeface="Century Gothic" panose="020B0502020202020204" pitchFamily="34" charset="0"/>
              </a:rPr>
              <a:t>6</a:t>
            </a:r>
            <a:endParaRPr lang="en-US" sz="1400" b="1" dirty="0">
              <a:latin typeface="Century Gothic" panose="020B0502020202020204" pitchFamily="34" charset="0"/>
            </a:endParaRPr>
          </a:p>
        </p:txBody>
      </p:sp>
      <p:sp>
        <p:nvSpPr>
          <p:cNvPr id="3" name="TextBox 2">
            <a:extLst>
              <a:ext uri="{FF2B5EF4-FFF2-40B4-BE49-F238E27FC236}">
                <a16:creationId xmlns:a16="http://schemas.microsoft.com/office/drawing/2014/main" id="{816A6CB6-69DA-4BE6-A32C-EBFBA8CB829D}"/>
              </a:ext>
            </a:extLst>
          </p:cNvPr>
          <p:cNvSpPr txBox="1"/>
          <p:nvPr/>
        </p:nvSpPr>
        <p:spPr>
          <a:xfrm>
            <a:off x="725650" y="2016759"/>
            <a:ext cx="1553823" cy="707886"/>
          </a:xfrm>
          <a:prstGeom prst="rect">
            <a:avLst/>
          </a:prstGeom>
          <a:noFill/>
        </p:spPr>
        <p:txBody>
          <a:bodyPr wrap="square" rtlCol="0">
            <a:spAutoFit/>
          </a:bodyPr>
          <a:lstStyle/>
          <a:p>
            <a:pPr algn="ctr"/>
            <a:r>
              <a:rPr lang="ar-SY" sz="2000" b="1" dirty="0">
                <a:latin typeface="Century Gothic" panose="020B0502020202020204" pitchFamily="34" charset="0"/>
              </a:rPr>
              <a:t>كيف يمكن مشاهدة الخلايا </a:t>
            </a:r>
          </a:p>
        </p:txBody>
      </p:sp>
      <p:cxnSp>
        <p:nvCxnSpPr>
          <p:cNvPr id="12" name="Straight Connector 11">
            <a:extLst>
              <a:ext uri="{FF2B5EF4-FFF2-40B4-BE49-F238E27FC236}">
                <a16:creationId xmlns:a16="http://schemas.microsoft.com/office/drawing/2014/main" id="{8045F0BD-BD64-45B9-94E6-4916B4F504F9}"/>
              </a:ext>
            </a:extLst>
          </p:cNvPr>
          <p:cNvCxnSpPr>
            <a:stCxn id="14" idx="2"/>
            <a:endCxn id="16" idx="0"/>
          </p:cNvCxnSpPr>
          <p:nvPr/>
        </p:nvCxnSpPr>
        <p:spPr>
          <a:xfrm flipH="1">
            <a:off x="2446724" y="2163962"/>
            <a:ext cx="4945" cy="2758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05B9024-7BB0-4170-9F47-C608FE3872A5}"/>
              </a:ext>
            </a:extLst>
          </p:cNvPr>
          <p:cNvSpPr/>
          <p:nvPr/>
        </p:nvSpPr>
        <p:spPr>
          <a:xfrm>
            <a:off x="2445934" y="1795395"/>
            <a:ext cx="369278" cy="381241"/>
          </a:xfrm>
          <a:prstGeom prst="rect">
            <a:avLst/>
          </a:prstGeom>
          <a:gradFill flip="none" rotWithShape="1">
            <a:gsLst>
              <a:gs pos="0">
                <a:schemeClr val="accent1">
                  <a:lumMod val="5000"/>
                  <a:lumOff val="95000"/>
                  <a:alpha val="0"/>
                </a:schemeClr>
              </a:gs>
              <a:gs pos="67000">
                <a:schemeClr val="tx1">
                  <a:lumMod val="50000"/>
                  <a:lumOff val="50000"/>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81047BA1-ECEC-4D21-BBAC-AC39BE21F42A}"/>
              </a:ext>
            </a:extLst>
          </p:cNvPr>
          <p:cNvSpPr/>
          <p:nvPr/>
        </p:nvSpPr>
        <p:spPr>
          <a:xfrm>
            <a:off x="2272764" y="1806153"/>
            <a:ext cx="357809" cy="357809"/>
          </a:xfrm>
          <a:prstGeom prst="diamond">
            <a:avLst/>
          </a:prstGeom>
          <a:gradFill flip="none" rotWithShape="1">
            <a:gsLst>
              <a:gs pos="0">
                <a:srgbClr val="FF0066"/>
              </a:gs>
              <a:gs pos="96000">
                <a:srgbClr val="660066"/>
              </a:gs>
            </a:gsLst>
            <a:lin ang="27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98DE00-D041-4F5A-ACC1-B7CF48BAD680}"/>
              </a:ext>
            </a:extLst>
          </p:cNvPr>
          <p:cNvSpPr/>
          <p:nvPr/>
        </p:nvSpPr>
        <p:spPr>
          <a:xfrm>
            <a:off x="2439034" y="4893607"/>
            <a:ext cx="902678" cy="931920"/>
          </a:xfrm>
          <a:prstGeom prst="rect">
            <a:avLst/>
          </a:prstGeom>
          <a:gradFill flip="none" rotWithShape="1">
            <a:gsLst>
              <a:gs pos="0">
                <a:schemeClr val="accent1">
                  <a:lumMod val="5000"/>
                  <a:lumOff val="95000"/>
                  <a:alpha val="0"/>
                </a:schemeClr>
              </a:gs>
              <a:gs pos="67000">
                <a:schemeClr val="tx1">
                  <a:lumMod val="50000"/>
                  <a:lumOff val="50000"/>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FC29C9-F48D-466F-A801-50E09398B5FB}"/>
              </a:ext>
            </a:extLst>
          </p:cNvPr>
          <p:cNvSpPr txBox="1"/>
          <p:nvPr/>
        </p:nvSpPr>
        <p:spPr>
          <a:xfrm>
            <a:off x="2049923" y="1484449"/>
            <a:ext cx="848140" cy="338554"/>
          </a:xfrm>
          <a:prstGeom prst="rect">
            <a:avLst/>
          </a:prstGeom>
          <a:noFill/>
        </p:spPr>
        <p:txBody>
          <a:bodyPr wrap="square" rtlCol="0">
            <a:spAutoFit/>
          </a:bodyPr>
          <a:lstStyle/>
          <a:p>
            <a:pPr algn="ctr"/>
            <a:r>
              <a:rPr lang="en-US" sz="1600" b="1" dirty="0">
                <a:latin typeface="Century Gothic" panose="020B0502020202020204" pitchFamily="34" charset="0"/>
              </a:rPr>
              <a:t>5</a:t>
            </a:r>
            <a:endParaRPr lang="en-US" sz="1400" b="1" dirty="0">
              <a:latin typeface="Century Gothic" panose="020B0502020202020204" pitchFamily="34" charset="0"/>
            </a:endParaRPr>
          </a:p>
        </p:txBody>
      </p:sp>
      <p:sp>
        <p:nvSpPr>
          <p:cNvPr id="18" name="TextBox 17">
            <a:extLst>
              <a:ext uri="{FF2B5EF4-FFF2-40B4-BE49-F238E27FC236}">
                <a16:creationId xmlns:a16="http://schemas.microsoft.com/office/drawing/2014/main" id="{56E6FBD8-B8BD-4880-9913-FC537236AA53}"/>
              </a:ext>
            </a:extLst>
          </p:cNvPr>
          <p:cNvSpPr txBox="1"/>
          <p:nvPr/>
        </p:nvSpPr>
        <p:spPr>
          <a:xfrm>
            <a:off x="2467468" y="3601560"/>
            <a:ext cx="1041494" cy="892552"/>
          </a:xfrm>
          <a:prstGeom prst="rect">
            <a:avLst/>
          </a:prstGeom>
          <a:noFill/>
        </p:spPr>
        <p:txBody>
          <a:bodyPr wrap="square" rtlCol="0">
            <a:spAutoFit/>
          </a:bodyPr>
          <a:lstStyle/>
          <a:p>
            <a:pPr algn="ctr"/>
            <a:r>
              <a:rPr lang="ar-SY" sz="2000" b="1" dirty="0">
                <a:latin typeface="Century Gothic" panose="020B0502020202020204" pitchFamily="34" charset="0"/>
              </a:rPr>
              <a:t>كيف تنتظم الخلايا</a:t>
            </a:r>
          </a:p>
          <a:p>
            <a:endParaRPr lang="en-US" sz="1200" b="1" dirty="0">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9CCCC07C-35EF-4F6F-8C60-7F871754B9EB}"/>
              </a:ext>
            </a:extLst>
          </p:cNvPr>
          <p:cNvCxnSpPr>
            <a:cxnSpLocks/>
            <a:stCxn id="29" idx="2"/>
            <a:endCxn id="31" idx="0"/>
          </p:cNvCxnSpPr>
          <p:nvPr/>
        </p:nvCxnSpPr>
        <p:spPr>
          <a:xfrm flipH="1">
            <a:off x="4461765" y="2348295"/>
            <a:ext cx="4945" cy="13806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B9E5EBA-48CE-4DFA-868E-D6E2053AECCF}"/>
              </a:ext>
            </a:extLst>
          </p:cNvPr>
          <p:cNvSpPr/>
          <p:nvPr/>
        </p:nvSpPr>
        <p:spPr>
          <a:xfrm>
            <a:off x="4460975" y="1979728"/>
            <a:ext cx="369278" cy="381241"/>
          </a:xfrm>
          <a:prstGeom prst="rect">
            <a:avLst/>
          </a:prstGeom>
          <a:gradFill flip="none" rotWithShape="1">
            <a:gsLst>
              <a:gs pos="0">
                <a:schemeClr val="accent1">
                  <a:lumMod val="5000"/>
                  <a:lumOff val="95000"/>
                  <a:alpha val="0"/>
                </a:schemeClr>
              </a:gs>
              <a:gs pos="67000">
                <a:schemeClr val="tx1">
                  <a:lumMod val="50000"/>
                  <a:lumOff val="50000"/>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F56F6180-66A5-4B92-AF2A-B0DAF9EB99A0}"/>
              </a:ext>
            </a:extLst>
          </p:cNvPr>
          <p:cNvSpPr/>
          <p:nvPr/>
        </p:nvSpPr>
        <p:spPr>
          <a:xfrm>
            <a:off x="4287805" y="1990486"/>
            <a:ext cx="357809" cy="357809"/>
          </a:xfrm>
          <a:prstGeom prst="diamond">
            <a:avLst/>
          </a:prstGeom>
          <a:gradFill flip="none" rotWithShape="1">
            <a:gsLst>
              <a:gs pos="0">
                <a:srgbClr val="00CC99"/>
              </a:gs>
              <a:gs pos="96000">
                <a:srgbClr val="000099"/>
              </a:gs>
            </a:gsLst>
            <a:lin ang="27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5A24988-02B6-4273-99AA-C810D54110BB}"/>
              </a:ext>
            </a:extLst>
          </p:cNvPr>
          <p:cNvSpPr/>
          <p:nvPr/>
        </p:nvSpPr>
        <p:spPr>
          <a:xfrm>
            <a:off x="4468283" y="3708495"/>
            <a:ext cx="902678" cy="931920"/>
          </a:xfrm>
          <a:prstGeom prst="rect">
            <a:avLst/>
          </a:prstGeom>
          <a:gradFill flip="none" rotWithShape="1">
            <a:gsLst>
              <a:gs pos="0">
                <a:schemeClr val="accent1">
                  <a:lumMod val="5000"/>
                  <a:lumOff val="95000"/>
                  <a:alpha val="0"/>
                </a:schemeClr>
              </a:gs>
              <a:gs pos="67000">
                <a:schemeClr val="tx1">
                  <a:lumMod val="50000"/>
                  <a:lumOff val="50000"/>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C12E880-6A50-4E60-89E2-3AD41B9000C7}"/>
              </a:ext>
            </a:extLst>
          </p:cNvPr>
          <p:cNvSpPr txBox="1"/>
          <p:nvPr/>
        </p:nvSpPr>
        <p:spPr>
          <a:xfrm>
            <a:off x="4064964" y="1668782"/>
            <a:ext cx="848140" cy="338554"/>
          </a:xfrm>
          <a:prstGeom prst="rect">
            <a:avLst/>
          </a:prstGeom>
          <a:noFill/>
        </p:spPr>
        <p:txBody>
          <a:bodyPr wrap="square" rtlCol="0">
            <a:spAutoFit/>
          </a:bodyPr>
          <a:lstStyle/>
          <a:p>
            <a:pPr algn="ctr"/>
            <a:r>
              <a:rPr lang="en-US" sz="1600" b="1" dirty="0">
                <a:latin typeface="Century Gothic" panose="020B0502020202020204" pitchFamily="34" charset="0"/>
              </a:rPr>
              <a:t>4</a:t>
            </a:r>
            <a:endParaRPr lang="en-US" sz="1400" b="1" dirty="0">
              <a:latin typeface="Century Gothic" panose="020B0502020202020204" pitchFamily="34" charset="0"/>
            </a:endParaRPr>
          </a:p>
        </p:txBody>
      </p:sp>
      <p:sp>
        <p:nvSpPr>
          <p:cNvPr id="33" name="TextBox 32">
            <a:extLst>
              <a:ext uri="{FF2B5EF4-FFF2-40B4-BE49-F238E27FC236}">
                <a16:creationId xmlns:a16="http://schemas.microsoft.com/office/drawing/2014/main" id="{DB0B237A-63F0-4F0A-A68C-524A9C8A7241}"/>
              </a:ext>
            </a:extLst>
          </p:cNvPr>
          <p:cNvSpPr txBox="1"/>
          <p:nvPr/>
        </p:nvSpPr>
        <p:spPr>
          <a:xfrm>
            <a:off x="4537658" y="2476445"/>
            <a:ext cx="1630178" cy="1015663"/>
          </a:xfrm>
          <a:prstGeom prst="rect">
            <a:avLst/>
          </a:prstGeom>
          <a:noFill/>
        </p:spPr>
        <p:txBody>
          <a:bodyPr wrap="square" rtlCol="0">
            <a:spAutoFit/>
          </a:bodyPr>
          <a:lstStyle/>
          <a:p>
            <a:pPr algn="ctr"/>
            <a:r>
              <a:rPr lang="ar-SY" sz="2000" b="1" dirty="0">
                <a:latin typeface="Century Gothic" panose="020B0502020202020204" pitchFamily="34" charset="0"/>
              </a:rPr>
              <a:t>الخلايا النباتية والخلايا والحيوانية </a:t>
            </a:r>
          </a:p>
        </p:txBody>
      </p:sp>
      <p:cxnSp>
        <p:nvCxnSpPr>
          <p:cNvPr id="35" name="Straight Connector 34">
            <a:extLst>
              <a:ext uri="{FF2B5EF4-FFF2-40B4-BE49-F238E27FC236}">
                <a16:creationId xmlns:a16="http://schemas.microsoft.com/office/drawing/2014/main" id="{CCF74841-F6DF-4563-8A26-AF5554C8645D}"/>
              </a:ext>
            </a:extLst>
          </p:cNvPr>
          <p:cNvCxnSpPr>
            <a:stCxn id="37" idx="2"/>
            <a:endCxn id="39" idx="0"/>
          </p:cNvCxnSpPr>
          <p:nvPr/>
        </p:nvCxnSpPr>
        <p:spPr>
          <a:xfrm flipH="1">
            <a:off x="6213643" y="2407285"/>
            <a:ext cx="4945" cy="343475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D7C484D-C035-4794-83E0-869DCDA48AB6}"/>
              </a:ext>
            </a:extLst>
          </p:cNvPr>
          <p:cNvSpPr/>
          <p:nvPr/>
        </p:nvSpPr>
        <p:spPr>
          <a:xfrm>
            <a:off x="6212853" y="2038718"/>
            <a:ext cx="369278" cy="381241"/>
          </a:xfrm>
          <a:prstGeom prst="rect">
            <a:avLst/>
          </a:prstGeom>
          <a:gradFill flip="none" rotWithShape="1">
            <a:gsLst>
              <a:gs pos="0">
                <a:schemeClr val="accent1">
                  <a:lumMod val="5000"/>
                  <a:lumOff val="95000"/>
                  <a:alpha val="0"/>
                </a:schemeClr>
              </a:gs>
              <a:gs pos="67000">
                <a:schemeClr val="tx1">
                  <a:lumMod val="50000"/>
                  <a:lumOff val="50000"/>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6C964224-EF99-412C-BD7E-2DB5DA7078C9}"/>
              </a:ext>
            </a:extLst>
          </p:cNvPr>
          <p:cNvSpPr/>
          <p:nvPr/>
        </p:nvSpPr>
        <p:spPr>
          <a:xfrm>
            <a:off x="6039683" y="2049476"/>
            <a:ext cx="357809" cy="357809"/>
          </a:xfrm>
          <a:prstGeom prst="diamond">
            <a:avLst/>
          </a:prstGeom>
          <a:gradFill flip="none" rotWithShape="1">
            <a:gsLst>
              <a:gs pos="0">
                <a:srgbClr val="FF66CC"/>
              </a:gs>
              <a:gs pos="96000">
                <a:srgbClr val="6600CC"/>
              </a:gs>
            </a:gsLst>
            <a:lin ang="27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0F4404A-6B81-428D-818D-447F2F0A9904}"/>
              </a:ext>
            </a:extLst>
          </p:cNvPr>
          <p:cNvSpPr/>
          <p:nvPr/>
        </p:nvSpPr>
        <p:spPr>
          <a:xfrm>
            <a:off x="6225098" y="5827415"/>
            <a:ext cx="902678" cy="931920"/>
          </a:xfrm>
          <a:prstGeom prst="rect">
            <a:avLst/>
          </a:prstGeom>
          <a:gradFill flip="none" rotWithShape="1">
            <a:gsLst>
              <a:gs pos="0">
                <a:schemeClr val="accent1">
                  <a:lumMod val="5000"/>
                  <a:lumOff val="95000"/>
                  <a:alpha val="0"/>
                </a:schemeClr>
              </a:gs>
              <a:gs pos="67000">
                <a:schemeClr val="tx1">
                  <a:lumMod val="50000"/>
                  <a:lumOff val="50000"/>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EC62BB3-08C9-4B38-A9C4-8BD6AD15080E}"/>
              </a:ext>
            </a:extLst>
          </p:cNvPr>
          <p:cNvSpPr txBox="1"/>
          <p:nvPr/>
        </p:nvSpPr>
        <p:spPr>
          <a:xfrm>
            <a:off x="5816842" y="1727772"/>
            <a:ext cx="848140" cy="338554"/>
          </a:xfrm>
          <a:prstGeom prst="rect">
            <a:avLst/>
          </a:prstGeom>
          <a:noFill/>
        </p:spPr>
        <p:txBody>
          <a:bodyPr wrap="square" rtlCol="0">
            <a:spAutoFit/>
          </a:bodyPr>
          <a:lstStyle/>
          <a:p>
            <a:pPr algn="ctr"/>
            <a:r>
              <a:rPr lang="en-US" sz="1600" b="1" dirty="0">
                <a:latin typeface="Century Gothic" panose="020B0502020202020204" pitchFamily="34" charset="0"/>
              </a:rPr>
              <a:t>3</a:t>
            </a:r>
            <a:endParaRPr lang="en-US" sz="1400" b="1" dirty="0">
              <a:latin typeface="Century Gothic" panose="020B0502020202020204" pitchFamily="34" charset="0"/>
            </a:endParaRPr>
          </a:p>
        </p:txBody>
      </p:sp>
      <p:sp>
        <p:nvSpPr>
          <p:cNvPr id="41" name="TextBox 40">
            <a:extLst>
              <a:ext uri="{FF2B5EF4-FFF2-40B4-BE49-F238E27FC236}">
                <a16:creationId xmlns:a16="http://schemas.microsoft.com/office/drawing/2014/main" id="{51901E75-C6B9-4A65-B125-01718A0FBF05}"/>
              </a:ext>
            </a:extLst>
          </p:cNvPr>
          <p:cNvSpPr txBox="1"/>
          <p:nvPr/>
        </p:nvSpPr>
        <p:spPr>
          <a:xfrm>
            <a:off x="6240912" y="4410427"/>
            <a:ext cx="1554992" cy="1015663"/>
          </a:xfrm>
          <a:prstGeom prst="rect">
            <a:avLst/>
          </a:prstGeom>
          <a:noFill/>
        </p:spPr>
        <p:txBody>
          <a:bodyPr wrap="square" rtlCol="0">
            <a:spAutoFit/>
          </a:bodyPr>
          <a:lstStyle/>
          <a:p>
            <a:pPr algn="ctr"/>
            <a:r>
              <a:rPr lang="ar-SY" sz="2000" b="1" dirty="0">
                <a:latin typeface="Century Gothic" panose="020B0502020202020204" pitchFamily="34" charset="0"/>
              </a:rPr>
              <a:t>وظائف المخلوقات الحية الأساسية للحياة </a:t>
            </a:r>
          </a:p>
        </p:txBody>
      </p:sp>
      <p:cxnSp>
        <p:nvCxnSpPr>
          <p:cNvPr id="43" name="Straight Connector 42">
            <a:extLst>
              <a:ext uri="{FF2B5EF4-FFF2-40B4-BE49-F238E27FC236}">
                <a16:creationId xmlns:a16="http://schemas.microsoft.com/office/drawing/2014/main" id="{18BC8361-8C62-4334-99EE-44A5C126EA5A}"/>
              </a:ext>
            </a:extLst>
          </p:cNvPr>
          <p:cNvCxnSpPr>
            <a:stCxn id="45" idx="2"/>
            <a:endCxn id="47" idx="0"/>
          </p:cNvCxnSpPr>
          <p:nvPr/>
        </p:nvCxnSpPr>
        <p:spPr>
          <a:xfrm flipH="1">
            <a:off x="8424180" y="2294958"/>
            <a:ext cx="4945" cy="17252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55AEFBCB-8E60-4365-AD90-0D68717AC83D}"/>
              </a:ext>
            </a:extLst>
          </p:cNvPr>
          <p:cNvSpPr/>
          <p:nvPr/>
        </p:nvSpPr>
        <p:spPr>
          <a:xfrm>
            <a:off x="8423390" y="1926391"/>
            <a:ext cx="369278" cy="381241"/>
          </a:xfrm>
          <a:prstGeom prst="rect">
            <a:avLst/>
          </a:prstGeom>
          <a:gradFill flip="none" rotWithShape="1">
            <a:gsLst>
              <a:gs pos="0">
                <a:schemeClr val="accent1">
                  <a:lumMod val="5000"/>
                  <a:lumOff val="95000"/>
                  <a:alpha val="0"/>
                </a:schemeClr>
              </a:gs>
              <a:gs pos="67000">
                <a:schemeClr val="tx1">
                  <a:lumMod val="50000"/>
                  <a:lumOff val="50000"/>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9229EEC8-7DBC-4B20-8C1E-0C7A3903196D}"/>
              </a:ext>
            </a:extLst>
          </p:cNvPr>
          <p:cNvSpPr/>
          <p:nvPr/>
        </p:nvSpPr>
        <p:spPr>
          <a:xfrm>
            <a:off x="8250220" y="1937149"/>
            <a:ext cx="357809" cy="357809"/>
          </a:xfrm>
          <a:prstGeom prst="diamond">
            <a:avLst/>
          </a:prstGeom>
          <a:gradFill flip="none" rotWithShape="1">
            <a:gsLst>
              <a:gs pos="0">
                <a:srgbClr val="00CCFF"/>
              </a:gs>
              <a:gs pos="96000">
                <a:srgbClr val="669900"/>
              </a:gs>
            </a:gsLst>
            <a:lin ang="27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C7E9DED-62E9-4C1C-A1F8-2EAB0A1E372E}"/>
              </a:ext>
            </a:extLst>
          </p:cNvPr>
          <p:cNvSpPr/>
          <p:nvPr/>
        </p:nvSpPr>
        <p:spPr>
          <a:xfrm>
            <a:off x="8422607" y="4001231"/>
            <a:ext cx="902678" cy="931920"/>
          </a:xfrm>
          <a:prstGeom prst="rect">
            <a:avLst/>
          </a:prstGeom>
          <a:gradFill flip="none" rotWithShape="1">
            <a:gsLst>
              <a:gs pos="0">
                <a:schemeClr val="accent1">
                  <a:lumMod val="5000"/>
                  <a:lumOff val="95000"/>
                  <a:alpha val="0"/>
                </a:schemeClr>
              </a:gs>
              <a:gs pos="67000">
                <a:schemeClr val="tx1">
                  <a:lumMod val="50000"/>
                  <a:lumOff val="50000"/>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45DB357C-0356-4596-8E23-73CC903B60BD}"/>
              </a:ext>
            </a:extLst>
          </p:cNvPr>
          <p:cNvSpPr txBox="1"/>
          <p:nvPr/>
        </p:nvSpPr>
        <p:spPr>
          <a:xfrm>
            <a:off x="8027379" y="1615445"/>
            <a:ext cx="848140" cy="338554"/>
          </a:xfrm>
          <a:prstGeom prst="rect">
            <a:avLst/>
          </a:prstGeom>
          <a:noFill/>
        </p:spPr>
        <p:txBody>
          <a:bodyPr wrap="square" rtlCol="0">
            <a:spAutoFit/>
          </a:bodyPr>
          <a:lstStyle/>
          <a:p>
            <a:pPr algn="ctr"/>
            <a:r>
              <a:rPr lang="en-US" sz="1600" b="1" dirty="0">
                <a:latin typeface="Century Gothic" panose="020B0502020202020204" pitchFamily="34" charset="0"/>
              </a:rPr>
              <a:t>2</a:t>
            </a:r>
          </a:p>
        </p:txBody>
      </p:sp>
      <p:sp>
        <p:nvSpPr>
          <p:cNvPr id="49" name="TextBox 48">
            <a:extLst>
              <a:ext uri="{FF2B5EF4-FFF2-40B4-BE49-F238E27FC236}">
                <a16:creationId xmlns:a16="http://schemas.microsoft.com/office/drawing/2014/main" id="{73ACBD14-1199-4F85-B1EF-BBD1700A2E12}"/>
              </a:ext>
            </a:extLst>
          </p:cNvPr>
          <p:cNvSpPr txBox="1"/>
          <p:nvPr/>
        </p:nvSpPr>
        <p:spPr>
          <a:xfrm>
            <a:off x="8500073" y="2423108"/>
            <a:ext cx="1160858" cy="1015663"/>
          </a:xfrm>
          <a:prstGeom prst="rect">
            <a:avLst/>
          </a:prstGeom>
          <a:noFill/>
        </p:spPr>
        <p:txBody>
          <a:bodyPr wrap="square" rtlCol="0">
            <a:spAutoFit/>
          </a:bodyPr>
          <a:lstStyle/>
          <a:p>
            <a:pPr algn="ctr"/>
            <a:r>
              <a:rPr lang="ar-SY" sz="2000" b="1" dirty="0">
                <a:latin typeface="Century Gothic" panose="020B0502020202020204" pitchFamily="34" charset="0"/>
              </a:rPr>
              <a:t>حاجات المخلوقات الحية</a:t>
            </a:r>
          </a:p>
        </p:txBody>
      </p:sp>
      <p:cxnSp>
        <p:nvCxnSpPr>
          <p:cNvPr id="51" name="Straight Connector 50">
            <a:extLst>
              <a:ext uri="{FF2B5EF4-FFF2-40B4-BE49-F238E27FC236}">
                <a16:creationId xmlns:a16="http://schemas.microsoft.com/office/drawing/2014/main" id="{793D3B9E-2492-4E96-B9BA-35118E4C50CC}"/>
              </a:ext>
            </a:extLst>
          </p:cNvPr>
          <p:cNvCxnSpPr>
            <a:stCxn id="53" idx="2"/>
            <a:endCxn id="55" idx="0"/>
          </p:cNvCxnSpPr>
          <p:nvPr/>
        </p:nvCxnSpPr>
        <p:spPr>
          <a:xfrm flipH="1">
            <a:off x="10573499" y="1987091"/>
            <a:ext cx="4945" cy="12481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53789A3B-26D6-4F50-BD47-9A40AD17593A}"/>
              </a:ext>
            </a:extLst>
          </p:cNvPr>
          <p:cNvSpPr/>
          <p:nvPr/>
        </p:nvSpPr>
        <p:spPr>
          <a:xfrm>
            <a:off x="10572709" y="1618524"/>
            <a:ext cx="369278" cy="381241"/>
          </a:xfrm>
          <a:prstGeom prst="rect">
            <a:avLst/>
          </a:prstGeom>
          <a:gradFill flip="none" rotWithShape="1">
            <a:gsLst>
              <a:gs pos="0">
                <a:schemeClr val="accent1">
                  <a:lumMod val="5000"/>
                  <a:lumOff val="95000"/>
                  <a:alpha val="0"/>
                </a:schemeClr>
              </a:gs>
              <a:gs pos="67000">
                <a:schemeClr val="tx1">
                  <a:lumMod val="50000"/>
                  <a:lumOff val="50000"/>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B1FA84AE-59B3-4247-B1A8-0732C41195D4}"/>
              </a:ext>
            </a:extLst>
          </p:cNvPr>
          <p:cNvSpPr/>
          <p:nvPr/>
        </p:nvSpPr>
        <p:spPr>
          <a:xfrm>
            <a:off x="10399539" y="1629282"/>
            <a:ext cx="357809" cy="357809"/>
          </a:xfrm>
          <a:prstGeom prst="diamond">
            <a:avLst/>
          </a:prstGeom>
          <a:gradFill flip="none" rotWithShape="1">
            <a:gsLst>
              <a:gs pos="0">
                <a:srgbClr val="FFCC00"/>
              </a:gs>
              <a:gs pos="96000">
                <a:srgbClr val="003366"/>
              </a:gs>
            </a:gsLst>
            <a:lin ang="27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1EA01BE-99A2-4D0B-BF6B-0C58F6E21567}"/>
              </a:ext>
            </a:extLst>
          </p:cNvPr>
          <p:cNvSpPr/>
          <p:nvPr/>
        </p:nvSpPr>
        <p:spPr>
          <a:xfrm>
            <a:off x="10566981" y="3231159"/>
            <a:ext cx="902678" cy="931920"/>
          </a:xfrm>
          <a:prstGeom prst="rect">
            <a:avLst/>
          </a:prstGeom>
          <a:gradFill flip="none" rotWithShape="1">
            <a:gsLst>
              <a:gs pos="0">
                <a:schemeClr val="accent1">
                  <a:lumMod val="5000"/>
                  <a:lumOff val="95000"/>
                  <a:alpha val="0"/>
                </a:schemeClr>
              </a:gs>
              <a:gs pos="67000">
                <a:schemeClr val="tx1">
                  <a:lumMod val="50000"/>
                  <a:lumOff val="50000"/>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4B4CD8F1-FEBD-4AC2-B7EF-9E1BF22A331C}"/>
              </a:ext>
            </a:extLst>
          </p:cNvPr>
          <p:cNvSpPr txBox="1"/>
          <p:nvPr/>
        </p:nvSpPr>
        <p:spPr>
          <a:xfrm>
            <a:off x="10176698" y="1307578"/>
            <a:ext cx="848140" cy="338554"/>
          </a:xfrm>
          <a:prstGeom prst="rect">
            <a:avLst/>
          </a:prstGeom>
          <a:noFill/>
        </p:spPr>
        <p:txBody>
          <a:bodyPr wrap="square" rtlCol="0">
            <a:spAutoFit/>
          </a:bodyPr>
          <a:lstStyle/>
          <a:p>
            <a:pPr algn="ctr"/>
            <a:r>
              <a:rPr lang="en-US" sz="1600" b="1" dirty="0">
                <a:latin typeface="Century Gothic" panose="020B0502020202020204" pitchFamily="34" charset="0"/>
              </a:rPr>
              <a:t>1</a:t>
            </a:r>
            <a:endParaRPr lang="en-US" sz="1400" b="1" dirty="0">
              <a:latin typeface="Century Gothic" panose="020B0502020202020204" pitchFamily="34" charset="0"/>
            </a:endParaRPr>
          </a:p>
        </p:txBody>
      </p:sp>
      <p:sp>
        <p:nvSpPr>
          <p:cNvPr id="57" name="TextBox 56">
            <a:extLst>
              <a:ext uri="{FF2B5EF4-FFF2-40B4-BE49-F238E27FC236}">
                <a16:creationId xmlns:a16="http://schemas.microsoft.com/office/drawing/2014/main" id="{0E5E0F61-34A1-4C10-882C-83D5F0D3E32F}"/>
              </a:ext>
            </a:extLst>
          </p:cNvPr>
          <p:cNvSpPr txBox="1"/>
          <p:nvPr/>
        </p:nvSpPr>
        <p:spPr>
          <a:xfrm>
            <a:off x="10658041" y="2016759"/>
            <a:ext cx="848141" cy="400110"/>
          </a:xfrm>
          <a:prstGeom prst="rect">
            <a:avLst/>
          </a:prstGeom>
          <a:noFill/>
        </p:spPr>
        <p:txBody>
          <a:bodyPr wrap="square" rtlCol="0">
            <a:spAutoFit/>
          </a:bodyPr>
          <a:lstStyle/>
          <a:p>
            <a:pPr algn="ctr"/>
            <a:r>
              <a:rPr lang="ar-SY" sz="2000" b="1" dirty="0">
                <a:latin typeface="Century Gothic" panose="020B0502020202020204" pitchFamily="34" charset="0"/>
              </a:rPr>
              <a:t>الخلايا </a:t>
            </a:r>
            <a:endParaRPr lang="en-US" sz="2000" b="1" dirty="0">
              <a:latin typeface="Century Gothic" panose="020B0502020202020204" pitchFamily="34" charset="0"/>
            </a:endParaRPr>
          </a:p>
        </p:txBody>
      </p:sp>
      <p:grpSp>
        <p:nvGrpSpPr>
          <p:cNvPr id="70" name="Group 69">
            <a:extLst>
              <a:ext uri="{FF2B5EF4-FFF2-40B4-BE49-F238E27FC236}">
                <a16:creationId xmlns:a16="http://schemas.microsoft.com/office/drawing/2014/main" id="{5F33FC6C-A62C-4096-BA1F-B11A0C8F28B9}"/>
              </a:ext>
            </a:extLst>
          </p:cNvPr>
          <p:cNvGrpSpPr/>
          <p:nvPr/>
        </p:nvGrpSpPr>
        <p:grpSpPr>
          <a:xfrm>
            <a:off x="10122160" y="3235225"/>
            <a:ext cx="902678" cy="902678"/>
            <a:chOff x="10122160" y="3235225"/>
            <a:chExt cx="902678" cy="902678"/>
          </a:xfrm>
        </p:grpSpPr>
        <p:sp>
          <p:nvSpPr>
            <p:cNvPr id="55" name="Diamond 54">
              <a:extLst>
                <a:ext uri="{FF2B5EF4-FFF2-40B4-BE49-F238E27FC236}">
                  <a16:creationId xmlns:a16="http://schemas.microsoft.com/office/drawing/2014/main" id="{F8E00BC0-406E-4C65-BE2F-014A15388A9C}"/>
                </a:ext>
              </a:extLst>
            </p:cNvPr>
            <p:cNvSpPr/>
            <p:nvPr/>
          </p:nvSpPr>
          <p:spPr>
            <a:xfrm>
              <a:off x="10122160" y="3235225"/>
              <a:ext cx="902678" cy="902678"/>
            </a:xfrm>
            <a:prstGeom prst="diamond">
              <a:avLst/>
            </a:prstGeom>
            <a:gradFill flip="none" rotWithShape="1">
              <a:gsLst>
                <a:gs pos="0">
                  <a:srgbClr val="FFCC00"/>
                </a:gs>
                <a:gs pos="96000">
                  <a:srgbClr val="003366"/>
                </a:gs>
              </a:gsLst>
              <a:lin ang="108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3E611CC-C0D4-48B0-8A66-EC252AAC8FA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19" b="89426" l="17955" r="80795">
                          <a14:foregroundMark x1="19318" y1="16314" x2="22727" y2="18882"/>
                          <a14:foregroundMark x1="26136" y1="9819" x2="26136" y2="15710"/>
                          <a14:foregroundMark x1="80909" y1="58761" x2="76023" y2="57553"/>
                          <a14:foregroundMark x1="17955" y1="85196" x2="20341" y2="85196"/>
                        </a14:backgroundRemoval>
                      </a14:imgEffect>
                    </a14:imgLayer>
                  </a14:imgProps>
                </a:ext>
                <a:ext uri="{28A0092B-C50C-407E-A947-70E740481C1C}">
                  <a14:useLocalDpi xmlns:a14="http://schemas.microsoft.com/office/drawing/2010/main" val="0"/>
                </a:ext>
              </a:extLst>
            </a:blip>
            <a:srcRect l="12449" r="12449"/>
            <a:stretch/>
          </p:blipFill>
          <p:spPr>
            <a:xfrm>
              <a:off x="10393460" y="3490186"/>
              <a:ext cx="369279" cy="369898"/>
            </a:xfrm>
            <a:prstGeom prst="rect">
              <a:avLst/>
            </a:prstGeom>
          </p:spPr>
        </p:pic>
      </p:grpSp>
      <p:grpSp>
        <p:nvGrpSpPr>
          <p:cNvPr id="68" name="Group 67">
            <a:extLst>
              <a:ext uri="{FF2B5EF4-FFF2-40B4-BE49-F238E27FC236}">
                <a16:creationId xmlns:a16="http://schemas.microsoft.com/office/drawing/2014/main" id="{7D38AFD5-935A-43B5-9583-07DCBB5EC618}"/>
              </a:ext>
            </a:extLst>
          </p:cNvPr>
          <p:cNvGrpSpPr/>
          <p:nvPr/>
        </p:nvGrpSpPr>
        <p:grpSpPr>
          <a:xfrm>
            <a:off x="7972841" y="4020171"/>
            <a:ext cx="902678" cy="902678"/>
            <a:chOff x="7972841" y="4020171"/>
            <a:chExt cx="902678" cy="902678"/>
          </a:xfrm>
        </p:grpSpPr>
        <p:sp>
          <p:nvSpPr>
            <p:cNvPr id="47" name="Diamond 46">
              <a:extLst>
                <a:ext uri="{FF2B5EF4-FFF2-40B4-BE49-F238E27FC236}">
                  <a16:creationId xmlns:a16="http://schemas.microsoft.com/office/drawing/2014/main" id="{F6274A7D-83C4-4FD0-A0E3-3B6CBEE78F30}"/>
                </a:ext>
              </a:extLst>
            </p:cNvPr>
            <p:cNvSpPr/>
            <p:nvPr/>
          </p:nvSpPr>
          <p:spPr>
            <a:xfrm>
              <a:off x="7972841" y="4020171"/>
              <a:ext cx="902678" cy="902678"/>
            </a:xfrm>
            <a:prstGeom prst="diamond">
              <a:avLst/>
            </a:prstGeom>
            <a:gradFill flip="none" rotWithShape="1">
              <a:gsLst>
                <a:gs pos="0">
                  <a:srgbClr val="00CCFF"/>
                </a:gs>
                <a:gs pos="96000">
                  <a:srgbClr val="669900"/>
                </a:gs>
              </a:gsLst>
              <a:lin ang="108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5F572A1-A101-4C82-AC87-413F2A7B0F74}"/>
                </a:ext>
              </a:extLst>
            </p:cNvPr>
            <p:cNvPicPr>
              <a:picLocks noChangeAspect="1"/>
            </p:cNvPicPr>
            <p:nvPr/>
          </p:nvPicPr>
          <p:blipFill>
            <a:blip r:embed="rId4">
              <a:extLst>
                <a:ext uri="{BEBA8EAE-BF5A-486C-A8C5-ECC9F3942E4B}">
                  <a14:imgProps xmlns:a14="http://schemas.microsoft.com/office/drawing/2010/main">
                    <a14:imgLayer r:embed="rId3">
                      <a14:imgEffect>
                        <a14:backgroundRemoval t="8761" b="90030" l="18523" r="81364">
                          <a14:foregroundMark x1="18523" y1="19789" x2="18523" y2="19789"/>
                          <a14:foregroundMark x1="81364" y1="56495" x2="81364" y2="56495"/>
                          <a14:foregroundMark x1="20795" y1="90181" x2="20795" y2="90181"/>
                          <a14:foregroundMark x1="25682" y1="8761" x2="25682" y2="8761"/>
                        </a14:backgroundRemoval>
                      </a14:imgEffect>
                    </a14:imgLayer>
                  </a14:imgProps>
                </a:ext>
                <a:ext uri="{28A0092B-C50C-407E-A947-70E740481C1C}">
                  <a14:useLocalDpi xmlns:a14="http://schemas.microsoft.com/office/drawing/2010/main" val="0"/>
                </a:ext>
              </a:extLst>
            </a:blip>
            <a:srcRect l="13729" r="13729"/>
            <a:stretch/>
          </p:blipFill>
          <p:spPr>
            <a:xfrm>
              <a:off x="8294438" y="4276582"/>
              <a:ext cx="313591" cy="325197"/>
            </a:xfrm>
            <a:prstGeom prst="rect">
              <a:avLst/>
            </a:prstGeom>
          </p:spPr>
        </p:pic>
      </p:grpSp>
      <p:grpSp>
        <p:nvGrpSpPr>
          <p:cNvPr id="66" name="Group 65">
            <a:extLst>
              <a:ext uri="{FF2B5EF4-FFF2-40B4-BE49-F238E27FC236}">
                <a16:creationId xmlns:a16="http://schemas.microsoft.com/office/drawing/2014/main" id="{857DA8DD-AD57-428D-BA63-DF22A15127E1}"/>
              </a:ext>
            </a:extLst>
          </p:cNvPr>
          <p:cNvGrpSpPr/>
          <p:nvPr/>
        </p:nvGrpSpPr>
        <p:grpSpPr>
          <a:xfrm>
            <a:off x="5762304" y="5842036"/>
            <a:ext cx="902678" cy="902678"/>
            <a:chOff x="5762304" y="5842036"/>
            <a:chExt cx="902678" cy="902678"/>
          </a:xfrm>
        </p:grpSpPr>
        <p:sp>
          <p:nvSpPr>
            <p:cNvPr id="39" name="Diamond 38">
              <a:extLst>
                <a:ext uri="{FF2B5EF4-FFF2-40B4-BE49-F238E27FC236}">
                  <a16:creationId xmlns:a16="http://schemas.microsoft.com/office/drawing/2014/main" id="{BED46A01-6F6B-44F9-937B-2906FC973F55}"/>
                </a:ext>
              </a:extLst>
            </p:cNvPr>
            <p:cNvSpPr/>
            <p:nvPr/>
          </p:nvSpPr>
          <p:spPr>
            <a:xfrm>
              <a:off x="5762304" y="5842036"/>
              <a:ext cx="902678" cy="902678"/>
            </a:xfrm>
            <a:prstGeom prst="diamond">
              <a:avLst/>
            </a:prstGeom>
            <a:gradFill flip="none" rotWithShape="1">
              <a:gsLst>
                <a:gs pos="0">
                  <a:srgbClr val="FF66CC"/>
                </a:gs>
                <a:gs pos="96000">
                  <a:srgbClr val="6600CC"/>
                </a:gs>
              </a:gsLst>
              <a:lin ang="108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4E4FD077-6DFC-4617-98FE-094AAB540CAD}"/>
                </a:ext>
              </a:extLst>
            </p:cNvPr>
            <p:cNvPicPr>
              <a:picLocks noChangeAspect="1"/>
            </p:cNvPicPr>
            <p:nvPr/>
          </p:nvPicPr>
          <p:blipFill>
            <a:blip r:embed="rId5">
              <a:extLst>
                <a:ext uri="{BEBA8EAE-BF5A-486C-A8C5-ECC9F3942E4B}">
                  <a14:imgProps xmlns:a14="http://schemas.microsoft.com/office/drawing/2010/main">
                    <a14:imgLayer r:embed="rId3">
                      <a14:imgEffect>
                        <a14:backgroundRemoval t="9366" b="92447" l="17614" r="81023">
                          <a14:foregroundMark x1="21023" y1="10876" x2="21023" y2="10876"/>
                          <a14:foregroundMark x1="17727" y1="19637" x2="17727" y2="19637"/>
                          <a14:foregroundMark x1="21023" y1="92749" x2="21023" y2="92749"/>
                          <a14:foregroundMark x1="81023" y1="56949" x2="81023" y2="56949"/>
                          <a14:foregroundMark x1="27045" y1="9366" x2="27045" y2="9366"/>
                        </a14:backgroundRemoval>
                      </a14:imgEffect>
                    </a14:imgLayer>
                  </a14:imgProps>
                </a:ext>
                <a:ext uri="{28A0092B-C50C-407E-A947-70E740481C1C}">
                  <a14:useLocalDpi xmlns:a14="http://schemas.microsoft.com/office/drawing/2010/main" val="0"/>
                </a:ext>
              </a:extLst>
            </a:blip>
            <a:srcRect l="14237" r="14237"/>
            <a:stretch/>
          </p:blipFill>
          <p:spPr>
            <a:xfrm>
              <a:off x="6088016" y="6084462"/>
              <a:ext cx="309476" cy="325495"/>
            </a:xfrm>
            <a:prstGeom prst="rect">
              <a:avLst/>
            </a:prstGeom>
          </p:spPr>
        </p:pic>
      </p:grpSp>
      <p:grpSp>
        <p:nvGrpSpPr>
          <p:cNvPr id="60" name="Group 59">
            <a:extLst>
              <a:ext uri="{FF2B5EF4-FFF2-40B4-BE49-F238E27FC236}">
                <a16:creationId xmlns:a16="http://schemas.microsoft.com/office/drawing/2014/main" id="{181173B3-191D-4533-83E5-EE9457E32842}"/>
              </a:ext>
            </a:extLst>
          </p:cNvPr>
          <p:cNvGrpSpPr/>
          <p:nvPr/>
        </p:nvGrpSpPr>
        <p:grpSpPr>
          <a:xfrm>
            <a:off x="4010426" y="3728956"/>
            <a:ext cx="902678" cy="902678"/>
            <a:chOff x="4010426" y="3728956"/>
            <a:chExt cx="902678" cy="902678"/>
          </a:xfrm>
        </p:grpSpPr>
        <p:sp>
          <p:nvSpPr>
            <p:cNvPr id="31" name="Diamond 30">
              <a:extLst>
                <a:ext uri="{FF2B5EF4-FFF2-40B4-BE49-F238E27FC236}">
                  <a16:creationId xmlns:a16="http://schemas.microsoft.com/office/drawing/2014/main" id="{207CF2DE-069D-4C85-BEAD-2E28CCA1C94C}"/>
                </a:ext>
              </a:extLst>
            </p:cNvPr>
            <p:cNvSpPr/>
            <p:nvPr/>
          </p:nvSpPr>
          <p:spPr>
            <a:xfrm>
              <a:off x="4010426" y="3728956"/>
              <a:ext cx="902678" cy="902678"/>
            </a:xfrm>
            <a:prstGeom prst="diamond">
              <a:avLst/>
            </a:prstGeom>
            <a:gradFill flip="none" rotWithShape="1">
              <a:gsLst>
                <a:gs pos="0">
                  <a:srgbClr val="00CC99"/>
                </a:gs>
                <a:gs pos="96000">
                  <a:srgbClr val="000099"/>
                </a:gs>
              </a:gsLst>
              <a:lin ang="108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A3E18344-D0B2-4670-9090-2280A3879513}"/>
                </a:ext>
              </a:extLst>
            </p:cNvPr>
            <p:cNvPicPr>
              <a:picLocks noChangeAspect="1"/>
            </p:cNvPicPr>
            <p:nvPr/>
          </p:nvPicPr>
          <p:blipFill>
            <a:blip r:embed="rId6">
              <a:extLst>
                <a:ext uri="{BEBA8EAE-BF5A-486C-A8C5-ECC9F3942E4B}">
                  <a14:imgProps xmlns:a14="http://schemas.microsoft.com/office/drawing/2010/main">
                    <a14:imgLayer r:embed="rId3">
                      <a14:imgEffect>
                        <a14:backgroundRemoval t="9668" b="91088" l="17273" r="82841">
                          <a14:foregroundMark x1="21023" y1="18127" x2="21023" y2="18127"/>
                          <a14:foregroundMark x1="17386" y1="19335" x2="17386" y2="19335"/>
                          <a14:foregroundMark x1="77841" y1="59668" x2="77841" y2="59668"/>
                          <a14:foregroundMark x1="80568" y1="59668" x2="80568" y2="59668"/>
                          <a14:foregroundMark x1="19205" y1="91088" x2="19205" y2="91088"/>
                          <a14:foregroundMark x1="82841" y1="60876" x2="78295" y2="57855"/>
                          <a14:foregroundMark x1="26477" y1="9668" x2="26477" y2="15710"/>
                        </a14:backgroundRemoval>
                      </a14:imgEffect>
                    </a14:imgLayer>
                  </a14:imgProps>
                </a:ext>
                <a:ext uri="{28A0092B-C50C-407E-A947-70E740481C1C}">
                  <a14:useLocalDpi xmlns:a14="http://schemas.microsoft.com/office/drawing/2010/main" val="0"/>
                </a:ext>
              </a:extLst>
            </a:blip>
            <a:srcRect l="13973" r="13973"/>
            <a:stretch/>
          </p:blipFill>
          <p:spPr>
            <a:xfrm>
              <a:off x="4277749" y="3981648"/>
              <a:ext cx="377919" cy="394558"/>
            </a:xfrm>
            <a:prstGeom prst="rect">
              <a:avLst/>
            </a:prstGeom>
          </p:spPr>
        </p:pic>
      </p:grpSp>
      <p:grpSp>
        <p:nvGrpSpPr>
          <p:cNvPr id="7" name="Group 6">
            <a:extLst>
              <a:ext uri="{FF2B5EF4-FFF2-40B4-BE49-F238E27FC236}">
                <a16:creationId xmlns:a16="http://schemas.microsoft.com/office/drawing/2014/main" id="{5071BD7E-6F15-404C-8D09-2430085966C4}"/>
              </a:ext>
            </a:extLst>
          </p:cNvPr>
          <p:cNvGrpSpPr/>
          <p:nvPr/>
        </p:nvGrpSpPr>
        <p:grpSpPr>
          <a:xfrm>
            <a:off x="1995385" y="4922849"/>
            <a:ext cx="902678" cy="902678"/>
            <a:chOff x="1995385" y="4922849"/>
            <a:chExt cx="902678" cy="902678"/>
          </a:xfrm>
        </p:grpSpPr>
        <p:sp>
          <p:nvSpPr>
            <p:cNvPr id="16" name="Diamond 15">
              <a:extLst>
                <a:ext uri="{FF2B5EF4-FFF2-40B4-BE49-F238E27FC236}">
                  <a16:creationId xmlns:a16="http://schemas.microsoft.com/office/drawing/2014/main" id="{6655D464-E84B-4B17-AF9E-F68B6B5506EB}"/>
                </a:ext>
              </a:extLst>
            </p:cNvPr>
            <p:cNvSpPr/>
            <p:nvPr/>
          </p:nvSpPr>
          <p:spPr>
            <a:xfrm>
              <a:off x="1995385" y="4922849"/>
              <a:ext cx="902678" cy="902678"/>
            </a:xfrm>
            <a:prstGeom prst="diamond">
              <a:avLst/>
            </a:prstGeom>
            <a:gradFill flip="none" rotWithShape="1">
              <a:gsLst>
                <a:gs pos="0">
                  <a:srgbClr val="FF0066"/>
                </a:gs>
                <a:gs pos="96000">
                  <a:srgbClr val="660066"/>
                </a:gs>
              </a:gsLst>
              <a:lin ang="108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D11E73B2-272D-48D9-92EC-074BF29DB63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l="11577" t="-1088" r="9260" b="16281"/>
            <a:stretch/>
          </p:blipFill>
          <p:spPr>
            <a:xfrm>
              <a:off x="2303072" y="5226778"/>
              <a:ext cx="313279" cy="335618"/>
            </a:xfrm>
            <a:prstGeom prst="rect">
              <a:avLst/>
            </a:prstGeom>
          </p:spPr>
        </p:pic>
      </p:grpSp>
      <p:grpSp>
        <p:nvGrpSpPr>
          <p:cNvPr id="5" name="Group 4">
            <a:extLst>
              <a:ext uri="{FF2B5EF4-FFF2-40B4-BE49-F238E27FC236}">
                <a16:creationId xmlns:a16="http://schemas.microsoft.com/office/drawing/2014/main" id="{16EBB04F-D369-4330-9231-1F4B7E197D98}"/>
              </a:ext>
            </a:extLst>
          </p:cNvPr>
          <p:cNvGrpSpPr/>
          <p:nvPr/>
        </p:nvGrpSpPr>
        <p:grpSpPr>
          <a:xfrm>
            <a:off x="138331" y="3122206"/>
            <a:ext cx="902678" cy="902678"/>
            <a:chOff x="138331" y="3122206"/>
            <a:chExt cx="902678" cy="902678"/>
          </a:xfrm>
        </p:grpSpPr>
        <p:sp>
          <p:nvSpPr>
            <p:cNvPr id="23" name="Diamond 22">
              <a:extLst>
                <a:ext uri="{FF2B5EF4-FFF2-40B4-BE49-F238E27FC236}">
                  <a16:creationId xmlns:a16="http://schemas.microsoft.com/office/drawing/2014/main" id="{BF275860-46AC-4971-9B22-240722D3DE8A}"/>
                </a:ext>
              </a:extLst>
            </p:cNvPr>
            <p:cNvSpPr/>
            <p:nvPr/>
          </p:nvSpPr>
          <p:spPr>
            <a:xfrm>
              <a:off x="138331" y="3122206"/>
              <a:ext cx="902678" cy="902678"/>
            </a:xfrm>
            <a:prstGeom prst="diamond">
              <a:avLst/>
            </a:prstGeom>
            <a:gradFill flip="none" rotWithShape="1">
              <a:gsLst>
                <a:gs pos="0">
                  <a:srgbClr val="FFFF00"/>
                </a:gs>
                <a:gs pos="96000">
                  <a:srgbClr val="FF9900"/>
                </a:gs>
              </a:gsLst>
              <a:lin ang="108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F6EBDC55-06BA-4869-BAD1-959D4CD10A92}"/>
                </a:ext>
              </a:extLst>
            </p:cNvPr>
            <p:cNvPicPr>
              <a:picLocks noChangeAspect="1"/>
            </p:cNvPicPr>
            <p:nvPr/>
          </p:nvPicPr>
          <p:blipFill>
            <a:blip r:embed="rId9">
              <a:extLst>
                <a:ext uri="{BEBA8EAE-BF5A-486C-A8C5-ECC9F3942E4B}">
                  <a14:imgProps xmlns:a14="http://schemas.microsoft.com/office/drawing/2010/main">
                    <a14:imgLayer r:embed="rId3">
                      <a14:imgEffect>
                        <a14:backgroundRemoval t="9970" b="92145" l="17955" r="81023">
                          <a14:foregroundMark x1="17955" y1="15106" x2="17955" y2="15106"/>
                          <a14:foregroundMark x1="25114" y1="9970" x2="25114" y2="9970"/>
                          <a14:foregroundMark x1="25114" y1="9970" x2="25114" y2="9970"/>
                          <a14:foregroundMark x1="81136" y1="63897" x2="81136" y2="63897"/>
                          <a14:foregroundMark x1="22273" y1="92145" x2="22273" y2="92145"/>
                        </a14:backgroundRemoval>
                      </a14:imgEffect>
                    </a14:imgLayer>
                  </a14:imgProps>
                </a:ext>
                <a:ext uri="{28A0092B-C50C-407E-A947-70E740481C1C}">
                  <a14:useLocalDpi xmlns:a14="http://schemas.microsoft.com/office/drawing/2010/main" val="0"/>
                </a:ext>
              </a:extLst>
            </a:blip>
            <a:srcRect l="13373" r="13373"/>
            <a:stretch/>
          </p:blipFill>
          <p:spPr>
            <a:xfrm>
              <a:off x="408691" y="3387402"/>
              <a:ext cx="361169" cy="370898"/>
            </a:xfrm>
            <a:prstGeom prst="rect">
              <a:avLst/>
            </a:prstGeom>
          </p:spPr>
        </p:pic>
      </p:grpSp>
      <p:sp>
        <p:nvSpPr>
          <p:cNvPr id="11" name="TextBox 10">
            <a:extLst>
              <a:ext uri="{FF2B5EF4-FFF2-40B4-BE49-F238E27FC236}">
                <a16:creationId xmlns:a16="http://schemas.microsoft.com/office/drawing/2014/main" id="{8584F51B-B552-4226-867A-D312288AD391}"/>
              </a:ext>
            </a:extLst>
          </p:cNvPr>
          <p:cNvSpPr txBox="1"/>
          <p:nvPr/>
        </p:nvSpPr>
        <p:spPr>
          <a:xfrm>
            <a:off x="0" y="142851"/>
            <a:ext cx="12192000" cy="707886"/>
          </a:xfrm>
          <a:prstGeom prst="rect">
            <a:avLst/>
          </a:prstGeom>
          <a:noFill/>
        </p:spPr>
        <p:txBody>
          <a:bodyPr wrap="square" rtlCol="0">
            <a:spAutoFit/>
          </a:bodyPr>
          <a:lstStyle/>
          <a:p>
            <a:pPr algn="ctr"/>
            <a:r>
              <a:rPr lang="ar-SY" sz="4000" b="1" spc="600" dirty="0">
                <a:solidFill>
                  <a:schemeClr val="tx1">
                    <a:lumMod val="50000"/>
                    <a:lumOff val="50000"/>
                  </a:schemeClr>
                </a:solidFill>
                <a:latin typeface="Century Gothic" panose="020B0502020202020204" pitchFamily="34" charset="0"/>
              </a:rPr>
              <a:t>ممالك المخلوقات الحية </a:t>
            </a:r>
          </a:p>
        </p:txBody>
      </p:sp>
    </p:spTree>
    <p:extLst>
      <p:ext uri="{BB962C8B-B14F-4D97-AF65-F5344CB8AC3E}">
        <p14:creationId xmlns:p14="http://schemas.microsoft.com/office/powerpoint/2010/main" val="94953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par>
                                <p:cTn id="9" presetID="6" presetClass="emph" presetSubtype="0" autoRev="1" fill="hold" grpId="1" nodeType="withEffect">
                                  <p:stCondLst>
                                    <p:cond delay="150"/>
                                  </p:stCondLst>
                                  <p:childTnLst>
                                    <p:animScale>
                                      <p:cBhvr>
                                        <p:cTn id="10" dur="200" fill="hold"/>
                                        <p:tgtEl>
                                          <p:spTgt spid="53"/>
                                        </p:tgtEl>
                                      </p:cBhvr>
                                      <p:by x="200000" y="200000"/>
                                    </p:animScale>
                                  </p:childTnLst>
                                </p:cTn>
                              </p:par>
                              <p:par>
                                <p:cTn id="11" presetID="22" presetClass="entr" presetSubtype="8" fill="hold" grpId="0" nodeType="withEffect">
                                  <p:stCondLst>
                                    <p:cond delay="150"/>
                                  </p:stCondLst>
                                  <p:childTnLst>
                                    <p:set>
                                      <p:cBhvr>
                                        <p:cTn id="12" dur="1" fill="hold">
                                          <p:stCondLst>
                                            <p:cond delay="0"/>
                                          </p:stCondLst>
                                        </p:cTn>
                                        <p:tgtEl>
                                          <p:spTgt spid="52"/>
                                        </p:tgtEl>
                                        <p:attrNameLst>
                                          <p:attrName>style.visibility</p:attrName>
                                        </p:attrNameLst>
                                      </p:cBhvr>
                                      <p:to>
                                        <p:strVal val="visible"/>
                                      </p:to>
                                    </p:set>
                                    <p:animEffect transition="in" filter="wipe(left)">
                                      <p:cBhvr>
                                        <p:cTn id="13" dur="500"/>
                                        <p:tgtEl>
                                          <p:spTgt spid="52"/>
                                        </p:tgtEl>
                                      </p:cBhvr>
                                    </p:animEffect>
                                  </p:childTnLst>
                                </p:cTn>
                              </p:par>
                              <p:par>
                                <p:cTn id="14" presetID="17" presetClass="entr" presetSubtype="4" fill="hold" grpId="0" nodeType="withEffect">
                                  <p:stCondLst>
                                    <p:cond delay="15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ppt_x</p:attrName>
                                        </p:attrNameLst>
                                      </p:cBhvr>
                                      <p:tavLst>
                                        <p:tav tm="0">
                                          <p:val>
                                            <p:strVal val="#ppt_x"/>
                                          </p:val>
                                        </p:tav>
                                        <p:tav tm="100000">
                                          <p:val>
                                            <p:strVal val="#ppt_x"/>
                                          </p:val>
                                        </p:tav>
                                      </p:tavLst>
                                    </p:anim>
                                    <p:anim calcmode="lin" valueType="num">
                                      <p:cBhvr>
                                        <p:cTn id="17" dur="500" fill="hold"/>
                                        <p:tgtEl>
                                          <p:spTgt spid="56"/>
                                        </p:tgtEl>
                                        <p:attrNameLst>
                                          <p:attrName>ppt_y</p:attrName>
                                        </p:attrNameLst>
                                      </p:cBhvr>
                                      <p:tavLst>
                                        <p:tav tm="0">
                                          <p:val>
                                            <p:strVal val="#ppt_y+#ppt_h/2"/>
                                          </p:val>
                                        </p:tav>
                                        <p:tav tm="100000">
                                          <p:val>
                                            <p:strVal val="#ppt_y"/>
                                          </p:val>
                                        </p:tav>
                                      </p:tavLst>
                                    </p:anim>
                                    <p:anim calcmode="lin" valueType="num">
                                      <p:cBhvr>
                                        <p:cTn id="18" dur="500" fill="hold"/>
                                        <p:tgtEl>
                                          <p:spTgt spid="56"/>
                                        </p:tgtEl>
                                        <p:attrNameLst>
                                          <p:attrName>ppt_w</p:attrName>
                                        </p:attrNameLst>
                                      </p:cBhvr>
                                      <p:tavLst>
                                        <p:tav tm="0">
                                          <p:val>
                                            <p:strVal val="#ppt_w"/>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childTnLst>
                                </p:cTn>
                              </p:par>
                            </p:childTnLst>
                          </p:cTn>
                        </p:par>
                        <p:par>
                          <p:cTn id="20" fill="hold">
                            <p:stCondLst>
                              <p:cond delay="650"/>
                            </p:stCondLst>
                            <p:childTnLst>
                              <p:par>
                                <p:cTn id="21" presetID="17" presetClass="entr" presetSubtype="1"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200" fill="hold"/>
                                        <p:tgtEl>
                                          <p:spTgt spid="51"/>
                                        </p:tgtEl>
                                        <p:attrNameLst>
                                          <p:attrName>ppt_x</p:attrName>
                                        </p:attrNameLst>
                                      </p:cBhvr>
                                      <p:tavLst>
                                        <p:tav tm="0">
                                          <p:val>
                                            <p:strVal val="#ppt_x"/>
                                          </p:val>
                                        </p:tav>
                                        <p:tav tm="100000">
                                          <p:val>
                                            <p:strVal val="#ppt_x"/>
                                          </p:val>
                                        </p:tav>
                                      </p:tavLst>
                                    </p:anim>
                                    <p:anim calcmode="lin" valueType="num">
                                      <p:cBhvr>
                                        <p:cTn id="24" dur="200" fill="hold"/>
                                        <p:tgtEl>
                                          <p:spTgt spid="51"/>
                                        </p:tgtEl>
                                        <p:attrNameLst>
                                          <p:attrName>ppt_y</p:attrName>
                                        </p:attrNameLst>
                                      </p:cBhvr>
                                      <p:tavLst>
                                        <p:tav tm="0">
                                          <p:val>
                                            <p:strVal val="#ppt_y-#ppt_h/2"/>
                                          </p:val>
                                        </p:tav>
                                        <p:tav tm="100000">
                                          <p:val>
                                            <p:strVal val="#ppt_y"/>
                                          </p:val>
                                        </p:tav>
                                      </p:tavLst>
                                    </p:anim>
                                    <p:anim calcmode="lin" valueType="num">
                                      <p:cBhvr>
                                        <p:cTn id="25" dur="200" fill="hold"/>
                                        <p:tgtEl>
                                          <p:spTgt spid="51"/>
                                        </p:tgtEl>
                                        <p:attrNameLst>
                                          <p:attrName>ppt_w</p:attrName>
                                        </p:attrNameLst>
                                      </p:cBhvr>
                                      <p:tavLst>
                                        <p:tav tm="0">
                                          <p:val>
                                            <p:strVal val="#ppt_w"/>
                                          </p:val>
                                        </p:tav>
                                        <p:tav tm="100000">
                                          <p:val>
                                            <p:strVal val="#ppt_w"/>
                                          </p:val>
                                        </p:tav>
                                      </p:tavLst>
                                    </p:anim>
                                    <p:anim calcmode="lin" valueType="num">
                                      <p:cBhvr>
                                        <p:cTn id="26" dur="200" fill="hold"/>
                                        <p:tgtEl>
                                          <p:spTgt spid="51"/>
                                        </p:tgtEl>
                                        <p:attrNameLst>
                                          <p:attrName>ppt_h</p:attrName>
                                        </p:attrNameLst>
                                      </p:cBhvr>
                                      <p:tavLst>
                                        <p:tav tm="0">
                                          <p:val>
                                            <p:fltVal val="0"/>
                                          </p:val>
                                        </p:tav>
                                        <p:tav tm="100000">
                                          <p:val>
                                            <p:strVal val="#ppt_h"/>
                                          </p:val>
                                        </p:tav>
                                      </p:tavLst>
                                    </p:anim>
                                  </p:childTnLst>
                                </p:cTn>
                              </p:par>
                            </p:childTnLst>
                          </p:cTn>
                        </p:par>
                        <p:par>
                          <p:cTn id="27" fill="hold">
                            <p:stCondLst>
                              <p:cond delay="850"/>
                            </p:stCondLst>
                            <p:childTnLst>
                              <p:par>
                                <p:cTn id="28" presetID="17" presetClass="entr" presetSubtype="1"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p:cTn id="30" dur="200" fill="hold"/>
                                        <p:tgtEl>
                                          <p:spTgt spid="70"/>
                                        </p:tgtEl>
                                        <p:attrNameLst>
                                          <p:attrName>ppt_x</p:attrName>
                                        </p:attrNameLst>
                                      </p:cBhvr>
                                      <p:tavLst>
                                        <p:tav tm="0">
                                          <p:val>
                                            <p:strVal val="#ppt_x"/>
                                          </p:val>
                                        </p:tav>
                                        <p:tav tm="100000">
                                          <p:val>
                                            <p:strVal val="#ppt_x"/>
                                          </p:val>
                                        </p:tav>
                                      </p:tavLst>
                                    </p:anim>
                                    <p:anim calcmode="lin" valueType="num">
                                      <p:cBhvr>
                                        <p:cTn id="31" dur="200" fill="hold"/>
                                        <p:tgtEl>
                                          <p:spTgt spid="70"/>
                                        </p:tgtEl>
                                        <p:attrNameLst>
                                          <p:attrName>ppt_y</p:attrName>
                                        </p:attrNameLst>
                                      </p:cBhvr>
                                      <p:tavLst>
                                        <p:tav tm="0">
                                          <p:val>
                                            <p:strVal val="#ppt_y-#ppt_h/2"/>
                                          </p:val>
                                        </p:tav>
                                        <p:tav tm="100000">
                                          <p:val>
                                            <p:strVal val="#ppt_y"/>
                                          </p:val>
                                        </p:tav>
                                      </p:tavLst>
                                    </p:anim>
                                    <p:anim calcmode="lin" valueType="num">
                                      <p:cBhvr>
                                        <p:cTn id="32" dur="200" fill="hold"/>
                                        <p:tgtEl>
                                          <p:spTgt spid="70"/>
                                        </p:tgtEl>
                                        <p:attrNameLst>
                                          <p:attrName>ppt_w</p:attrName>
                                        </p:attrNameLst>
                                      </p:cBhvr>
                                      <p:tavLst>
                                        <p:tav tm="0">
                                          <p:val>
                                            <p:strVal val="#ppt_w"/>
                                          </p:val>
                                        </p:tav>
                                        <p:tav tm="100000">
                                          <p:val>
                                            <p:strVal val="#ppt_w"/>
                                          </p:val>
                                        </p:tav>
                                      </p:tavLst>
                                    </p:anim>
                                    <p:anim calcmode="lin" valueType="num">
                                      <p:cBhvr>
                                        <p:cTn id="33" dur="200" fill="hold"/>
                                        <p:tgtEl>
                                          <p:spTgt spid="70"/>
                                        </p:tgtEl>
                                        <p:attrNameLst>
                                          <p:attrName>ppt_h</p:attrName>
                                        </p:attrNameLst>
                                      </p:cBhvr>
                                      <p:tavLst>
                                        <p:tav tm="0">
                                          <p:val>
                                            <p:fltVal val="0"/>
                                          </p:val>
                                        </p:tav>
                                        <p:tav tm="100000">
                                          <p:val>
                                            <p:strVal val="#ppt_h"/>
                                          </p:val>
                                        </p:tav>
                                      </p:tavLst>
                                    </p:anim>
                                  </p:childTnLst>
                                </p:cTn>
                              </p:par>
                              <p:par>
                                <p:cTn id="34" presetID="22" presetClass="entr" presetSubtype="8" fill="hold" grpId="0" nodeType="withEffect">
                                  <p:stCondLst>
                                    <p:cond delay="25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500"/>
                                        <p:tgtEl>
                                          <p:spTgt spid="54"/>
                                        </p:tgtEl>
                                      </p:cBhvr>
                                    </p:animEffect>
                                  </p:childTnLst>
                                </p:cTn>
                              </p:par>
                            </p:childTnLst>
                          </p:cTn>
                        </p:par>
                        <p:par>
                          <p:cTn id="37" fill="hold">
                            <p:stCondLst>
                              <p:cond delay="1600"/>
                            </p:stCondLst>
                            <p:childTnLst>
                              <p:par>
                                <p:cTn id="38" presetID="22" presetClass="entr" presetSubtype="8"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childTnLst>
                                </p:cTn>
                              </p:par>
                              <p:par>
                                <p:cTn id="47" presetID="6" presetClass="emph" presetSubtype="0" autoRev="1" fill="hold" grpId="1" nodeType="withEffect">
                                  <p:stCondLst>
                                    <p:cond delay="150"/>
                                  </p:stCondLst>
                                  <p:childTnLst>
                                    <p:animScale>
                                      <p:cBhvr>
                                        <p:cTn id="48" dur="200" fill="hold"/>
                                        <p:tgtEl>
                                          <p:spTgt spid="45"/>
                                        </p:tgtEl>
                                      </p:cBhvr>
                                      <p:by x="200000" y="200000"/>
                                    </p:animScale>
                                  </p:childTnLst>
                                </p:cTn>
                              </p:par>
                              <p:par>
                                <p:cTn id="49" presetID="17" presetClass="entr" presetSubtype="4" fill="hold" grpId="0" nodeType="withEffect">
                                  <p:stCondLst>
                                    <p:cond delay="15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ppt_x</p:attrName>
                                        </p:attrNameLst>
                                      </p:cBhvr>
                                      <p:tavLst>
                                        <p:tav tm="0">
                                          <p:val>
                                            <p:strVal val="#ppt_x"/>
                                          </p:val>
                                        </p:tav>
                                        <p:tav tm="100000">
                                          <p:val>
                                            <p:strVal val="#ppt_x"/>
                                          </p:val>
                                        </p:tav>
                                      </p:tavLst>
                                    </p:anim>
                                    <p:anim calcmode="lin" valueType="num">
                                      <p:cBhvr>
                                        <p:cTn id="52" dur="500" fill="hold"/>
                                        <p:tgtEl>
                                          <p:spTgt spid="48"/>
                                        </p:tgtEl>
                                        <p:attrNameLst>
                                          <p:attrName>ppt_y</p:attrName>
                                        </p:attrNameLst>
                                      </p:cBhvr>
                                      <p:tavLst>
                                        <p:tav tm="0">
                                          <p:val>
                                            <p:strVal val="#ppt_y+#ppt_h/2"/>
                                          </p:val>
                                        </p:tav>
                                        <p:tav tm="100000">
                                          <p:val>
                                            <p:strVal val="#ppt_y"/>
                                          </p:val>
                                        </p:tav>
                                      </p:tavLst>
                                    </p:anim>
                                    <p:anim calcmode="lin" valueType="num">
                                      <p:cBhvr>
                                        <p:cTn id="53" dur="500" fill="hold"/>
                                        <p:tgtEl>
                                          <p:spTgt spid="48"/>
                                        </p:tgtEl>
                                        <p:attrNameLst>
                                          <p:attrName>ppt_w</p:attrName>
                                        </p:attrNameLst>
                                      </p:cBhvr>
                                      <p:tavLst>
                                        <p:tav tm="0">
                                          <p:val>
                                            <p:strVal val="#ppt_w"/>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childTnLst>
                                </p:cTn>
                              </p:par>
                              <p:par>
                                <p:cTn id="55" presetID="22" presetClass="entr" presetSubtype="8" fill="hold" grpId="0" nodeType="withEffect">
                                  <p:stCondLst>
                                    <p:cond delay="15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par>
                          <p:cTn id="58" fill="hold">
                            <p:stCondLst>
                              <p:cond delay="650"/>
                            </p:stCondLst>
                            <p:childTnLst>
                              <p:par>
                                <p:cTn id="59" presetID="17" presetClass="entr" presetSubtype="1"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200" fill="hold"/>
                                        <p:tgtEl>
                                          <p:spTgt spid="43"/>
                                        </p:tgtEl>
                                        <p:attrNameLst>
                                          <p:attrName>ppt_x</p:attrName>
                                        </p:attrNameLst>
                                      </p:cBhvr>
                                      <p:tavLst>
                                        <p:tav tm="0">
                                          <p:val>
                                            <p:strVal val="#ppt_x"/>
                                          </p:val>
                                        </p:tav>
                                        <p:tav tm="100000">
                                          <p:val>
                                            <p:strVal val="#ppt_x"/>
                                          </p:val>
                                        </p:tav>
                                      </p:tavLst>
                                    </p:anim>
                                    <p:anim calcmode="lin" valueType="num">
                                      <p:cBhvr>
                                        <p:cTn id="62" dur="200" fill="hold"/>
                                        <p:tgtEl>
                                          <p:spTgt spid="43"/>
                                        </p:tgtEl>
                                        <p:attrNameLst>
                                          <p:attrName>ppt_y</p:attrName>
                                        </p:attrNameLst>
                                      </p:cBhvr>
                                      <p:tavLst>
                                        <p:tav tm="0">
                                          <p:val>
                                            <p:strVal val="#ppt_y-#ppt_h/2"/>
                                          </p:val>
                                        </p:tav>
                                        <p:tav tm="100000">
                                          <p:val>
                                            <p:strVal val="#ppt_y"/>
                                          </p:val>
                                        </p:tav>
                                      </p:tavLst>
                                    </p:anim>
                                    <p:anim calcmode="lin" valueType="num">
                                      <p:cBhvr>
                                        <p:cTn id="63" dur="200" fill="hold"/>
                                        <p:tgtEl>
                                          <p:spTgt spid="43"/>
                                        </p:tgtEl>
                                        <p:attrNameLst>
                                          <p:attrName>ppt_w</p:attrName>
                                        </p:attrNameLst>
                                      </p:cBhvr>
                                      <p:tavLst>
                                        <p:tav tm="0">
                                          <p:val>
                                            <p:strVal val="#ppt_w"/>
                                          </p:val>
                                        </p:tav>
                                        <p:tav tm="100000">
                                          <p:val>
                                            <p:strVal val="#ppt_w"/>
                                          </p:val>
                                        </p:tav>
                                      </p:tavLst>
                                    </p:anim>
                                    <p:anim calcmode="lin" valueType="num">
                                      <p:cBhvr>
                                        <p:cTn id="64" dur="200" fill="hold"/>
                                        <p:tgtEl>
                                          <p:spTgt spid="43"/>
                                        </p:tgtEl>
                                        <p:attrNameLst>
                                          <p:attrName>ppt_h</p:attrName>
                                        </p:attrNameLst>
                                      </p:cBhvr>
                                      <p:tavLst>
                                        <p:tav tm="0">
                                          <p:val>
                                            <p:fltVal val="0"/>
                                          </p:val>
                                        </p:tav>
                                        <p:tav tm="100000">
                                          <p:val>
                                            <p:strVal val="#ppt_h"/>
                                          </p:val>
                                        </p:tav>
                                      </p:tavLst>
                                    </p:anim>
                                  </p:childTnLst>
                                </p:cTn>
                              </p:par>
                            </p:childTnLst>
                          </p:cTn>
                        </p:par>
                        <p:par>
                          <p:cTn id="65" fill="hold">
                            <p:stCondLst>
                              <p:cond delay="850"/>
                            </p:stCondLst>
                            <p:childTnLst>
                              <p:par>
                                <p:cTn id="66" presetID="17" presetClass="entr" presetSubtype="1" fill="hold" nodeType="afterEffect">
                                  <p:stCondLst>
                                    <p:cond delay="0"/>
                                  </p:stCondLst>
                                  <p:childTnLst>
                                    <p:set>
                                      <p:cBhvr>
                                        <p:cTn id="67" dur="1" fill="hold">
                                          <p:stCondLst>
                                            <p:cond delay="0"/>
                                          </p:stCondLst>
                                        </p:cTn>
                                        <p:tgtEl>
                                          <p:spTgt spid="68"/>
                                        </p:tgtEl>
                                        <p:attrNameLst>
                                          <p:attrName>style.visibility</p:attrName>
                                        </p:attrNameLst>
                                      </p:cBhvr>
                                      <p:to>
                                        <p:strVal val="visible"/>
                                      </p:to>
                                    </p:set>
                                    <p:anim calcmode="lin" valueType="num">
                                      <p:cBhvr>
                                        <p:cTn id="68" dur="200" fill="hold"/>
                                        <p:tgtEl>
                                          <p:spTgt spid="68"/>
                                        </p:tgtEl>
                                        <p:attrNameLst>
                                          <p:attrName>ppt_x</p:attrName>
                                        </p:attrNameLst>
                                      </p:cBhvr>
                                      <p:tavLst>
                                        <p:tav tm="0">
                                          <p:val>
                                            <p:strVal val="#ppt_x"/>
                                          </p:val>
                                        </p:tav>
                                        <p:tav tm="100000">
                                          <p:val>
                                            <p:strVal val="#ppt_x"/>
                                          </p:val>
                                        </p:tav>
                                      </p:tavLst>
                                    </p:anim>
                                    <p:anim calcmode="lin" valueType="num">
                                      <p:cBhvr>
                                        <p:cTn id="69" dur="200" fill="hold"/>
                                        <p:tgtEl>
                                          <p:spTgt spid="68"/>
                                        </p:tgtEl>
                                        <p:attrNameLst>
                                          <p:attrName>ppt_y</p:attrName>
                                        </p:attrNameLst>
                                      </p:cBhvr>
                                      <p:tavLst>
                                        <p:tav tm="0">
                                          <p:val>
                                            <p:strVal val="#ppt_y-#ppt_h/2"/>
                                          </p:val>
                                        </p:tav>
                                        <p:tav tm="100000">
                                          <p:val>
                                            <p:strVal val="#ppt_y"/>
                                          </p:val>
                                        </p:tav>
                                      </p:tavLst>
                                    </p:anim>
                                    <p:anim calcmode="lin" valueType="num">
                                      <p:cBhvr>
                                        <p:cTn id="70" dur="200" fill="hold"/>
                                        <p:tgtEl>
                                          <p:spTgt spid="68"/>
                                        </p:tgtEl>
                                        <p:attrNameLst>
                                          <p:attrName>ppt_w</p:attrName>
                                        </p:attrNameLst>
                                      </p:cBhvr>
                                      <p:tavLst>
                                        <p:tav tm="0">
                                          <p:val>
                                            <p:strVal val="#ppt_w"/>
                                          </p:val>
                                        </p:tav>
                                        <p:tav tm="100000">
                                          <p:val>
                                            <p:strVal val="#ppt_w"/>
                                          </p:val>
                                        </p:tav>
                                      </p:tavLst>
                                    </p:anim>
                                    <p:anim calcmode="lin" valueType="num">
                                      <p:cBhvr>
                                        <p:cTn id="71" dur="200" fill="hold"/>
                                        <p:tgtEl>
                                          <p:spTgt spid="68"/>
                                        </p:tgtEl>
                                        <p:attrNameLst>
                                          <p:attrName>ppt_h</p:attrName>
                                        </p:attrNameLst>
                                      </p:cBhvr>
                                      <p:tavLst>
                                        <p:tav tm="0">
                                          <p:val>
                                            <p:fltVal val="0"/>
                                          </p:val>
                                        </p:tav>
                                        <p:tav tm="100000">
                                          <p:val>
                                            <p:strVal val="#ppt_h"/>
                                          </p:val>
                                        </p:tav>
                                      </p:tavLst>
                                    </p:anim>
                                  </p:childTnLst>
                                </p:cTn>
                              </p:par>
                              <p:par>
                                <p:cTn id="72" presetID="22" presetClass="entr" presetSubtype="8" fill="hold" grpId="0" nodeType="withEffect">
                                  <p:stCondLst>
                                    <p:cond delay="25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childTnLst>
                          </p:cTn>
                        </p:par>
                        <p:par>
                          <p:cTn id="75" fill="hold">
                            <p:stCondLst>
                              <p:cond delay="1600"/>
                            </p:stCondLst>
                            <p:childTnLst>
                              <p:par>
                                <p:cTn id="76" presetID="22" presetClass="entr" presetSubtype="8"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left)">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childTnLst>
                                </p:cTn>
                              </p:par>
                              <p:par>
                                <p:cTn id="85" presetID="6" presetClass="emph" presetSubtype="0" autoRev="1" fill="hold" grpId="1" nodeType="withEffect">
                                  <p:stCondLst>
                                    <p:cond delay="150"/>
                                  </p:stCondLst>
                                  <p:childTnLst>
                                    <p:animScale>
                                      <p:cBhvr>
                                        <p:cTn id="86" dur="200" fill="hold"/>
                                        <p:tgtEl>
                                          <p:spTgt spid="37"/>
                                        </p:tgtEl>
                                      </p:cBhvr>
                                      <p:by x="200000" y="200000"/>
                                    </p:animScale>
                                  </p:childTnLst>
                                </p:cTn>
                              </p:par>
                              <p:par>
                                <p:cTn id="87" presetID="22" presetClass="entr" presetSubtype="8" fill="hold" grpId="0" nodeType="withEffect">
                                  <p:stCondLst>
                                    <p:cond delay="150"/>
                                  </p:stCondLst>
                                  <p:childTnLst>
                                    <p:set>
                                      <p:cBhvr>
                                        <p:cTn id="88" dur="1" fill="hold">
                                          <p:stCondLst>
                                            <p:cond delay="0"/>
                                          </p:stCondLst>
                                        </p:cTn>
                                        <p:tgtEl>
                                          <p:spTgt spid="36"/>
                                        </p:tgtEl>
                                        <p:attrNameLst>
                                          <p:attrName>style.visibility</p:attrName>
                                        </p:attrNameLst>
                                      </p:cBhvr>
                                      <p:to>
                                        <p:strVal val="visible"/>
                                      </p:to>
                                    </p:set>
                                    <p:animEffect transition="in" filter="wipe(left)">
                                      <p:cBhvr>
                                        <p:cTn id="89" dur="500"/>
                                        <p:tgtEl>
                                          <p:spTgt spid="36"/>
                                        </p:tgtEl>
                                      </p:cBhvr>
                                    </p:animEffect>
                                  </p:childTnLst>
                                </p:cTn>
                              </p:par>
                              <p:par>
                                <p:cTn id="90" presetID="17" presetClass="entr" presetSubtype="8" fill="hold" grpId="0" nodeType="withEffect">
                                  <p:stCondLst>
                                    <p:cond delay="15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ppt_x</p:attrName>
                                        </p:attrNameLst>
                                      </p:cBhvr>
                                      <p:tavLst>
                                        <p:tav tm="0">
                                          <p:val>
                                            <p:strVal val="#ppt_x-#ppt_w/2"/>
                                          </p:val>
                                        </p:tav>
                                        <p:tav tm="100000">
                                          <p:val>
                                            <p:strVal val="#ppt_x"/>
                                          </p:val>
                                        </p:tav>
                                      </p:tavLst>
                                    </p:anim>
                                    <p:anim calcmode="lin" valueType="num">
                                      <p:cBhvr>
                                        <p:cTn id="93" dur="500" fill="hold"/>
                                        <p:tgtEl>
                                          <p:spTgt spid="40"/>
                                        </p:tgtEl>
                                        <p:attrNameLst>
                                          <p:attrName>ppt_y</p:attrName>
                                        </p:attrNameLst>
                                      </p:cBhvr>
                                      <p:tavLst>
                                        <p:tav tm="0">
                                          <p:val>
                                            <p:strVal val="#ppt_y"/>
                                          </p:val>
                                        </p:tav>
                                        <p:tav tm="100000">
                                          <p:val>
                                            <p:strVal val="#ppt_y"/>
                                          </p:val>
                                        </p:tav>
                                      </p:tavLst>
                                    </p:anim>
                                    <p:anim calcmode="lin" valueType="num">
                                      <p:cBhvr>
                                        <p:cTn id="94" dur="500" fill="hold"/>
                                        <p:tgtEl>
                                          <p:spTgt spid="40"/>
                                        </p:tgtEl>
                                        <p:attrNameLst>
                                          <p:attrName>ppt_w</p:attrName>
                                        </p:attrNameLst>
                                      </p:cBhvr>
                                      <p:tavLst>
                                        <p:tav tm="0">
                                          <p:val>
                                            <p:fltVal val="0"/>
                                          </p:val>
                                        </p:tav>
                                        <p:tav tm="100000">
                                          <p:val>
                                            <p:strVal val="#ppt_w"/>
                                          </p:val>
                                        </p:tav>
                                      </p:tavLst>
                                    </p:anim>
                                    <p:anim calcmode="lin" valueType="num">
                                      <p:cBhvr>
                                        <p:cTn id="95" dur="500" fill="hold"/>
                                        <p:tgtEl>
                                          <p:spTgt spid="40"/>
                                        </p:tgtEl>
                                        <p:attrNameLst>
                                          <p:attrName>ppt_h</p:attrName>
                                        </p:attrNameLst>
                                      </p:cBhvr>
                                      <p:tavLst>
                                        <p:tav tm="0">
                                          <p:val>
                                            <p:strVal val="#ppt_h"/>
                                          </p:val>
                                        </p:tav>
                                        <p:tav tm="100000">
                                          <p:val>
                                            <p:strVal val="#ppt_h"/>
                                          </p:val>
                                        </p:tav>
                                      </p:tavLst>
                                    </p:anim>
                                  </p:childTnLst>
                                </p:cTn>
                              </p:par>
                            </p:childTnLst>
                          </p:cTn>
                        </p:par>
                        <p:par>
                          <p:cTn id="96" fill="hold">
                            <p:stCondLst>
                              <p:cond delay="650"/>
                            </p:stCondLst>
                            <p:childTnLst>
                              <p:par>
                                <p:cTn id="97" presetID="17" presetClass="entr" presetSubtype="1" fill="hold"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200" fill="hold"/>
                                        <p:tgtEl>
                                          <p:spTgt spid="35"/>
                                        </p:tgtEl>
                                        <p:attrNameLst>
                                          <p:attrName>ppt_x</p:attrName>
                                        </p:attrNameLst>
                                      </p:cBhvr>
                                      <p:tavLst>
                                        <p:tav tm="0">
                                          <p:val>
                                            <p:strVal val="#ppt_x"/>
                                          </p:val>
                                        </p:tav>
                                        <p:tav tm="100000">
                                          <p:val>
                                            <p:strVal val="#ppt_x"/>
                                          </p:val>
                                        </p:tav>
                                      </p:tavLst>
                                    </p:anim>
                                    <p:anim calcmode="lin" valueType="num">
                                      <p:cBhvr>
                                        <p:cTn id="100" dur="200" fill="hold"/>
                                        <p:tgtEl>
                                          <p:spTgt spid="35"/>
                                        </p:tgtEl>
                                        <p:attrNameLst>
                                          <p:attrName>ppt_y</p:attrName>
                                        </p:attrNameLst>
                                      </p:cBhvr>
                                      <p:tavLst>
                                        <p:tav tm="0">
                                          <p:val>
                                            <p:strVal val="#ppt_y-#ppt_h/2"/>
                                          </p:val>
                                        </p:tav>
                                        <p:tav tm="100000">
                                          <p:val>
                                            <p:strVal val="#ppt_y"/>
                                          </p:val>
                                        </p:tav>
                                      </p:tavLst>
                                    </p:anim>
                                    <p:anim calcmode="lin" valueType="num">
                                      <p:cBhvr>
                                        <p:cTn id="101" dur="200" fill="hold"/>
                                        <p:tgtEl>
                                          <p:spTgt spid="35"/>
                                        </p:tgtEl>
                                        <p:attrNameLst>
                                          <p:attrName>ppt_w</p:attrName>
                                        </p:attrNameLst>
                                      </p:cBhvr>
                                      <p:tavLst>
                                        <p:tav tm="0">
                                          <p:val>
                                            <p:strVal val="#ppt_w"/>
                                          </p:val>
                                        </p:tav>
                                        <p:tav tm="100000">
                                          <p:val>
                                            <p:strVal val="#ppt_w"/>
                                          </p:val>
                                        </p:tav>
                                      </p:tavLst>
                                    </p:anim>
                                    <p:anim calcmode="lin" valueType="num">
                                      <p:cBhvr>
                                        <p:cTn id="102" dur="200" fill="hold"/>
                                        <p:tgtEl>
                                          <p:spTgt spid="35"/>
                                        </p:tgtEl>
                                        <p:attrNameLst>
                                          <p:attrName>ppt_h</p:attrName>
                                        </p:attrNameLst>
                                      </p:cBhvr>
                                      <p:tavLst>
                                        <p:tav tm="0">
                                          <p:val>
                                            <p:fltVal val="0"/>
                                          </p:val>
                                        </p:tav>
                                        <p:tav tm="100000">
                                          <p:val>
                                            <p:strVal val="#ppt_h"/>
                                          </p:val>
                                        </p:tav>
                                      </p:tavLst>
                                    </p:anim>
                                  </p:childTnLst>
                                </p:cTn>
                              </p:par>
                            </p:childTnLst>
                          </p:cTn>
                        </p:par>
                        <p:par>
                          <p:cTn id="103" fill="hold">
                            <p:stCondLst>
                              <p:cond delay="850"/>
                            </p:stCondLst>
                            <p:childTnLst>
                              <p:par>
                                <p:cTn id="104" presetID="17" presetClass="entr" presetSubtype="1" fill="hold"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200" fill="hold"/>
                                        <p:tgtEl>
                                          <p:spTgt spid="66"/>
                                        </p:tgtEl>
                                        <p:attrNameLst>
                                          <p:attrName>ppt_x</p:attrName>
                                        </p:attrNameLst>
                                      </p:cBhvr>
                                      <p:tavLst>
                                        <p:tav tm="0">
                                          <p:val>
                                            <p:strVal val="#ppt_x"/>
                                          </p:val>
                                        </p:tav>
                                        <p:tav tm="100000">
                                          <p:val>
                                            <p:strVal val="#ppt_x"/>
                                          </p:val>
                                        </p:tav>
                                      </p:tavLst>
                                    </p:anim>
                                    <p:anim calcmode="lin" valueType="num">
                                      <p:cBhvr>
                                        <p:cTn id="107" dur="200" fill="hold"/>
                                        <p:tgtEl>
                                          <p:spTgt spid="66"/>
                                        </p:tgtEl>
                                        <p:attrNameLst>
                                          <p:attrName>ppt_y</p:attrName>
                                        </p:attrNameLst>
                                      </p:cBhvr>
                                      <p:tavLst>
                                        <p:tav tm="0">
                                          <p:val>
                                            <p:strVal val="#ppt_y-#ppt_h/2"/>
                                          </p:val>
                                        </p:tav>
                                        <p:tav tm="100000">
                                          <p:val>
                                            <p:strVal val="#ppt_y"/>
                                          </p:val>
                                        </p:tav>
                                      </p:tavLst>
                                    </p:anim>
                                    <p:anim calcmode="lin" valueType="num">
                                      <p:cBhvr>
                                        <p:cTn id="108" dur="200" fill="hold"/>
                                        <p:tgtEl>
                                          <p:spTgt spid="66"/>
                                        </p:tgtEl>
                                        <p:attrNameLst>
                                          <p:attrName>ppt_w</p:attrName>
                                        </p:attrNameLst>
                                      </p:cBhvr>
                                      <p:tavLst>
                                        <p:tav tm="0">
                                          <p:val>
                                            <p:strVal val="#ppt_w"/>
                                          </p:val>
                                        </p:tav>
                                        <p:tav tm="100000">
                                          <p:val>
                                            <p:strVal val="#ppt_w"/>
                                          </p:val>
                                        </p:tav>
                                      </p:tavLst>
                                    </p:anim>
                                    <p:anim calcmode="lin" valueType="num">
                                      <p:cBhvr>
                                        <p:cTn id="109" dur="200" fill="hold"/>
                                        <p:tgtEl>
                                          <p:spTgt spid="66"/>
                                        </p:tgtEl>
                                        <p:attrNameLst>
                                          <p:attrName>ppt_h</p:attrName>
                                        </p:attrNameLst>
                                      </p:cBhvr>
                                      <p:tavLst>
                                        <p:tav tm="0">
                                          <p:val>
                                            <p:fltVal val="0"/>
                                          </p:val>
                                        </p:tav>
                                        <p:tav tm="100000">
                                          <p:val>
                                            <p:strVal val="#ppt_h"/>
                                          </p:val>
                                        </p:tav>
                                      </p:tavLst>
                                    </p:anim>
                                  </p:childTnLst>
                                </p:cTn>
                              </p:par>
                              <p:par>
                                <p:cTn id="110" presetID="22" presetClass="entr" presetSubtype="8" fill="hold" grpId="0" nodeType="withEffect">
                                  <p:stCondLst>
                                    <p:cond delay="250"/>
                                  </p:stCondLst>
                                  <p:childTnLst>
                                    <p:set>
                                      <p:cBhvr>
                                        <p:cTn id="111" dur="1" fill="hold">
                                          <p:stCondLst>
                                            <p:cond delay="0"/>
                                          </p:stCondLst>
                                        </p:cTn>
                                        <p:tgtEl>
                                          <p:spTgt spid="38"/>
                                        </p:tgtEl>
                                        <p:attrNameLst>
                                          <p:attrName>style.visibility</p:attrName>
                                        </p:attrNameLst>
                                      </p:cBhvr>
                                      <p:to>
                                        <p:strVal val="visible"/>
                                      </p:to>
                                    </p:set>
                                    <p:animEffect transition="in" filter="wipe(left)">
                                      <p:cBhvr>
                                        <p:cTn id="112" dur="500"/>
                                        <p:tgtEl>
                                          <p:spTgt spid="38"/>
                                        </p:tgtEl>
                                      </p:cBhvr>
                                    </p:animEffect>
                                  </p:childTnLst>
                                </p:cTn>
                              </p:par>
                            </p:childTnLst>
                          </p:cTn>
                        </p:par>
                        <p:par>
                          <p:cTn id="113" fill="hold">
                            <p:stCondLst>
                              <p:cond delay="1600"/>
                            </p:stCondLst>
                            <p:childTnLst>
                              <p:par>
                                <p:cTn id="114" presetID="22" presetClass="entr" presetSubtype="8"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wipe(left)">
                                      <p:cBhvr>
                                        <p:cTn id="116" dur="500"/>
                                        <p:tgtEl>
                                          <p:spTgt spid="41"/>
                                        </p:tgtEl>
                                      </p:cBhvr>
                                    </p:animEffect>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p:cTn id="121" dur="500" fill="hold"/>
                                        <p:tgtEl>
                                          <p:spTgt spid="29"/>
                                        </p:tgtEl>
                                        <p:attrNameLst>
                                          <p:attrName>ppt_w</p:attrName>
                                        </p:attrNameLst>
                                      </p:cBhvr>
                                      <p:tavLst>
                                        <p:tav tm="0">
                                          <p:val>
                                            <p:fltVal val="0"/>
                                          </p:val>
                                        </p:tav>
                                        <p:tav tm="100000">
                                          <p:val>
                                            <p:strVal val="#ppt_w"/>
                                          </p:val>
                                        </p:tav>
                                      </p:tavLst>
                                    </p:anim>
                                    <p:anim calcmode="lin" valueType="num">
                                      <p:cBhvr>
                                        <p:cTn id="122" dur="500" fill="hold"/>
                                        <p:tgtEl>
                                          <p:spTgt spid="29"/>
                                        </p:tgtEl>
                                        <p:attrNameLst>
                                          <p:attrName>ppt_h</p:attrName>
                                        </p:attrNameLst>
                                      </p:cBhvr>
                                      <p:tavLst>
                                        <p:tav tm="0">
                                          <p:val>
                                            <p:fltVal val="0"/>
                                          </p:val>
                                        </p:tav>
                                        <p:tav tm="100000">
                                          <p:val>
                                            <p:strVal val="#ppt_h"/>
                                          </p:val>
                                        </p:tav>
                                      </p:tavLst>
                                    </p:anim>
                                  </p:childTnLst>
                                </p:cTn>
                              </p:par>
                              <p:par>
                                <p:cTn id="123" presetID="6" presetClass="emph" presetSubtype="0" autoRev="1" fill="hold" grpId="1" nodeType="withEffect">
                                  <p:stCondLst>
                                    <p:cond delay="150"/>
                                  </p:stCondLst>
                                  <p:childTnLst>
                                    <p:animScale>
                                      <p:cBhvr>
                                        <p:cTn id="124" dur="200" fill="hold"/>
                                        <p:tgtEl>
                                          <p:spTgt spid="29"/>
                                        </p:tgtEl>
                                      </p:cBhvr>
                                      <p:by x="200000" y="200000"/>
                                    </p:animScale>
                                  </p:childTnLst>
                                </p:cTn>
                              </p:par>
                              <p:par>
                                <p:cTn id="125" presetID="22" presetClass="entr" presetSubtype="8" fill="hold" grpId="0" nodeType="withEffect">
                                  <p:stCondLst>
                                    <p:cond delay="150"/>
                                  </p:stCondLst>
                                  <p:childTnLst>
                                    <p:set>
                                      <p:cBhvr>
                                        <p:cTn id="126" dur="1" fill="hold">
                                          <p:stCondLst>
                                            <p:cond delay="0"/>
                                          </p:stCondLst>
                                        </p:cTn>
                                        <p:tgtEl>
                                          <p:spTgt spid="28"/>
                                        </p:tgtEl>
                                        <p:attrNameLst>
                                          <p:attrName>style.visibility</p:attrName>
                                        </p:attrNameLst>
                                      </p:cBhvr>
                                      <p:to>
                                        <p:strVal val="visible"/>
                                      </p:to>
                                    </p:set>
                                    <p:animEffect transition="in" filter="wipe(left)">
                                      <p:cBhvr>
                                        <p:cTn id="127" dur="500"/>
                                        <p:tgtEl>
                                          <p:spTgt spid="28"/>
                                        </p:tgtEl>
                                      </p:cBhvr>
                                    </p:animEffect>
                                  </p:childTnLst>
                                </p:cTn>
                              </p:par>
                              <p:par>
                                <p:cTn id="128" presetID="17" presetClass="entr" presetSubtype="4" fill="hold" grpId="0" nodeType="withEffect">
                                  <p:stCondLst>
                                    <p:cond delay="150"/>
                                  </p:stCondLst>
                                  <p:childTnLst>
                                    <p:set>
                                      <p:cBhvr>
                                        <p:cTn id="129" dur="1" fill="hold">
                                          <p:stCondLst>
                                            <p:cond delay="0"/>
                                          </p:stCondLst>
                                        </p:cTn>
                                        <p:tgtEl>
                                          <p:spTgt spid="32"/>
                                        </p:tgtEl>
                                        <p:attrNameLst>
                                          <p:attrName>style.visibility</p:attrName>
                                        </p:attrNameLst>
                                      </p:cBhvr>
                                      <p:to>
                                        <p:strVal val="visible"/>
                                      </p:to>
                                    </p:set>
                                    <p:anim calcmode="lin" valueType="num">
                                      <p:cBhvr>
                                        <p:cTn id="130" dur="500" fill="hold"/>
                                        <p:tgtEl>
                                          <p:spTgt spid="32"/>
                                        </p:tgtEl>
                                        <p:attrNameLst>
                                          <p:attrName>ppt_x</p:attrName>
                                        </p:attrNameLst>
                                      </p:cBhvr>
                                      <p:tavLst>
                                        <p:tav tm="0">
                                          <p:val>
                                            <p:strVal val="#ppt_x"/>
                                          </p:val>
                                        </p:tav>
                                        <p:tav tm="100000">
                                          <p:val>
                                            <p:strVal val="#ppt_x"/>
                                          </p:val>
                                        </p:tav>
                                      </p:tavLst>
                                    </p:anim>
                                    <p:anim calcmode="lin" valueType="num">
                                      <p:cBhvr>
                                        <p:cTn id="131" dur="500" fill="hold"/>
                                        <p:tgtEl>
                                          <p:spTgt spid="32"/>
                                        </p:tgtEl>
                                        <p:attrNameLst>
                                          <p:attrName>ppt_y</p:attrName>
                                        </p:attrNameLst>
                                      </p:cBhvr>
                                      <p:tavLst>
                                        <p:tav tm="0">
                                          <p:val>
                                            <p:strVal val="#ppt_y+#ppt_h/2"/>
                                          </p:val>
                                        </p:tav>
                                        <p:tav tm="100000">
                                          <p:val>
                                            <p:strVal val="#ppt_y"/>
                                          </p:val>
                                        </p:tav>
                                      </p:tavLst>
                                    </p:anim>
                                    <p:anim calcmode="lin" valueType="num">
                                      <p:cBhvr>
                                        <p:cTn id="132" dur="500" fill="hold"/>
                                        <p:tgtEl>
                                          <p:spTgt spid="32"/>
                                        </p:tgtEl>
                                        <p:attrNameLst>
                                          <p:attrName>ppt_w</p:attrName>
                                        </p:attrNameLst>
                                      </p:cBhvr>
                                      <p:tavLst>
                                        <p:tav tm="0">
                                          <p:val>
                                            <p:strVal val="#ppt_w"/>
                                          </p:val>
                                        </p:tav>
                                        <p:tav tm="100000">
                                          <p:val>
                                            <p:strVal val="#ppt_w"/>
                                          </p:val>
                                        </p:tav>
                                      </p:tavLst>
                                    </p:anim>
                                    <p:anim calcmode="lin" valueType="num">
                                      <p:cBhvr>
                                        <p:cTn id="133" dur="500" fill="hold"/>
                                        <p:tgtEl>
                                          <p:spTgt spid="32"/>
                                        </p:tgtEl>
                                        <p:attrNameLst>
                                          <p:attrName>ppt_h</p:attrName>
                                        </p:attrNameLst>
                                      </p:cBhvr>
                                      <p:tavLst>
                                        <p:tav tm="0">
                                          <p:val>
                                            <p:fltVal val="0"/>
                                          </p:val>
                                        </p:tav>
                                        <p:tav tm="100000">
                                          <p:val>
                                            <p:strVal val="#ppt_h"/>
                                          </p:val>
                                        </p:tav>
                                      </p:tavLst>
                                    </p:anim>
                                  </p:childTnLst>
                                </p:cTn>
                              </p:par>
                            </p:childTnLst>
                          </p:cTn>
                        </p:par>
                        <p:par>
                          <p:cTn id="134" fill="hold">
                            <p:stCondLst>
                              <p:cond delay="650"/>
                            </p:stCondLst>
                            <p:childTnLst>
                              <p:par>
                                <p:cTn id="135" presetID="17" presetClass="entr" presetSubtype="1" fill="hold" nodeType="afterEffect">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cBhvr>
                                        <p:cTn id="137" dur="200" fill="hold"/>
                                        <p:tgtEl>
                                          <p:spTgt spid="26"/>
                                        </p:tgtEl>
                                        <p:attrNameLst>
                                          <p:attrName>ppt_x</p:attrName>
                                        </p:attrNameLst>
                                      </p:cBhvr>
                                      <p:tavLst>
                                        <p:tav tm="0">
                                          <p:val>
                                            <p:strVal val="#ppt_x"/>
                                          </p:val>
                                        </p:tav>
                                        <p:tav tm="100000">
                                          <p:val>
                                            <p:strVal val="#ppt_x"/>
                                          </p:val>
                                        </p:tav>
                                      </p:tavLst>
                                    </p:anim>
                                    <p:anim calcmode="lin" valueType="num">
                                      <p:cBhvr>
                                        <p:cTn id="138" dur="200" fill="hold"/>
                                        <p:tgtEl>
                                          <p:spTgt spid="26"/>
                                        </p:tgtEl>
                                        <p:attrNameLst>
                                          <p:attrName>ppt_y</p:attrName>
                                        </p:attrNameLst>
                                      </p:cBhvr>
                                      <p:tavLst>
                                        <p:tav tm="0">
                                          <p:val>
                                            <p:strVal val="#ppt_y-#ppt_h/2"/>
                                          </p:val>
                                        </p:tav>
                                        <p:tav tm="100000">
                                          <p:val>
                                            <p:strVal val="#ppt_y"/>
                                          </p:val>
                                        </p:tav>
                                      </p:tavLst>
                                    </p:anim>
                                    <p:anim calcmode="lin" valueType="num">
                                      <p:cBhvr>
                                        <p:cTn id="139" dur="200" fill="hold"/>
                                        <p:tgtEl>
                                          <p:spTgt spid="26"/>
                                        </p:tgtEl>
                                        <p:attrNameLst>
                                          <p:attrName>ppt_w</p:attrName>
                                        </p:attrNameLst>
                                      </p:cBhvr>
                                      <p:tavLst>
                                        <p:tav tm="0">
                                          <p:val>
                                            <p:strVal val="#ppt_w"/>
                                          </p:val>
                                        </p:tav>
                                        <p:tav tm="100000">
                                          <p:val>
                                            <p:strVal val="#ppt_w"/>
                                          </p:val>
                                        </p:tav>
                                      </p:tavLst>
                                    </p:anim>
                                    <p:anim calcmode="lin" valueType="num">
                                      <p:cBhvr>
                                        <p:cTn id="140" dur="200" fill="hold"/>
                                        <p:tgtEl>
                                          <p:spTgt spid="26"/>
                                        </p:tgtEl>
                                        <p:attrNameLst>
                                          <p:attrName>ppt_h</p:attrName>
                                        </p:attrNameLst>
                                      </p:cBhvr>
                                      <p:tavLst>
                                        <p:tav tm="0">
                                          <p:val>
                                            <p:fltVal val="0"/>
                                          </p:val>
                                        </p:tav>
                                        <p:tav tm="100000">
                                          <p:val>
                                            <p:strVal val="#ppt_h"/>
                                          </p:val>
                                        </p:tav>
                                      </p:tavLst>
                                    </p:anim>
                                  </p:childTnLst>
                                </p:cTn>
                              </p:par>
                            </p:childTnLst>
                          </p:cTn>
                        </p:par>
                        <p:par>
                          <p:cTn id="141" fill="hold">
                            <p:stCondLst>
                              <p:cond delay="850"/>
                            </p:stCondLst>
                            <p:childTnLst>
                              <p:par>
                                <p:cTn id="142" presetID="17" presetClass="entr" presetSubtype="1" fill="hold" nodeType="afterEffect">
                                  <p:stCondLst>
                                    <p:cond delay="0"/>
                                  </p:stCondLst>
                                  <p:childTnLst>
                                    <p:set>
                                      <p:cBhvr>
                                        <p:cTn id="143" dur="1" fill="hold">
                                          <p:stCondLst>
                                            <p:cond delay="0"/>
                                          </p:stCondLst>
                                        </p:cTn>
                                        <p:tgtEl>
                                          <p:spTgt spid="60"/>
                                        </p:tgtEl>
                                        <p:attrNameLst>
                                          <p:attrName>style.visibility</p:attrName>
                                        </p:attrNameLst>
                                      </p:cBhvr>
                                      <p:to>
                                        <p:strVal val="visible"/>
                                      </p:to>
                                    </p:set>
                                    <p:anim calcmode="lin" valueType="num">
                                      <p:cBhvr>
                                        <p:cTn id="144" dur="200" fill="hold"/>
                                        <p:tgtEl>
                                          <p:spTgt spid="60"/>
                                        </p:tgtEl>
                                        <p:attrNameLst>
                                          <p:attrName>ppt_x</p:attrName>
                                        </p:attrNameLst>
                                      </p:cBhvr>
                                      <p:tavLst>
                                        <p:tav tm="0">
                                          <p:val>
                                            <p:strVal val="#ppt_x"/>
                                          </p:val>
                                        </p:tav>
                                        <p:tav tm="100000">
                                          <p:val>
                                            <p:strVal val="#ppt_x"/>
                                          </p:val>
                                        </p:tav>
                                      </p:tavLst>
                                    </p:anim>
                                    <p:anim calcmode="lin" valueType="num">
                                      <p:cBhvr>
                                        <p:cTn id="145" dur="200" fill="hold"/>
                                        <p:tgtEl>
                                          <p:spTgt spid="60"/>
                                        </p:tgtEl>
                                        <p:attrNameLst>
                                          <p:attrName>ppt_y</p:attrName>
                                        </p:attrNameLst>
                                      </p:cBhvr>
                                      <p:tavLst>
                                        <p:tav tm="0">
                                          <p:val>
                                            <p:strVal val="#ppt_y-#ppt_h/2"/>
                                          </p:val>
                                        </p:tav>
                                        <p:tav tm="100000">
                                          <p:val>
                                            <p:strVal val="#ppt_y"/>
                                          </p:val>
                                        </p:tav>
                                      </p:tavLst>
                                    </p:anim>
                                    <p:anim calcmode="lin" valueType="num">
                                      <p:cBhvr>
                                        <p:cTn id="146" dur="200" fill="hold"/>
                                        <p:tgtEl>
                                          <p:spTgt spid="60"/>
                                        </p:tgtEl>
                                        <p:attrNameLst>
                                          <p:attrName>ppt_w</p:attrName>
                                        </p:attrNameLst>
                                      </p:cBhvr>
                                      <p:tavLst>
                                        <p:tav tm="0">
                                          <p:val>
                                            <p:strVal val="#ppt_w"/>
                                          </p:val>
                                        </p:tav>
                                        <p:tav tm="100000">
                                          <p:val>
                                            <p:strVal val="#ppt_w"/>
                                          </p:val>
                                        </p:tav>
                                      </p:tavLst>
                                    </p:anim>
                                    <p:anim calcmode="lin" valueType="num">
                                      <p:cBhvr>
                                        <p:cTn id="147" dur="200" fill="hold"/>
                                        <p:tgtEl>
                                          <p:spTgt spid="60"/>
                                        </p:tgtEl>
                                        <p:attrNameLst>
                                          <p:attrName>ppt_h</p:attrName>
                                        </p:attrNameLst>
                                      </p:cBhvr>
                                      <p:tavLst>
                                        <p:tav tm="0">
                                          <p:val>
                                            <p:fltVal val="0"/>
                                          </p:val>
                                        </p:tav>
                                        <p:tav tm="100000">
                                          <p:val>
                                            <p:strVal val="#ppt_h"/>
                                          </p:val>
                                        </p:tav>
                                      </p:tavLst>
                                    </p:anim>
                                  </p:childTnLst>
                                </p:cTn>
                              </p:par>
                              <p:par>
                                <p:cTn id="148" presetID="22" presetClass="entr" presetSubtype="8" fill="hold" grpId="0" nodeType="withEffect">
                                  <p:stCondLst>
                                    <p:cond delay="250"/>
                                  </p:stCondLst>
                                  <p:childTnLst>
                                    <p:set>
                                      <p:cBhvr>
                                        <p:cTn id="149" dur="1" fill="hold">
                                          <p:stCondLst>
                                            <p:cond delay="0"/>
                                          </p:stCondLst>
                                        </p:cTn>
                                        <p:tgtEl>
                                          <p:spTgt spid="30"/>
                                        </p:tgtEl>
                                        <p:attrNameLst>
                                          <p:attrName>style.visibility</p:attrName>
                                        </p:attrNameLst>
                                      </p:cBhvr>
                                      <p:to>
                                        <p:strVal val="visible"/>
                                      </p:to>
                                    </p:set>
                                    <p:animEffect transition="in" filter="wipe(left)">
                                      <p:cBhvr>
                                        <p:cTn id="150" dur="500"/>
                                        <p:tgtEl>
                                          <p:spTgt spid="30"/>
                                        </p:tgtEl>
                                      </p:cBhvr>
                                    </p:animEffect>
                                  </p:childTnLst>
                                </p:cTn>
                              </p:par>
                            </p:childTnLst>
                          </p:cTn>
                        </p:par>
                        <p:par>
                          <p:cTn id="151" fill="hold">
                            <p:stCondLst>
                              <p:cond delay="1600"/>
                            </p:stCondLst>
                            <p:childTnLst>
                              <p:par>
                                <p:cTn id="152" presetID="22" presetClass="entr" presetSubtype="8" fill="hold" grpId="0" nodeType="after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wipe(left)">
                                      <p:cBhvr>
                                        <p:cTn id="154" dur="500"/>
                                        <p:tgtEl>
                                          <p:spTgt spid="33"/>
                                        </p:tgtEl>
                                      </p:cBhvr>
                                    </p:animEffect>
                                  </p:childTnLst>
                                </p:cTn>
                              </p:par>
                            </p:childTnLst>
                          </p:cTn>
                        </p:par>
                      </p:childTnLst>
                    </p:cTn>
                  </p:par>
                  <p:par>
                    <p:cTn id="155" fill="hold">
                      <p:stCondLst>
                        <p:cond delay="indefinite"/>
                      </p:stCondLst>
                      <p:childTnLst>
                        <p:par>
                          <p:cTn id="156" fill="hold">
                            <p:stCondLst>
                              <p:cond delay="0"/>
                            </p:stCondLst>
                            <p:childTnLst>
                              <p:par>
                                <p:cTn id="157" presetID="23" presetClass="entr" presetSubtype="16" fill="hold" grpId="0" nodeType="clickEffect">
                                  <p:stCondLst>
                                    <p:cond delay="0"/>
                                  </p:stCondLst>
                                  <p:childTnLst>
                                    <p:set>
                                      <p:cBhvr>
                                        <p:cTn id="158" dur="1" fill="hold">
                                          <p:stCondLst>
                                            <p:cond delay="0"/>
                                          </p:stCondLst>
                                        </p:cTn>
                                        <p:tgtEl>
                                          <p:spTgt spid="14"/>
                                        </p:tgtEl>
                                        <p:attrNameLst>
                                          <p:attrName>style.visibility</p:attrName>
                                        </p:attrNameLst>
                                      </p:cBhvr>
                                      <p:to>
                                        <p:strVal val="visible"/>
                                      </p:to>
                                    </p:set>
                                    <p:anim calcmode="lin" valueType="num">
                                      <p:cBhvr>
                                        <p:cTn id="159" dur="500" fill="hold"/>
                                        <p:tgtEl>
                                          <p:spTgt spid="14"/>
                                        </p:tgtEl>
                                        <p:attrNameLst>
                                          <p:attrName>ppt_w</p:attrName>
                                        </p:attrNameLst>
                                      </p:cBhvr>
                                      <p:tavLst>
                                        <p:tav tm="0">
                                          <p:val>
                                            <p:fltVal val="0"/>
                                          </p:val>
                                        </p:tav>
                                        <p:tav tm="100000">
                                          <p:val>
                                            <p:strVal val="#ppt_w"/>
                                          </p:val>
                                        </p:tav>
                                      </p:tavLst>
                                    </p:anim>
                                    <p:anim calcmode="lin" valueType="num">
                                      <p:cBhvr>
                                        <p:cTn id="160" dur="500" fill="hold"/>
                                        <p:tgtEl>
                                          <p:spTgt spid="14"/>
                                        </p:tgtEl>
                                        <p:attrNameLst>
                                          <p:attrName>ppt_h</p:attrName>
                                        </p:attrNameLst>
                                      </p:cBhvr>
                                      <p:tavLst>
                                        <p:tav tm="0">
                                          <p:val>
                                            <p:fltVal val="0"/>
                                          </p:val>
                                        </p:tav>
                                        <p:tav tm="100000">
                                          <p:val>
                                            <p:strVal val="#ppt_h"/>
                                          </p:val>
                                        </p:tav>
                                      </p:tavLst>
                                    </p:anim>
                                  </p:childTnLst>
                                </p:cTn>
                              </p:par>
                              <p:par>
                                <p:cTn id="161" presetID="6" presetClass="emph" presetSubtype="0" autoRev="1" fill="hold" grpId="1" nodeType="withEffect">
                                  <p:stCondLst>
                                    <p:cond delay="150"/>
                                  </p:stCondLst>
                                  <p:childTnLst>
                                    <p:animScale>
                                      <p:cBhvr>
                                        <p:cTn id="162" dur="200" fill="hold"/>
                                        <p:tgtEl>
                                          <p:spTgt spid="14"/>
                                        </p:tgtEl>
                                      </p:cBhvr>
                                      <p:by x="200000" y="200000"/>
                                    </p:animScale>
                                  </p:childTnLst>
                                </p:cTn>
                              </p:par>
                              <p:par>
                                <p:cTn id="163" presetID="22" presetClass="entr" presetSubtype="8" fill="hold" grpId="0" nodeType="withEffect">
                                  <p:stCondLst>
                                    <p:cond delay="150"/>
                                  </p:stCondLst>
                                  <p:childTnLst>
                                    <p:set>
                                      <p:cBhvr>
                                        <p:cTn id="164" dur="1" fill="hold">
                                          <p:stCondLst>
                                            <p:cond delay="0"/>
                                          </p:stCondLst>
                                        </p:cTn>
                                        <p:tgtEl>
                                          <p:spTgt spid="13"/>
                                        </p:tgtEl>
                                        <p:attrNameLst>
                                          <p:attrName>style.visibility</p:attrName>
                                        </p:attrNameLst>
                                      </p:cBhvr>
                                      <p:to>
                                        <p:strVal val="visible"/>
                                      </p:to>
                                    </p:set>
                                    <p:animEffect transition="in" filter="wipe(left)">
                                      <p:cBhvr>
                                        <p:cTn id="165" dur="500"/>
                                        <p:tgtEl>
                                          <p:spTgt spid="13"/>
                                        </p:tgtEl>
                                      </p:cBhvr>
                                    </p:animEffect>
                                  </p:childTnLst>
                                </p:cTn>
                              </p:par>
                              <p:par>
                                <p:cTn id="166" presetID="17" presetClass="entr" presetSubtype="8" fill="hold" grpId="0" nodeType="withEffect">
                                  <p:stCondLst>
                                    <p:cond delay="150"/>
                                  </p:stCondLst>
                                  <p:childTnLst>
                                    <p:set>
                                      <p:cBhvr>
                                        <p:cTn id="167" dur="1" fill="hold">
                                          <p:stCondLst>
                                            <p:cond delay="0"/>
                                          </p:stCondLst>
                                        </p:cTn>
                                        <p:tgtEl>
                                          <p:spTgt spid="17"/>
                                        </p:tgtEl>
                                        <p:attrNameLst>
                                          <p:attrName>style.visibility</p:attrName>
                                        </p:attrNameLst>
                                      </p:cBhvr>
                                      <p:to>
                                        <p:strVal val="visible"/>
                                      </p:to>
                                    </p:set>
                                    <p:anim calcmode="lin" valueType="num">
                                      <p:cBhvr>
                                        <p:cTn id="168" dur="500" fill="hold"/>
                                        <p:tgtEl>
                                          <p:spTgt spid="17"/>
                                        </p:tgtEl>
                                        <p:attrNameLst>
                                          <p:attrName>ppt_x</p:attrName>
                                        </p:attrNameLst>
                                      </p:cBhvr>
                                      <p:tavLst>
                                        <p:tav tm="0">
                                          <p:val>
                                            <p:strVal val="#ppt_x-#ppt_w/2"/>
                                          </p:val>
                                        </p:tav>
                                        <p:tav tm="100000">
                                          <p:val>
                                            <p:strVal val="#ppt_x"/>
                                          </p:val>
                                        </p:tav>
                                      </p:tavLst>
                                    </p:anim>
                                    <p:anim calcmode="lin" valueType="num">
                                      <p:cBhvr>
                                        <p:cTn id="169" dur="500" fill="hold"/>
                                        <p:tgtEl>
                                          <p:spTgt spid="17"/>
                                        </p:tgtEl>
                                        <p:attrNameLst>
                                          <p:attrName>ppt_y</p:attrName>
                                        </p:attrNameLst>
                                      </p:cBhvr>
                                      <p:tavLst>
                                        <p:tav tm="0">
                                          <p:val>
                                            <p:strVal val="#ppt_y"/>
                                          </p:val>
                                        </p:tav>
                                        <p:tav tm="100000">
                                          <p:val>
                                            <p:strVal val="#ppt_y"/>
                                          </p:val>
                                        </p:tav>
                                      </p:tavLst>
                                    </p:anim>
                                    <p:anim calcmode="lin" valueType="num">
                                      <p:cBhvr>
                                        <p:cTn id="170" dur="500" fill="hold"/>
                                        <p:tgtEl>
                                          <p:spTgt spid="17"/>
                                        </p:tgtEl>
                                        <p:attrNameLst>
                                          <p:attrName>ppt_w</p:attrName>
                                        </p:attrNameLst>
                                      </p:cBhvr>
                                      <p:tavLst>
                                        <p:tav tm="0">
                                          <p:val>
                                            <p:fltVal val="0"/>
                                          </p:val>
                                        </p:tav>
                                        <p:tav tm="100000">
                                          <p:val>
                                            <p:strVal val="#ppt_w"/>
                                          </p:val>
                                        </p:tav>
                                      </p:tavLst>
                                    </p:anim>
                                    <p:anim calcmode="lin" valueType="num">
                                      <p:cBhvr>
                                        <p:cTn id="171" dur="500" fill="hold"/>
                                        <p:tgtEl>
                                          <p:spTgt spid="17"/>
                                        </p:tgtEl>
                                        <p:attrNameLst>
                                          <p:attrName>ppt_h</p:attrName>
                                        </p:attrNameLst>
                                      </p:cBhvr>
                                      <p:tavLst>
                                        <p:tav tm="0">
                                          <p:val>
                                            <p:strVal val="#ppt_h"/>
                                          </p:val>
                                        </p:tav>
                                        <p:tav tm="100000">
                                          <p:val>
                                            <p:strVal val="#ppt_h"/>
                                          </p:val>
                                        </p:tav>
                                      </p:tavLst>
                                    </p:anim>
                                  </p:childTnLst>
                                </p:cTn>
                              </p:par>
                            </p:childTnLst>
                          </p:cTn>
                        </p:par>
                        <p:par>
                          <p:cTn id="172" fill="hold">
                            <p:stCondLst>
                              <p:cond delay="650"/>
                            </p:stCondLst>
                            <p:childTnLst>
                              <p:par>
                                <p:cTn id="173" presetID="17" presetClass="entr" presetSubtype="1" fill="hold" nodeType="afterEffect">
                                  <p:stCondLst>
                                    <p:cond delay="0"/>
                                  </p:stCondLst>
                                  <p:childTnLst>
                                    <p:set>
                                      <p:cBhvr>
                                        <p:cTn id="174" dur="1" fill="hold">
                                          <p:stCondLst>
                                            <p:cond delay="0"/>
                                          </p:stCondLst>
                                        </p:cTn>
                                        <p:tgtEl>
                                          <p:spTgt spid="12"/>
                                        </p:tgtEl>
                                        <p:attrNameLst>
                                          <p:attrName>style.visibility</p:attrName>
                                        </p:attrNameLst>
                                      </p:cBhvr>
                                      <p:to>
                                        <p:strVal val="visible"/>
                                      </p:to>
                                    </p:set>
                                    <p:anim calcmode="lin" valueType="num">
                                      <p:cBhvr>
                                        <p:cTn id="175" dur="200" fill="hold"/>
                                        <p:tgtEl>
                                          <p:spTgt spid="12"/>
                                        </p:tgtEl>
                                        <p:attrNameLst>
                                          <p:attrName>ppt_x</p:attrName>
                                        </p:attrNameLst>
                                      </p:cBhvr>
                                      <p:tavLst>
                                        <p:tav tm="0">
                                          <p:val>
                                            <p:strVal val="#ppt_x"/>
                                          </p:val>
                                        </p:tav>
                                        <p:tav tm="100000">
                                          <p:val>
                                            <p:strVal val="#ppt_x"/>
                                          </p:val>
                                        </p:tav>
                                      </p:tavLst>
                                    </p:anim>
                                    <p:anim calcmode="lin" valueType="num">
                                      <p:cBhvr>
                                        <p:cTn id="176" dur="200" fill="hold"/>
                                        <p:tgtEl>
                                          <p:spTgt spid="12"/>
                                        </p:tgtEl>
                                        <p:attrNameLst>
                                          <p:attrName>ppt_y</p:attrName>
                                        </p:attrNameLst>
                                      </p:cBhvr>
                                      <p:tavLst>
                                        <p:tav tm="0">
                                          <p:val>
                                            <p:strVal val="#ppt_y-#ppt_h/2"/>
                                          </p:val>
                                        </p:tav>
                                        <p:tav tm="100000">
                                          <p:val>
                                            <p:strVal val="#ppt_y"/>
                                          </p:val>
                                        </p:tav>
                                      </p:tavLst>
                                    </p:anim>
                                    <p:anim calcmode="lin" valueType="num">
                                      <p:cBhvr>
                                        <p:cTn id="177" dur="200" fill="hold"/>
                                        <p:tgtEl>
                                          <p:spTgt spid="12"/>
                                        </p:tgtEl>
                                        <p:attrNameLst>
                                          <p:attrName>ppt_w</p:attrName>
                                        </p:attrNameLst>
                                      </p:cBhvr>
                                      <p:tavLst>
                                        <p:tav tm="0">
                                          <p:val>
                                            <p:strVal val="#ppt_w"/>
                                          </p:val>
                                        </p:tav>
                                        <p:tav tm="100000">
                                          <p:val>
                                            <p:strVal val="#ppt_w"/>
                                          </p:val>
                                        </p:tav>
                                      </p:tavLst>
                                    </p:anim>
                                    <p:anim calcmode="lin" valueType="num">
                                      <p:cBhvr>
                                        <p:cTn id="178" dur="200" fill="hold"/>
                                        <p:tgtEl>
                                          <p:spTgt spid="12"/>
                                        </p:tgtEl>
                                        <p:attrNameLst>
                                          <p:attrName>ppt_h</p:attrName>
                                        </p:attrNameLst>
                                      </p:cBhvr>
                                      <p:tavLst>
                                        <p:tav tm="0">
                                          <p:val>
                                            <p:fltVal val="0"/>
                                          </p:val>
                                        </p:tav>
                                        <p:tav tm="100000">
                                          <p:val>
                                            <p:strVal val="#ppt_h"/>
                                          </p:val>
                                        </p:tav>
                                      </p:tavLst>
                                    </p:anim>
                                  </p:childTnLst>
                                </p:cTn>
                              </p:par>
                            </p:childTnLst>
                          </p:cTn>
                        </p:par>
                        <p:par>
                          <p:cTn id="179" fill="hold">
                            <p:stCondLst>
                              <p:cond delay="850"/>
                            </p:stCondLst>
                            <p:childTnLst>
                              <p:par>
                                <p:cTn id="180" presetID="17" presetClass="entr" presetSubtype="1" fill="hold" nodeType="afterEffect">
                                  <p:stCondLst>
                                    <p:cond delay="0"/>
                                  </p:stCondLst>
                                  <p:childTnLst>
                                    <p:set>
                                      <p:cBhvr>
                                        <p:cTn id="181" dur="1" fill="hold">
                                          <p:stCondLst>
                                            <p:cond delay="0"/>
                                          </p:stCondLst>
                                        </p:cTn>
                                        <p:tgtEl>
                                          <p:spTgt spid="7"/>
                                        </p:tgtEl>
                                        <p:attrNameLst>
                                          <p:attrName>style.visibility</p:attrName>
                                        </p:attrNameLst>
                                      </p:cBhvr>
                                      <p:to>
                                        <p:strVal val="visible"/>
                                      </p:to>
                                    </p:set>
                                    <p:anim calcmode="lin" valueType="num">
                                      <p:cBhvr>
                                        <p:cTn id="182" dur="200" fill="hold"/>
                                        <p:tgtEl>
                                          <p:spTgt spid="7"/>
                                        </p:tgtEl>
                                        <p:attrNameLst>
                                          <p:attrName>ppt_x</p:attrName>
                                        </p:attrNameLst>
                                      </p:cBhvr>
                                      <p:tavLst>
                                        <p:tav tm="0">
                                          <p:val>
                                            <p:strVal val="#ppt_x"/>
                                          </p:val>
                                        </p:tav>
                                        <p:tav tm="100000">
                                          <p:val>
                                            <p:strVal val="#ppt_x"/>
                                          </p:val>
                                        </p:tav>
                                      </p:tavLst>
                                    </p:anim>
                                    <p:anim calcmode="lin" valueType="num">
                                      <p:cBhvr>
                                        <p:cTn id="183" dur="200" fill="hold"/>
                                        <p:tgtEl>
                                          <p:spTgt spid="7"/>
                                        </p:tgtEl>
                                        <p:attrNameLst>
                                          <p:attrName>ppt_y</p:attrName>
                                        </p:attrNameLst>
                                      </p:cBhvr>
                                      <p:tavLst>
                                        <p:tav tm="0">
                                          <p:val>
                                            <p:strVal val="#ppt_y-#ppt_h/2"/>
                                          </p:val>
                                        </p:tav>
                                        <p:tav tm="100000">
                                          <p:val>
                                            <p:strVal val="#ppt_y"/>
                                          </p:val>
                                        </p:tav>
                                      </p:tavLst>
                                    </p:anim>
                                    <p:anim calcmode="lin" valueType="num">
                                      <p:cBhvr>
                                        <p:cTn id="184" dur="200" fill="hold"/>
                                        <p:tgtEl>
                                          <p:spTgt spid="7"/>
                                        </p:tgtEl>
                                        <p:attrNameLst>
                                          <p:attrName>ppt_w</p:attrName>
                                        </p:attrNameLst>
                                      </p:cBhvr>
                                      <p:tavLst>
                                        <p:tav tm="0">
                                          <p:val>
                                            <p:strVal val="#ppt_w"/>
                                          </p:val>
                                        </p:tav>
                                        <p:tav tm="100000">
                                          <p:val>
                                            <p:strVal val="#ppt_w"/>
                                          </p:val>
                                        </p:tav>
                                      </p:tavLst>
                                    </p:anim>
                                    <p:anim calcmode="lin" valueType="num">
                                      <p:cBhvr>
                                        <p:cTn id="185" dur="200" fill="hold"/>
                                        <p:tgtEl>
                                          <p:spTgt spid="7"/>
                                        </p:tgtEl>
                                        <p:attrNameLst>
                                          <p:attrName>ppt_h</p:attrName>
                                        </p:attrNameLst>
                                      </p:cBhvr>
                                      <p:tavLst>
                                        <p:tav tm="0">
                                          <p:val>
                                            <p:fltVal val="0"/>
                                          </p:val>
                                        </p:tav>
                                        <p:tav tm="100000">
                                          <p:val>
                                            <p:strVal val="#ppt_h"/>
                                          </p:val>
                                        </p:tav>
                                      </p:tavLst>
                                    </p:anim>
                                  </p:childTnLst>
                                </p:cTn>
                              </p:par>
                              <p:par>
                                <p:cTn id="186" presetID="22" presetClass="entr" presetSubtype="8" fill="hold" grpId="0" nodeType="withEffect">
                                  <p:stCondLst>
                                    <p:cond delay="250"/>
                                  </p:stCondLst>
                                  <p:childTnLst>
                                    <p:set>
                                      <p:cBhvr>
                                        <p:cTn id="187" dur="1" fill="hold">
                                          <p:stCondLst>
                                            <p:cond delay="0"/>
                                          </p:stCondLst>
                                        </p:cTn>
                                        <p:tgtEl>
                                          <p:spTgt spid="15"/>
                                        </p:tgtEl>
                                        <p:attrNameLst>
                                          <p:attrName>style.visibility</p:attrName>
                                        </p:attrNameLst>
                                      </p:cBhvr>
                                      <p:to>
                                        <p:strVal val="visible"/>
                                      </p:to>
                                    </p:set>
                                    <p:animEffect transition="in" filter="wipe(left)">
                                      <p:cBhvr>
                                        <p:cTn id="188" dur="500"/>
                                        <p:tgtEl>
                                          <p:spTgt spid="15"/>
                                        </p:tgtEl>
                                      </p:cBhvr>
                                    </p:animEffect>
                                  </p:childTnLst>
                                </p:cTn>
                              </p:par>
                            </p:childTnLst>
                          </p:cTn>
                        </p:par>
                        <p:par>
                          <p:cTn id="189" fill="hold">
                            <p:stCondLst>
                              <p:cond delay="1600"/>
                            </p:stCondLst>
                            <p:childTnLst>
                              <p:par>
                                <p:cTn id="190" presetID="22" presetClass="entr" presetSubtype="4" fill="hold" grpId="0" nodeType="afterEffect">
                                  <p:stCondLst>
                                    <p:cond delay="0"/>
                                  </p:stCondLst>
                                  <p:childTnLst>
                                    <p:set>
                                      <p:cBhvr>
                                        <p:cTn id="191" dur="1" fill="hold">
                                          <p:stCondLst>
                                            <p:cond delay="0"/>
                                          </p:stCondLst>
                                        </p:cTn>
                                        <p:tgtEl>
                                          <p:spTgt spid="18"/>
                                        </p:tgtEl>
                                        <p:attrNameLst>
                                          <p:attrName>style.visibility</p:attrName>
                                        </p:attrNameLst>
                                      </p:cBhvr>
                                      <p:to>
                                        <p:strVal val="visible"/>
                                      </p:to>
                                    </p:set>
                                    <p:animEffect transition="in" filter="wipe(down)">
                                      <p:cBhvr>
                                        <p:cTn id="192" dur="500"/>
                                        <p:tgtEl>
                                          <p:spTgt spid="18"/>
                                        </p:tgtEl>
                                      </p:cBhvr>
                                    </p:animEffect>
                                  </p:childTnLst>
                                </p:cTn>
                              </p:par>
                            </p:childTnLst>
                          </p:cTn>
                        </p:par>
                      </p:childTnLst>
                    </p:cTn>
                  </p:par>
                  <p:par>
                    <p:cTn id="193" fill="hold">
                      <p:stCondLst>
                        <p:cond delay="indefinite"/>
                      </p:stCondLst>
                      <p:childTnLst>
                        <p:par>
                          <p:cTn id="194" fill="hold">
                            <p:stCondLst>
                              <p:cond delay="0"/>
                            </p:stCondLst>
                            <p:childTnLst>
                              <p:par>
                                <p:cTn id="195" presetID="23" presetClass="entr" presetSubtype="16" fill="hold" grpId="0" nodeType="clickEffect">
                                  <p:stCondLst>
                                    <p:cond delay="0"/>
                                  </p:stCondLst>
                                  <p:childTnLst>
                                    <p:set>
                                      <p:cBhvr>
                                        <p:cTn id="196" dur="1" fill="hold">
                                          <p:stCondLst>
                                            <p:cond delay="0"/>
                                          </p:stCondLst>
                                        </p:cTn>
                                        <p:tgtEl>
                                          <p:spTgt spid="21"/>
                                        </p:tgtEl>
                                        <p:attrNameLst>
                                          <p:attrName>style.visibility</p:attrName>
                                        </p:attrNameLst>
                                      </p:cBhvr>
                                      <p:to>
                                        <p:strVal val="visible"/>
                                      </p:to>
                                    </p:set>
                                    <p:anim calcmode="lin" valueType="num">
                                      <p:cBhvr>
                                        <p:cTn id="197" dur="500" fill="hold"/>
                                        <p:tgtEl>
                                          <p:spTgt spid="21"/>
                                        </p:tgtEl>
                                        <p:attrNameLst>
                                          <p:attrName>ppt_w</p:attrName>
                                        </p:attrNameLst>
                                      </p:cBhvr>
                                      <p:tavLst>
                                        <p:tav tm="0">
                                          <p:val>
                                            <p:fltVal val="0"/>
                                          </p:val>
                                        </p:tav>
                                        <p:tav tm="100000">
                                          <p:val>
                                            <p:strVal val="#ppt_w"/>
                                          </p:val>
                                        </p:tav>
                                      </p:tavLst>
                                    </p:anim>
                                    <p:anim calcmode="lin" valueType="num">
                                      <p:cBhvr>
                                        <p:cTn id="198" dur="500" fill="hold"/>
                                        <p:tgtEl>
                                          <p:spTgt spid="21"/>
                                        </p:tgtEl>
                                        <p:attrNameLst>
                                          <p:attrName>ppt_h</p:attrName>
                                        </p:attrNameLst>
                                      </p:cBhvr>
                                      <p:tavLst>
                                        <p:tav tm="0">
                                          <p:val>
                                            <p:fltVal val="0"/>
                                          </p:val>
                                        </p:tav>
                                        <p:tav tm="100000">
                                          <p:val>
                                            <p:strVal val="#ppt_h"/>
                                          </p:val>
                                        </p:tav>
                                      </p:tavLst>
                                    </p:anim>
                                  </p:childTnLst>
                                </p:cTn>
                              </p:par>
                              <p:par>
                                <p:cTn id="199" presetID="6" presetClass="emph" presetSubtype="0" autoRev="1" fill="hold" grpId="1" nodeType="withEffect">
                                  <p:stCondLst>
                                    <p:cond delay="150"/>
                                  </p:stCondLst>
                                  <p:childTnLst>
                                    <p:animScale>
                                      <p:cBhvr>
                                        <p:cTn id="200" dur="200" fill="hold"/>
                                        <p:tgtEl>
                                          <p:spTgt spid="21"/>
                                        </p:tgtEl>
                                      </p:cBhvr>
                                      <p:by x="200000" y="200000"/>
                                    </p:animScale>
                                  </p:childTnLst>
                                </p:cTn>
                              </p:par>
                              <p:par>
                                <p:cTn id="201" presetID="22" presetClass="entr" presetSubtype="8" fill="hold" grpId="0" nodeType="withEffect">
                                  <p:stCondLst>
                                    <p:cond delay="150"/>
                                  </p:stCondLst>
                                  <p:childTnLst>
                                    <p:set>
                                      <p:cBhvr>
                                        <p:cTn id="202" dur="1" fill="hold">
                                          <p:stCondLst>
                                            <p:cond delay="0"/>
                                          </p:stCondLst>
                                        </p:cTn>
                                        <p:tgtEl>
                                          <p:spTgt spid="25"/>
                                        </p:tgtEl>
                                        <p:attrNameLst>
                                          <p:attrName>style.visibility</p:attrName>
                                        </p:attrNameLst>
                                      </p:cBhvr>
                                      <p:to>
                                        <p:strVal val="visible"/>
                                      </p:to>
                                    </p:set>
                                    <p:animEffect transition="in" filter="wipe(left)">
                                      <p:cBhvr>
                                        <p:cTn id="203" dur="500"/>
                                        <p:tgtEl>
                                          <p:spTgt spid="25"/>
                                        </p:tgtEl>
                                      </p:cBhvr>
                                    </p:animEffect>
                                  </p:childTnLst>
                                </p:cTn>
                              </p:par>
                              <p:par>
                                <p:cTn id="204" presetID="17" presetClass="entr" presetSubtype="8" fill="hold" grpId="0" nodeType="withEffect">
                                  <p:stCondLst>
                                    <p:cond delay="150"/>
                                  </p:stCondLst>
                                  <p:childTnLst>
                                    <p:set>
                                      <p:cBhvr>
                                        <p:cTn id="205" dur="1" fill="hold">
                                          <p:stCondLst>
                                            <p:cond delay="0"/>
                                          </p:stCondLst>
                                        </p:cTn>
                                        <p:tgtEl>
                                          <p:spTgt spid="2"/>
                                        </p:tgtEl>
                                        <p:attrNameLst>
                                          <p:attrName>style.visibility</p:attrName>
                                        </p:attrNameLst>
                                      </p:cBhvr>
                                      <p:to>
                                        <p:strVal val="visible"/>
                                      </p:to>
                                    </p:set>
                                    <p:anim calcmode="lin" valueType="num">
                                      <p:cBhvr>
                                        <p:cTn id="206" dur="500" fill="hold"/>
                                        <p:tgtEl>
                                          <p:spTgt spid="2"/>
                                        </p:tgtEl>
                                        <p:attrNameLst>
                                          <p:attrName>ppt_x</p:attrName>
                                        </p:attrNameLst>
                                      </p:cBhvr>
                                      <p:tavLst>
                                        <p:tav tm="0">
                                          <p:val>
                                            <p:strVal val="#ppt_x-#ppt_w/2"/>
                                          </p:val>
                                        </p:tav>
                                        <p:tav tm="100000">
                                          <p:val>
                                            <p:strVal val="#ppt_x"/>
                                          </p:val>
                                        </p:tav>
                                      </p:tavLst>
                                    </p:anim>
                                    <p:anim calcmode="lin" valueType="num">
                                      <p:cBhvr>
                                        <p:cTn id="207" dur="500" fill="hold"/>
                                        <p:tgtEl>
                                          <p:spTgt spid="2"/>
                                        </p:tgtEl>
                                        <p:attrNameLst>
                                          <p:attrName>ppt_y</p:attrName>
                                        </p:attrNameLst>
                                      </p:cBhvr>
                                      <p:tavLst>
                                        <p:tav tm="0">
                                          <p:val>
                                            <p:strVal val="#ppt_y"/>
                                          </p:val>
                                        </p:tav>
                                        <p:tav tm="100000">
                                          <p:val>
                                            <p:strVal val="#ppt_y"/>
                                          </p:val>
                                        </p:tav>
                                      </p:tavLst>
                                    </p:anim>
                                    <p:anim calcmode="lin" valueType="num">
                                      <p:cBhvr>
                                        <p:cTn id="208" dur="500" fill="hold"/>
                                        <p:tgtEl>
                                          <p:spTgt spid="2"/>
                                        </p:tgtEl>
                                        <p:attrNameLst>
                                          <p:attrName>ppt_w</p:attrName>
                                        </p:attrNameLst>
                                      </p:cBhvr>
                                      <p:tavLst>
                                        <p:tav tm="0">
                                          <p:val>
                                            <p:fltVal val="0"/>
                                          </p:val>
                                        </p:tav>
                                        <p:tav tm="100000">
                                          <p:val>
                                            <p:strVal val="#ppt_w"/>
                                          </p:val>
                                        </p:tav>
                                      </p:tavLst>
                                    </p:anim>
                                    <p:anim calcmode="lin" valueType="num">
                                      <p:cBhvr>
                                        <p:cTn id="209" dur="500" fill="hold"/>
                                        <p:tgtEl>
                                          <p:spTgt spid="2"/>
                                        </p:tgtEl>
                                        <p:attrNameLst>
                                          <p:attrName>ppt_h</p:attrName>
                                        </p:attrNameLst>
                                      </p:cBhvr>
                                      <p:tavLst>
                                        <p:tav tm="0">
                                          <p:val>
                                            <p:strVal val="#ppt_h"/>
                                          </p:val>
                                        </p:tav>
                                        <p:tav tm="100000">
                                          <p:val>
                                            <p:strVal val="#ppt_h"/>
                                          </p:val>
                                        </p:tav>
                                      </p:tavLst>
                                    </p:anim>
                                  </p:childTnLst>
                                </p:cTn>
                              </p:par>
                            </p:childTnLst>
                          </p:cTn>
                        </p:par>
                        <p:par>
                          <p:cTn id="210" fill="hold">
                            <p:stCondLst>
                              <p:cond delay="650"/>
                            </p:stCondLst>
                            <p:childTnLst>
                              <p:par>
                                <p:cTn id="211" presetID="17" presetClass="entr" presetSubtype="1" fill="hold" nodeType="afterEffect">
                                  <p:stCondLst>
                                    <p:cond delay="0"/>
                                  </p:stCondLst>
                                  <p:childTnLst>
                                    <p:set>
                                      <p:cBhvr>
                                        <p:cTn id="212" dur="1" fill="hold">
                                          <p:stCondLst>
                                            <p:cond delay="0"/>
                                          </p:stCondLst>
                                        </p:cTn>
                                        <p:tgtEl>
                                          <p:spTgt spid="27"/>
                                        </p:tgtEl>
                                        <p:attrNameLst>
                                          <p:attrName>style.visibility</p:attrName>
                                        </p:attrNameLst>
                                      </p:cBhvr>
                                      <p:to>
                                        <p:strVal val="visible"/>
                                      </p:to>
                                    </p:set>
                                    <p:anim calcmode="lin" valueType="num">
                                      <p:cBhvr>
                                        <p:cTn id="213" dur="200" fill="hold"/>
                                        <p:tgtEl>
                                          <p:spTgt spid="27"/>
                                        </p:tgtEl>
                                        <p:attrNameLst>
                                          <p:attrName>ppt_x</p:attrName>
                                        </p:attrNameLst>
                                      </p:cBhvr>
                                      <p:tavLst>
                                        <p:tav tm="0">
                                          <p:val>
                                            <p:strVal val="#ppt_x"/>
                                          </p:val>
                                        </p:tav>
                                        <p:tav tm="100000">
                                          <p:val>
                                            <p:strVal val="#ppt_x"/>
                                          </p:val>
                                        </p:tav>
                                      </p:tavLst>
                                    </p:anim>
                                    <p:anim calcmode="lin" valueType="num">
                                      <p:cBhvr>
                                        <p:cTn id="214" dur="200" fill="hold"/>
                                        <p:tgtEl>
                                          <p:spTgt spid="27"/>
                                        </p:tgtEl>
                                        <p:attrNameLst>
                                          <p:attrName>ppt_y</p:attrName>
                                        </p:attrNameLst>
                                      </p:cBhvr>
                                      <p:tavLst>
                                        <p:tav tm="0">
                                          <p:val>
                                            <p:strVal val="#ppt_y-#ppt_h/2"/>
                                          </p:val>
                                        </p:tav>
                                        <p:tav tm="100000">
                                          <p:val>
                                            <p:strVal val="#ppt_y"/>
                                          </p:val>
                                        </p:tav>
                                      </p:tavLst>
                                    </p:anim>
                                    <p:anim calcmode="lin" valueType="num">
                                      <p:cBhvr>
                                        <p:cTn id="215" dur="200" fill="hold"/>
                                        <p:tgtEl>
                                          <p:spTgt spid="27"/>
                                        </p:tgtEl>
                                        <p:attrNameLst>
                                          <p:attrName>ppt_w</p:attrName>
                                        </p:attrNameLst>
                                      </p:cBhvr>
                                      <p:tavLst>
                                        <p:tav tm="0">
                                          <p:val>
                                            <p:strVal val="#ppt_w"/>
                                          </p:val>
                                        </p:tav>
                                        <p:tav tm="100000">
                                          <p:val>
                                            <p:strVal val="#ppt_w"/>
                                          </p:val>
                                        </p:tav>
                                      </p:tavLst>
                                    </p:anim>
                                    <p:anim calcmode="lin" valueType="num">
                                      <p:cBhvr>
                                        <p:cTn id="216" dur="200" fill="hold"/>
                                        <p:tgtEl>
                                          <p:spTgt spid="27"/>
                                        </p:tgtEl>
                                        <p:attrNameLst>
                                          <p:attrName>ppt_h</p:attrName>
                                        </p:attrNameLst>
                                      </p:cBhvr>
                                      <p:tavLst>
                                        <p:tav tm="0">
                                          <p:val>
                                            <p:fltVal val="0"/>
                                          </p:val>
                                        </p:tav>
                                        <p:tav tm="100000">
                                          <p:val>
                                            <p:strVal val="#ppt_h"/>
                                          </p:val>
                                        </p:tav>
                                      </p:tavLst>
                                    </p:anim>
                                  </p:childTnLst>
                                </p:cTn>
                              </p:par>
                            </p:childTnLst>
                          </p:cTn>
                        </p:par>
                        <p:par>
                          <p:cTn id="217" fill="hold">
                            <p:stCondLst>
                              <p:cond delay="850"/>
                            </p:stCondLst>
                            <p:childTnLst>
                              <p:par>
                                <p:cTn id="218" presetID="17" presetClass="entr" presetSubtype="1" fill="hold" nodeType="afterEffect">
                                  <p:stCondLst>
                                    <p:cond delay="0"/>
                                  </p:stCondLst>
                                  <p:childTnLst>
                                    <p:set>
                                      <p:cBhvr>
                                        <p:cTn id="219" dur="1" fill="hold">
                                          <p:stCondLst>
                                            <p:cond delay="0"/>
                                          </p:stCondLst>
                                        </p:cTn>
                                        <p:tgtEl>
                                          <p:spTgt spid="5"/>
                                        </p:tgtEl>
                                        <p:attrNameLst>
                                          <p:attrName>style.visibility</p:attrName>
                                        </p:attrNameLst>
                                      </p:cBhvr>
                                      <p:to>
                                        <p:strVal val="visible"/>
                                      </p:to>
                                    </p:set>
                                    <p:anim calcmode="lin" valueType="num">
                                      <p:cBhvr>
                                        <p:cTn id="220" dur="200" fill="hold"/>
                                        <p:tgtEl>
                                          <p:spTgt spid="5"/>
                                        </p:tgtEl>
                                        <p:attrNameLst>
                                          <p:attrName>ppt_x</p:attrName>
                                        </p:attrNameLst>
                                      </p:cBhvr>
                                      <p:tavLst>
                                        <p:tav tm="0">
                                          <p:val>
                                            <p:strVal val="#ppt_x"/>
                                          </p:val>
                                        </p:tav>
                                        <p:tav tm="100000">
                                          <p:val>
                                            <p:strVal val="#ppt_x"/>
                                          </p:val>
                                        </p:tav>
                                      </p:tavLst>
                                    </p:anim>
                                    <p:anim calcmode="lin" valueType="num">
                                      <p:cBhvr>
                                        <p:cTn id="221" dur="200" fill="hold"/>
                                        <p:tgtEl>
                                          <p:spTgt spid="5"/>
                                        </p:tgtEl>
                                        <p:attrNameLst>
                                          <p:attrName>ppt_y</p:attrName>
                                        </p:attrNameLst>
                                      </p:cBhvr>
                                      <p:tavLst>
                                        <p:tav tm="0">
                                          <p:val>
                                            <p:strVal val="#ppt_y-#ppt_h/2"/>
                                          </p:val>
                                        </p:tav>
                                        <p:tav tm="100000">
                                          <p:val>
                                            <p:strVal val="#ppt_y"/>
                                          </p:val>
                                        </p:tav>
                                      </p:tavLst>
                                    </p:anim>
                                    <p:anim calcmode="lin" valueType="num">
                                      <p:cBhvr>
                                        <p:cTn id="222" dur="200" fill="hold"/>
                                        <p:tgtEl>
                                          <p:spTgt spid="5"/>
                                        </p:tgtEl>
                                        <p:attrNameLst>
                                          <p:attrName>ppt_w</p:attrName>
                                        </p:attrNameLst>
                                      </p:cBhvr>
                                      <p:tavLst>
                                        <p:tav tm="0">
                                          <p:val>
                                            <p:strVal val="#ppt_w"/>
                                          </p:val>
                                        </p:tav>
                                        <p:tav tm="100000">
                                          <p:val>
                                            <p:strVal val="#ppt_w"/>
                                          </p:val>
                                        </p:tav>
                                      </p:tavLst>
                                    </p:anim>
                                    <p:anim calcmode="lin" valueType="num">
                                      <p:cBhvr>
                                        <p:cTn id="223" dur="200" fill="hold"/>
                                        <p:tgtEl>
                                          <p:spTgt spid="5"/>
                                        </p:tgtEl>
                                        <p:attrNameLst>
                                          <p:attrName>ppt_h</p:attrName>
                                        </p:attrNameLst>
                                      </p:cBhvr>
                                      <p:tavLst>
                                        <p:tav tm="0">
                                          <p:val>
                                            <p:fltVal val="0"/>
                                          </p:val>
                                        </p:tav>
                                        <p:tav tm="100000">
                                          <p:val>
                                            <p:strVal val="#ppt_h"/>
                                          </p:val>
                                        </p:tav>
                                      </p:tavLst>
                                    </p:anim>
                                  </p:childTnLst>
                                </p:cTn>
                              </p:par>
                              <p:par>
                                <p:cTn id="224" presetID="22" presetClass="entr" presetSubtype="8" fill="hold" grpId="0" nodeType="withEffect">
                                  <p:stCondLst>
                                    <p:cond delay="250"/>
                                  </p:stCondLst>
                                  <p:childTnLst>
                                    <p:set>
                                      <p:cBhvr>
                                        <p:cTn id="225" dur="1" fill="hold">
                                          <p:stCondLst>
                                            <p:cond delay="0"/>
                                          </p:stCondLst>
                                        </p:cTn>
                                        <p:tgtEl>
                                          <p:spTgt spid="24"/>
                                        </p:tgtEl>
                                        <p:attrNameLst>
                                          <p:attrName>style.visibility</p:attrName>
                                        </p:attrNameLst>
                                      </p:cBhvr>
                                      <p:to>
                                        <p:strVal val="visible"/>
                                      </p:to>
                                    </p:set>
                                    <p:animEffect transition="in" filter="wipe(left)">
                                      <p:cBhvr>
                                        <p:cTn id="226" dur="500"/>
                                        <p:tgtEl>
                                          <p:spTgt spid="24"/>
                                        </p:tgtEl>
                                      </p:cBhvr>
                                    </p:animEffect>
                                  </p:childTnLst>
                                </p:cTn>
                              </p:par>
                            </p:childTnLst>
                          </p:cTn>
                        </p:par>
                        <p:par>
                          <p:cTn id="227" fill="hold">
                            <p:stCondLst>
                              <p:cond delay="1600"/>
                            </p:stCondLst>
                            <p:childTnLst>
                              <p:par>
                                <p:cTn id="228" presetID="22" presetClass="entr" presetSubtype="8" fill="hold" grpId="0" nodeType="afterEffect">
                                  <p:stCondLst>
                                    <p:cond delay="0"/>
                                  </p:stCondLst>
                                  <p:childTnLst>
                                    <p:set>
                                      <p:cBhvr>
                                        <p:cTn id="229" dur="1" fill="hold">
                                          <p:stCondLst>
                                            <p:cond delay="0"/>
                                          </p:stCondLst>
                                        </p:cTn>
                                        <p:tgtEl>
                                          <p:spTgt spid="3"/>
                                        </p:tgtEl>
                                        <p:attrNameLst>
                                          <p:attrName>style.visibility</p:attrName>
                                        </p:attrNameLst>
                                      </p:cBhvr>
                                      <p:to>
                                        <p:strVal val="visible"/>
                                      </p:to>
                                    </p:set>
                                    <p:animEffect transition="in" filter="wipe(left)">
                                      <p:cBhvr>
                                        <p:cTn id="2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1" grpId="0" animBg="1"/>
      <p:bldP spid="21" grpId="1" animBg="1"/>
      <p:bldP spid="24" grpId="0" animBg="1"/>
      <p:bldP spid="2" grpId="0"/>
      <p:bldP spid="3" grpId="0"/>
      <p:bldP spid="13" grpId="0" animBg="1"/>
      <p:bldP spid="14" grpId="0" animBg="1"/>
      <p:bldP spid="14" grpId="1" animBg="1"/>
      <p:bldP spid="15" grpId="0" animBg="1"/>
      <p:bldP spid="17" grpId="0"/>
      <p:bldP spid="18" grpId="0"/>
      <p:bldP spid="28" grpId="0" animBg="1"/>
      <p:bldP spid="29" grpId="0" animBg="1"/>
      <p:bldP spid="29" grpId="1" animBg="1"/>
      <p:bldP spid="30" grpId="0" animBg="1"/>
      <p:bldP spid="32" grpId="0"/>
      <p:bldP spid="33" grpId="0"/>
      <p:bldP spid="36" grpId="0" animBg="1"/>
      <p:bldP spid="37" grpId="0" animBg="1"/>
      <p:bldP spid="37" grpId="1" animBg="1"/>
      <p:bldP spid="38" grpId="0" animBg="1"/>
      <p:bldP spid="40" grpId="0"/>
      <p:bldP spid="41" grpId="0"/>
      <p:bldP spid="44" grpId="0" animBg="1"/>
      <p:bldP spid="45" grpId="0" animBg="1"/>
      <p:bldP spid="45" grpId="1" animBg="1"/>
      <p:bldP spid="46" grpId="0" animBg="1"/>
      <p:bldP spid="48" grpId="0"/>
      <p:bldP spid="49" grpId="0"/>
      <p:bldP spid="52" grpId="0" animBg="1"/>
      <p:bldP spid="53" grpId="0" animBg="1"/>
      <p:bldP spid="53" grpId="1" animBg="1"/>
      <p:bldP spid="54" grpId="0" animBg="1"/>
      <p:bldP spid="56"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86387975-E7CB-43DB-8A7A-9E467D007040}"/>
              </a:ext>
            </a:extLst>
          </p:cNvPr>
          <p:cNvGrpSpPr/>
          <p:nvPr/>
        </p:nvGrpSpPr>
        <p:grpSpPr>
          <a:xfrm>
            <a:off x="3170629" y="-89553"/>
            <a:ext cx="2182881" cy="6630706"/>
            <a:chOff x="3228999" y="-652907"/>
            <a:chExt cx="2182881" cy="6630706"/>
          </a:xfrm>
        </p:grpSpPr>
        <p:cxnSp>
          <p:nvCxnSpPr>
            <p:cNvPr id="118" name="Straight Connector 117">
              <a:extLst>
                <a:ext uri="{FF2B5EF4-FFF2-40B4-BE49-F238E27FC236}">
                  <a16:creationId xmlns:a16="http://schemas.microsoft.com/office/drawing/2014/main" id="{73637AA0-C467-4223-A327-CF9F0A37941D}"/>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5072EA1-026C-42F1-8C70-51978C0688B2}"/>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0" name="Freeform: Shape 119">
              <a:extLst>
                <a:ext uri="{FF2B5EF4-FFF2-40B4-BE49-F238E27FC236}">
                  <a16:creationId xmlns:a16="http://schemas.microsoft.com/office/drawing/2014/main" id="{E0E9D9F0-01E4-4D24-968D-5FD23FF4D802}"/>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2">
                <a:extLst>
                  <a:ext uri="{28A0092B-C50C-407E-A947-70E740481C1C}">
                    <a14:useLocalDpi xmlns:a14="http://schemas.microsoft.com/office/drawing/2010/main" val="0"/>
                  </a:ext>
                </a:extLst>
              </a:blip>
              <a:srcRect/>
              <a:stretch>
                <a:fillRect l="9594" t="18067" r="9594" b="18067"/>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21" name="Straight Connector 120">
              <a:extLst>
                <a:ext uri="{FF2B5EF4-FFF2-40B4-BE49-F238E27FC236}">
                  <a16:creationId xmlns:a16="http://schemas.microsoft.com/office/drawing/2014/main" id="{772FCAE1-EC24-475C-A96A-3EFB6D550C09}"/>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685AD02-9DCC-4D3F-A084-9CA332B4C183}"/>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885DDB0-81D2-4B51-A190-DBC103E44554}"/>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4" name="Arc 123">
              <a:extLst>
                <a:ext uri="{FF2B5EF4-FFF2-40B4-BE49-F238E27FC236}">
                  <a16:creationId xmlns:a16="http://schemas.microsoft.com/office/drawing/2014/main" id="{46FEC234-9EA6-4E94-9910-90CB1C62B458}"/>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569B4979-519E-4B7B-89CA-820654B20EEE}"/>
              </a:ext>
            </a:extLst>
          </p:cNvPr>
          <p:cNvGrpSpPr/>
          <p:nvPr/>
        </p:nvGrpSpPr>
        <p:grpSpPr>
          <a:xfrm rot="5400000">
            <a:off x="9022285" y="2041830"/>
            <a:ext cx="1671101" cy="5056015"/>
            <a:chOff x="10161270" y="1004434"/>
            <a:chExt cx="1671101" cy="5056015"/>
          </a:xfrm>
          <a:effectLst/>
        </p:grpSpPr>
        <p:sp>
          <p:nvSpPr>
            <p:cNvPr id="83" name="Rectangle: Top Corners Rounded 82">
              <a:extLst>
                <a:ext uri="{FF2B5EF4-FFF2-40B4-BE49-F238E27FC236}">
                  <a16:creationId xmlns:a16="http://schemas.microsoft.com/office/drawing/2014/main" id="{51C9E459-0754-4176-B998-00DAAE2F87CB}"/>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Top Corners Rounded 83">
              <a:extLst>
                <a:ext uri="{FF2B5EF4-FFF2-40B4-BE49-F238E27FC236}">
                  <a16:creationId xmlns:a16="http://schemas.microsoft.com/office/drawing/2014/main" id="{FB2D6D3D-F737-415B-A667-41C1DF50E4DF}"/>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95996FB-877E-42AA-AFC9-87BD85858D71}"/>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Arrow: Pentagon 85">
              <a:extLst>
                <a:ext uri="{FF2B5EF4-FFF2-40B4-BE49-F238E27FC236}">
                  <a16:creationId xmlns:a16="http://schemas.microsoft.com/office/drawing/2014/main" id="{841EA6AE-AD33-4E52-A154-3785C01CBEF2}"/>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Arrow: Pentagon 86">
              <a:extLst>
                <a:ext uri="{FF2B5EF4-FFF2-40B4-BE49-F238E27FC236}">
                  <a16:creationId xmlns:a16="http://schemas.microsoft.com/office/drawing/2014/main" id="{C635364A-73AB-481A-84D0-4B115D968D76}"/>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Arrow: Pentagon 87">
              <a:extLst>
                <a:ext uri="{FF2B5EF4-FFF2-40B4-BE49-F238E27FC236}">
                  <a16:creationId xmlns:a16="http://schemas.microsoft.com/office/drawing/2014/main" id="{27B877DC-85D6-4EA8-9ABB-26E08A89F8F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719CA58B-0C6D-4081-A53A-FEA5FF759AC2}"/>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0" name="TextBox 89">
              <a:extLst>
                <a:ext uri="{FF2B5EF4-FFF2-40B4-BE49-F238E27FC236}">
                  <a16:creationId xmlns:a16="http://schemas.microsoft.com/office/drawing/2014/main" id="{8400B140-12BF-4383-AEC8-B6BE863AB3F1}"/>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1" name="TextBox 90">
              <a:extLst>
                <a:ext uri="{FF2B5EF4-FFF2-40B4-BE49-F238E27FC236}">
                  <a16:creationId xmlns:a16="http://schemas.microsoft.com/office/drawing/2014/main" id="{ECF5459A-3473-471D-BCE6-0AED5BB2F0A4}"/>
                </a:ext>
              </a:extLst>
            </p:cNvPr>
            <p:cNvSpPr txBox="1"/>
            <p:nvPr/>
          </p:nvSpPr>
          <p:spPr>
            <a:xfrm rot="16200000">
              <a:off x="9585148" y="3612277"/>
              <a:ext cx="282334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إذاً حبة الطوب هي وحدة بناء المدرسة. ماهي أصغر وحدة في بناء الكائن الحي؟</a:t>
              </a:r>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grpSp>
      <p:grpSp>
        <p:nvGrpSpPr>
          <p:cNvPr id="67" name="Group 66">
            <a:extLst>
              <a:ext uri="{FF2B5EF4-FFF2-40B4-BE49-F238E27FC236}">
                <a16:creationId xmlns:a16="http://schemas.microsoft.com/office/drawing/2014/main" id="{BA713FED-C5FB-4175-9BB9-32B95F445263}"/>
              </a:ext>
            </a:extLst>
          </p:cNvPr>
          <p:cNvGrpSpPr/>
          <p:nvPr/>
        </p:nvGrpSpPr>
        <p:grpSpPr>
          <a:xfrm rot="5400000">
            <a:off x="9022285" y="-764591"/>
            <a:ext cx="1671101" cy="5056015"/>
            <a:chOff x="10161270" y="1004434"/>
            <a:chExt cx="1671101" cy="5056015"/>
          </a:xfrm>
          <a:effectLst/>
        </p:grpSpPr>
        <p:sp>
          <p:nvSpPr>
            <p:cNvPr id="58" name="Rectangle: Top Corners Rounded 57">
              <a:extLst>
                <a:ext uri="{FF2B5EF4-FFF2-40B4-BE49-F238E27FC236}">
                  <a16:creationId xmlns:a16="http://schemas.microsoft.com/office/drawing/2014/main" id="{4F05FD65-A26F-429C-ACC0-5D0CDECE0324}"/>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Top Corners Rounded 58">
              <a:extLst>
                <a:ext uri="{FF2B5EF4-FFF2-40B4-BE49-F238E27FC236}">
                  <a16:creationId xmlns:a16="http://schemas.microsoft.com/office/drawing/2014/main" id="{4C9D4162-64D1-466F-B18C-73F03B47E94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F94FA4E-C290-4982-B3DB-2FB3DE579224}"/>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910A3C52-26C3-4E2D-90DF-8139EDE559F6}"/>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1C935F6B-05B8-4020-8A51-4F5EACD8F721}"/>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Arrow: Pentagon 62">
              <a:extLst>
                <a:ext uri="{FF2B5EF4-FFF2-40B4-BE49-F238E27FC236}">
                  <a16:creationId xmlns:a16="http://schemas.microsoft.com/office/drawing/2014/main" id="{3BD2911A-2A72-4015-9E22-DF4000E004D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8943599-9751-48F9-8BC4-B3DBB11BB75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47EDCD8E-DFCF-45DC-AABF-028A1B8DED7C}"/>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B928F7F6-6AF5-411D-83AD-9E394911A394}"/>
                </a:ext>
              </a:extLst>
            </p:cNvPr>
            <p:cNvSpPr txBox="1"/>
            <p:nvPr/>
          </p:nvSpPr>
          <p:spPr>
            <a:xfrm rot="16200000">
              <a:off x="9585148" y="3315191"/>
              <a:ext cx="2823345" cy="132343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مبنى المدرسة يتكون من عدة طوابق كل طابق مقسم إلى مجموعة من الغرف كل غرفة مكونة من أربع جدران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الجدار الواحد يتألف من عدد كبير من حبات الطوب (الحجر).</a:t>
              </a:r>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427390" y="-1286622"/>
            <a:ext cx="470550" cy="3325331"/>
            <a:chOff x="10161271" y="1198609"/>
            <a:chExt cx="1671101"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أنظر و ألااحظ</a:t>
              </a:r>
            </a:p>
          </p:txBody>
        </p:sp>
      </p:grpSp>
      <p:pic>
        <p:nvPicPr>
          <p:cNvPr id="47" name="Picture 46">
            <a:extLst>
              <a:ext uri="{FF2B5EF4-FFF2-40B4-BE49-F238E27FC236}">
                <a16:creationId xmlns:a16="http://schemas.microsoft.com/office/drawing/2014/main" id="{5A0E07A5-0C43-40B3-B90D-32364FD4C06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513" b="90000" l="1500" r="96700">
                        <a14:foregroundMark x1="7200" y1="40385" x2="1500" y2="73846"/>
                        <a14:foregroundMark x1="1500" y1="73846" x2="1500" y2="73846"/>
                        <a14:foregroundMark x1="96700" y1="42692" x2="94400" y2="73590"/>
                        <a14:foregroundMark x1="50700" y1="5513" x2="47900" y2="17436"/>
                      </a14:backgroundRemoval>
                    </a14:imgEffect>
                  </a14:imgLayer>
                </a14:imgProps>
              </a:ext>
              <a:ext uri="{28A0092B-C50C-407E-A947-70E740481C1C}">
                <a14:useLocalDpi xmlns:a14="http://schemas.microsoft.com/office/drawing/2010/main" val="0"/>
              </a:ext>
            </a:extLst>
          </a:blip>
          <a:stretch>
            <a:fillRect/>
          </a:stretch>
        </p:blipFill>
        <p:spPr>
          <a:xfrm>
            <a:off x="852730" y="783404"/>
            <a:ext cx="3547403" cy="2766974"/>
          </a:xfrm>
          <a:prstGeom prst="rect">
            <a:avLst/>
          </a:prstGeom>
        </p:spPr>
      </p:pic>
      <p:pic>
        <p:nvPicPr>
          <p:cNvPr id="93" name="Picture 92">
            <a:extLst>
              <a:ext uri="{FF2B5EF4-FFF2-40B4-BE49-F238E27FC236}">
                <a16:creationId xmlns:a16="http://schemas.microsoft.com/office/drawing/2014/main" id="{86745970-936D-49BA-B4B4-A91E08A618B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788" b="98485" l="9709" r="89806">
                        <a14:foregroundMark x1="48544" y1="3788" x2="42233" y2="20455"/>
                        <a14:foregroundMark x1="50485" y1="93939" x2="49515" y2="79545"/>
                        <a14:foregroundMark x1="48058" y1="98485" x2="48058" y2="94697"/>
                      </a14:backgroundRemoval>
                    </a14:imgEffect>
                  </a14:imgLayer>
                </a14:imgProps>
              </a:ext>
              <a:ext uri="{28A0092B-C50C-407E-A947-70E740481C1C}">
                <a14:useLocalDpi xmlns:a14="http://schemas.microsoft.com/office/drawing/2010/main" val="0"/>
              </a:ext>
            </a:extLst>
          </a:blip>
          <a:stretch>
            <a:fillRect/>
          </a:stretch>
        </p:blipFill>
        <p:spPr>
          <a:xfrm>
            <a:off x="5114925" y="2023981"/>
            <a:ext cx="981075" cy="628650"/>
          </a:xfrm>
          <a:prstGeom prst="rect">
            <a:avLst/>
          </a:prstGeom>
        </p:spPr>
      </p:pic>
      <p:cxnSp>
        <p:nvCxnSpPr>
          <p:cNvPr id="99" name="Straight Connector 98">
            <a:extLst>
              <a:ext uri="{FF2B5EF4-FFF2-40B4-BE49-F238E27FC236}">
                <a16:creationId xmlns:a16="http://schemas.microsoft.com/office/drawing/2014/main" id="{AE677AFC-92D3-48E6-8131-BE836B789440}"/>
              </a:ext>
            </a:extLst>
          </p:cNvPr>
          <p:cNvCxnSpPr>
            <a:cxnSpLocks/>
          </p:cNvCxnSpPr>
          <p:nvPr/>
        </p:nvCxnSpPr>
        <p:spPr>
          <a:xfrm flipV="1">
            <a:off x="4604979" y="2597150"/>
            <a:ext cx="659171" cy="1819"/>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02" name="Picture 101">
            <a:extLst>
              <a:ext uri="{FF2B5EF4-FFF2-40B4-BE49-F238E27FC236}">
                <a16:creationId xmlns:a16="http://schemas.microsoft.com/office/drawing/2014/main" id="{10C9552C-4334-4312-B53B-A663F51940E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788" b="98485" l="9709" r="89806">
                        <a14:foregroundMark x1="48544" y1="3788" x2="42233" y2="20455"/>
                        <a14:foregroundMark x1="50485" y1="93939" x2="49515" y2="79545"/>
                        <a14:foregroundMark x1="48058" y1="98485" x2="48058" y2="94697"/>
                      </a14:backgroundRemoval>
                    </a14:imgEffect>
                  </a14:imgLayer>
                </a14:imgProps>
              </a:ext>
              <a:ext uri="{28A0092B-C50C-407E-A947-70E740481C1C}">
                <a14:useLocalDpi xmlns:a14="http://schemas.microsoft.com/office/drawing/2010/main" val="0"/>
              </a:ext>
            </a:extLst>
          </a:blip>
          <a:stretch>
            <a:fillRect/>
          </a:stretch>
        </p:blipFill>
        <p:spPr>
          <a:xfrm>
            <a:off x="5592096" y="2459161"/>
            <a:ext cx="981075" cy="628650"/>
          </a:xfrm>
          <a:prstGeom prst="rect">
            <a:avLst/>
          </a:prstGeom>
        </p:spPr>
      </p:pic>
      <p:pic>
        <p:nvPicPr>
          <p:cNvPr id="103" name="Picture 102">
            <a:extLst>
              <a:ext uri="{FF2B5EF4-FFF2-40B4-BE49-F238E27FC236}">
                <a16:creationId xmlns:a16="http://schemas.microsoft.com/office/drawing/2014/main" id="{FFDC65F5-2AD0-4F75-8E63-EEA55EBBDE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788" b="98485" l="9709" r="89806">
                        <a14:foregroundMark x1="48544" y1="3788" x2="42233" y2="20455"/>
                        <a14:foregroundMark x1="50485" y1="93939" x2="49515" y2="79545"/>
                        <a14:foregroundMark x1="48058" y1="98485" x2="48058" y2="94697"/>
                      </a14:backgroundRemoval>
                    </a14:imgEffect>
                  </a14:imgLayer>
                </a14:imgProps>
              </a:ext>
              <a:ext uri="{28A0092B-C50C-407E-A947-70E740481C1C}">
                <a14:useLocalDpi xmlns:a14="http://schemas.microsoft.com/office/drawing/2010/main" val="0"/>
              </a:ext>
            </a:extLst>
          </a:blip>
          <a:stretch>
            <a:fillRect/>
          </a:stretch>
        </p:blipFill>
        <p:spPr>
          <a:xfrm>
            <a:off x="5100364" y="2597150"/>
            <a:ext cx="981075" cy="628650"/>
          </a:xfrm>
          <a:prstGeom prst="rect">
            <a:avLst/>
          </a:prstGeom>
        </p:spPr>
      </p:pic>
      <p:grpSp>
        <p:nvGrpSpPr>
          <p:cNvPr id="109" name="Group 108">
            <a:extLst>
              <a:ext uri="{FF2B5EF4-FFF2-40B4-BE49-F238E27FC236}">
                <a16:creationId xmlns:a16="http://schemas.microsoft.com/office/drawing/2014/main" id="{55148138-0370-4077-BB5B-2A93DB4BE0D4}"/>
              </a:ext>
            </a:extLst>
          </p:cNvPr>
          <p:cNvGrpSpPr/>
          <p:nvPr/>
        </p:nvGrpSpPr>
        <p:grpSpPr>
          <a:xfrm rot="16200000">
            <a:off x="1429602" y="2368195"/>
            <a:ext cx="470550" cy="3325331"/>
            <a:chOff x="10161271" y="1198609"/>
            <a:chExt cx="1671101" cy="3718370"/>
          </a:xfrm>
          <a:effectLst/>
        </p:grpSpPr>
        <p:sp>
          <p:nvSpPr>
            <p:cNvPr id="110" name="Rectangle: Top Corners Rounded 109">
              <a:extLst>
                <a:ext uri="{FF2B5EF4-FFF2-40B4-BE49-F238E27FC236}">
                  <a16:creationId xmlns:a16="http://schemas.microsoft.com/office/drawing/2014/main" id="{25FA09EB-2CFD-492A-9922-049724E4B78E}"/>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Top Corners Rounded 110">
              <a:extLst>
                <a:ext uri="{FF2B5EF4-FFF2-40B4-BE49-F238E27FC236}">
                  <a16:creationId xmlns:a16="http://schemas.microsoft.com/office/drawing/2014/main" id="{E4212916-0185-4945-A8DA-8C43CB0B5E14}"/>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CC504C8E-4ECA-4C5D-A51B-C7A967AF532D}"/>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Arrow: Pentagon 112">
              <a:extLst>
                <a:ext uri="{FF2B5EF4-FFF2-40B4-BE49-F238E27FC236}">
                  <a16:creationId xmlns:a16="http://schemas.microsoft.com/office/drawing/2014/main" id="{1159D540-02C0-4C9A-AFFC-483B626FABB0}"/>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Arrow: Pentagon 113">
              <a:extLst>
                <a:ext uri="{FF2B5EF4-FFF2-40B4-BE49-F238E27FC236}">
                  <a16:creationId xmlns:a16="http://schemas.microsoft.com/office/drawing/2014/main" id="{15879146-CE78-4BF8-A2D2-646B338FFFB2}"/>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Arrow: Pentagon 114">
              <a:extLst>
                <a:ext uri="{FF2B5EF4-FFF2-40B4-BE49-F238E27FC236}">
                  <a16:creationId xmlns:a16="http://schemas.microsoft.com/office/drawing/2014/main" id="{0E5F9659-3DA7-4A6E-8170-0409363C0CE8}"/>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6" name="TextBox 115">
              <a:extLst>
                <a:ext uri="{FF2B5EF4-FFF2-40B4-BE49-F238E27FC236}">
                  <a16:creationId xmlns:a16="http://schemas.microsoft.com/office/drawing/2014/main" id="{17769DC4-E321-4A1F-A334-01901E24A527}"/>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الخلية</a:t>
              </a:r>
            </a:p>
          </p:txBody>
        </p:sp>
      </p:grpSp>
    </p:spTree>
    <p:extLst>
      <p:ext uri="{BB962C8B-B14F-4D97-AF65-F5344CB8AC3E}">
        <p14:creationId xmlns:p14="http://schemas.microsoft.com/office/powerpoint/2010/main" val="29922389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14:bounceEnd="40000">
                                          <p:cBhvr additive="base">
                                            <p:cTn id="13" dur="10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additive="base">
                                            <p:cTn id="29" dur="500" fill="hold"/>
                                            <p:tgtEl>
                                              <p:spTgt spid="93"/>
                                            </p:tgtEl>
                                            <p:attrNameLst>
                                              <p:attrName>ppt_x</p:attrName>
                                            </p:attrNameLst>
                                          </p:cBhvr>
                                          <p:tavLst>
                                            <p:tav tm="0">
                                              <p:val>
                                                <p:strVal val="#ppt_x"/>
                                              </p:val>
                                            </p:tav>
                                            <p:tav tm="100000">
                                              <p:val>
                                                <p:strVal val="#ppt_x"/>
                                              </p:val>
                                            </p:tav>
                                          </p:tavLst>
                                        </p:anim>
                                        <p:anim calcmode="lin" valueType="num">
                                          <p:cBhvr additive="base">
                                            <p:cTn id="30" dur="500" fill="hold"/>
                                            <p:tgtEl>
                                              <p:spTgt spid="9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3"/>
                                            </p:tgtEl>
                                            <p:attrNameLst>
                                              <p:attrName>style.visibility</p:attrName>
                                            </p:attrNameLst>
                                          </p:cBhvr>
                                          <p:to>
                                            <p:strVal val="visible"/>
                                          </p:to>
                                        </p:set>
                                        <p:anim calcmode="lin" valueType="num">
                                          <p:cBhvr additive="base">
                                            <p:cTn id="33" dur="500" fill="hold"/>
                                            <p:tgtEl>
                                              <p:spTgt spid="103"/>
                                            </p:tgtEl>
                                            <p:attrNameLst>
                                              <p:attrName>ppt_x</p:attrName>
                                            </p:attrNameLst>
                                          </p:cBhvr>
                                          <p:tavLst>
                                            <p:tav tm="0">
                                              <p:val>
                                                <p:strVal val="#ppt_x"/>
                                              </p:val>
                                            </p:tav>
                                            <p:tav tm="100000">
                                              <p:val>
                                                <p:strVal val="#ppt_x"/>
                                              </p:val>
                                            </p:tav>
                                          </p:tavLst>
                                        </p:anim>
                                        <p:anim calcmode="lin" valueType="num">
                                          <p:cBhvr additive="base">
                                            <p:cTn id="34" dur="500" fill="hold"/>
                                            <p:tgtEl>
                                              <p:spTgt spid="10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additive="base">
                                            <p:cTn id="37" dur="500" fill="hold"/>
                                            <p:tgtEl>
                                              <p:spTgt spid="102"/>
                                            </p:tgtEl>
                                            <p:attrNameLst>
                                              <p:attrName>ppt_x</p:attrName>
                                            </p:attrNameLst>
                                          </p:cBhvr>
                                          <p:tavLst>
                                            <p:tav tm="0">
                                              <p:val>
                                                <p:strVal val="#ppt_x"/>
                                              </p:val>
                                            </p:tav>
                                            <p:tav tm="100000">
                                              <p:val>
                                                <p:strVal val="#ppt_x"/>
                                              </p:val>
                                            </p:tav>
                                          </p:tavLst>
                                        </p:anim>
                                        <p:anim calcmode="lin" valueType="num">
                                          <p:cBhvr additive="base">
                                            <p:cTn id="3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14:presetBounceEnd="40000">
                                      <p:stCondLst>
                                        <p:cond delay="0"/>
                                      </p:stCondLst>
                                      <p:childTnLst>
                                        <p:set>
                                          <p:cBhvr>
                                            <p:cTn id="42" dur="1" fill="hold">
                                              <p:stCondLst>
                                                <p:cond delay="0"/>
                                              </p:stCondLst>
                                            </p:cTn>
                                            <p:tgtEl>
                                              <p:spTgt spid="82"/>
                                            </p:tgtEl>
                                            <p:attrNameLst>
                                              <p:attrName>style.visibility</p:attrName>
                                            </p:attrNameLst>
                                          </p:cBhvr>
                                          <p:to>
                                            <p:strVal val="visible"/>
                                          </p:to>
                                        </p:set>
                                        <p:anim calcmode="lin" valueType="num" p14:bounceEnd="40000">
                                          <p:cBhvr additive="base">
                                            <p:cTn id="43" dur="1000" fill="hold"/>
                                            <p:tgtEl>
                                              <p:spTgt spid="82"/>
                                            </p:tgtEl>
                                            <p:attrNameLst>
                                              <p:attrName>ppt_x</p:attrName>
                                            </p:attrNameLst>
                                          </p:cBhvr>
                                          <p:tavLst>
                                            <p:tav tm="0">
                                              <p:val>
                                                <p:strVal val="#ppt_x"/>
                                              </p:val>
                                            </p:tav>
                                            <p:tav tm="100000">
                                              <p:val>
                                                <p:strVal val="#ppt_x"/>
                                              </p:val>
                                            </p:tav>
                                          </p:tavLst>
                                        </p:anim>
                                        <p:anim calcmode="lin" valueType="num" p14:bounceEnd="40000">
                                          <p:cBhvr additive="base">
                                            <p:cTn id="44"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17"/>
                                            </p:tgtEl>
                                            <p:attrNameLst>
                                              <p:attrName>style.visibility</p:attrName>
                                            </p:attrNameLst>
                                          </p:cBhvr>
                                          <p:to>
                                            <p:strVal val="visible"/>
                                          </p:to>
                                        </p:set>
                                        <p:anim calcmode="lin" valueType="num">
                                          <p:cBhvr additive="base">
                                            <p:cTn id="49" dur="500" fill="hold"/>
                                            <p:tgtEl>
                                              <p:spTgt spid="117"/>
                                            </p:tgtEl>
                                            <p:attrNameLst>
                                              <p:attrName>ppt_x</p:attrName>
                                            </p:attrNameLst>
                                          </p:cBhvr>
                                          <p:tavLst>
                                            <p:tav tm="0">
                                              <p:val>
                                                <p:strVal val="#ppt_x"/>
                                              </p:val>
                                            </p:tav>
                                            <p:tav tm="100000">
                                              <p:val>
                                                <p:strVal val="#ppt_x"/>
                                              </p:val>
                                            </p:tav>
                                          </p:tavLst>
                                        </p:anim>
                                        <p:anim calcmode="lin" valueType="num">
                                          <p:cBhvr additive="base">
                                            <p:cTn id="50"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14:presetBounceEnd="40000">
                                      <p:stCondLst>
                                        <p:cond delay="0"/>
                                      </p:stCondLst>
                                      <p:childTnLst>
                                        <p:set>
                                          <p:cBhvr>
                                            <p:cTn id="54" dur="1" fill="hold">
                                              <p:stCondLst>
                                                <p:cond delay="0"/>
                                              </p:stCondLst>
                                            </p:cTn>
                                            <p:tgtEl>
                                              <p:spTgt spid="109"/>
                                            </p:tgtEl>
                                            <p:attrNameLst>
                                              <p:attrName>style.visibility</p:attrName>
                                            </p:attrNameLst>
                                          </p:cBhvr>
                                          <p:to>
                                            <p:strVal val="visible"/>
                                          </p:to>
                                        </p:set>
                                        <p:anim calcmode="lin" valueType="num" p14:bounceEnd="40000">
                                          <p:cBhvr additive="base">
                                            <p:cTn id="55" dur="1000" fill="hold"/>
                                            <p:tgtEl>
                                              <p:spTgt spid="109"/>
                                            </p:tgtEl>
                                            <p:attrNameLst>
                                              <p:attrName>ppt_x</p:attrName>
                                            </p:attrNameLst>
                                          </p:cBhvr>
                                          <p:tavLst>
                                            <p:tav tm="0">
                                              <p:val>
                                                <p:strVal val="#ppt_x"/>
                                              </p:val>
                                            </p:tav>
                                            <p:tav tm="100000">
                                              <p:val>
                                                <p:strVal val="#ppt_x"/>
                                              </p:val>
                                            </p:tav>
                                          </p:tavLst>
                                        </p:anim>
                                        <p:anim calcmode="lin" valueType="num" p14:bounceEnd="40000">
                                          <p:cBhvr additive="base">
                                            <p:cTn id="56" dur="10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1000" fill="hold"/>
                                            <p:tgtEl>
                                              <p:spTgt spid="67"/>
                                            </p:tgtEl>
                                            <p:attrNameLst>
                                              <p:attrName>ppt_x</p:attrName>
                                            </p:attrNameLst>
                                          </p:cBhvr>
                                          <p:tavLst>
                                            <p:tav tm="0">
                                              <p:val>
                                                <p:strVal val="#ppt_x"/>
                                              </p:val>
                                            </p:tav>
                                            <p:tav tm="100000">
                                              <p:val>
                                                <p:strVal val="#ppt_x"/>
                                              </p:val>
                                            </p:tav>
                                          </p:tavLst>
                                        </p:anim>
                                        <p:anim calcmode="lin" valueType="num">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additive="base">
                                            <p:cTn id="29" dur="500" fill="hold"/>
                                            <p:tgtEl>
                                              <p:spTgt spid="93"/>
                                            </p:tgtEl>
                                            <p:attrNameLst>
                                              <p:attrName>ppt_x</p:attrName>
                                            </p:attrNameLst>
                                          </p:cBhvr>
                                          <p:tavLst>
                                            <p:tav tm="0">
                                              <p:val>
                                                <p:strVal val="#ppt_x"/>
                                              </p:val>
                                            </p:tav>
                                            <p:tav tm="100000">
                                              <p:val>
                                                <p:strVal val="#ppt_x"/>
                                              </p:val>
                                            </p:tav>
                                          </p:tavLst>
                                        </p:anim>
                                        <p:anim calcmode="lin" valueType="num">
                                          <p:cBhvr additive="base">
                                            <p:cTn id="30" dur="500" fill="hold"/>
                                            <p:tgtEl>
                                              <p:spTgt spid="9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3"/>
                                            </p:tgtEl>
                                            <p:attrNameLst>
                                              <p:attrName>style.visibility</p:attrName>
                                            </p:attrNameLst>
                                          </p:cBhvr>
                                          <p:to>
                                            <p:strVal val="visible"/>
                                          </p:to>
                                        </p:set>
                                        <p:anim calcmode="lin" valueType="num">
                                          <p:cBhvr additive="base">
                                            <p:cTn id="33" dur="500" fill="hold"/>
                                            <p:tgtEl>
                                              <p:spTgt spid="103"/>
                                            </p:tgtEl>
                                            <p:attrNameLst>
                                              <p:attrName>ppt_x</p:attrName>
                                            </p:attrNameLst>
                                          </p:cBhvr>
                                          <p:tavLst>
                                            <p:tav tm="0">
                                              <p:val>
                                                <p:strVal val="#ppt_x"/>
                                              </p:val>
                                            </p:tav>
                                            <p:tav tm="100000">
                                              <p:val>
                                                <p:strVal val="#ppt_x"/>
                                              </p:val>
                                            </p:tav>
                                          </p:tavLst>
                                        </p:anim>
                                        <p:anim calcmode="lin" valueType="num">
                                          <p:cBhvr additive="base">
                                            <p:cTn id="34" dur="500" fill="hold"/>
                                            <p:tgtEl>
                                              <p:spTgt spid="10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additive="base">
                                            <p:cTn id="37" dur="500" fill="hold"/>
                                            <p:tgtEl>
                                              <p:spTgt spid="102"/>
                                            </p:tgtEl>
                                            <p:attrNameLst>
                                              <p:attrName>ppt_x</p:attrName>
                                            </p:attrNameLst>
                                          </p:cBhvr>
                                          <p:tavLst>
                                            <p:tav tm="0">
                                              <p:val>
                                                <p:strVal val="#ppt_x"/>
                                              </p:val>
                                            </p:tav>
                                            <p:tav tm="100000">
                                              <p:val>
                                                <p:strVal val="#ppt_x"/>
                                              </p:val>
                                            </p:tav>
                                          </p:tavLst>
                                        </p:anim>
                                        <p:anim calcmode="lin" valueType="num">
                                          <p:cBhvr additive="base">
                                            <p:cTn id="3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82"/>
                                            </p:tgtEl>
                                            <p:attrNameLst>
                                              <p:attrName>style.visibility</p:attrName>
                                            </p:attrNameLst>
                                          </p:cBhvr>
                                          <p:to>
                                            <p:strVal val="visible"/>
                                          </p:to>
                                        </p:set>
                                        <p:anim calcmode="lin" valueType="num">
                                          <p:cBhvr additive="base">
                                            <p:cTn id="43" dur="1000" fill="hold"/>
                                            <p:tgtEl>
                                              <p:spTgt spid="82"/>
                                            </p:tgtEl>
                                            <p:attrNameLst>
                                              <p:attrName>ppt_x</p:attrName>
                                            </p:attrNameLst>
                                          </p:cBhvr>
                                          <p:tavLst>
                                            <p:tav tm="0">
                                              <p:val>
                                                <p:strVal val="#ppt_x"/>
                                              </p:val>
                                            </p:tav>
                                            <p:tav tm="100000">
                                              <p:val>
                                                <p:strVal val="#ppt_x"/>
                                              </p:val>
                                            </p:tav>
                                          </p:tavLst>
                                        </p:anim>
                                        <p:anim calcmode="lin" valueType="num">
                                          <p:cBhvr additive="base">
                                            <p:cTn id="44"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17"/>
                                            </p:tgtEl>
                                            <p:attrNameLst>
                                              <p:attrName>style.visibility</p:attrName>
                                            </p:attrNameLst>
                                          </p:cBhvr>
                                          <p:to>
                                            <p:strVal val="visible"/>
                                          </p:to>
                                        </p:set>
                                        <p:anim calcmode="lin" valueType="num">
                                          <p:cBhvr additive="base">
                                            <p:cTn id="49" dur="500" fill="hold"/>
                                            <p:tgtEl>
                                              <p:spTgt spid="117"/>
                                            </p:tgtEl>
                                            <p:attrNameLst>
                                              <p:attrName>ppt_x</p:attrName>
                                            </p:attrNameLst>
                                          </p:cBhvr>
                                          <p:tavLst>
                                            <p:tav tm="0">
                                              <p:val>
                                                <p:strVal val="#ppt_x"/>
                                              </p:val>
                                            </p:tav>
                                            <p:tav tm="100000">
                                              <p:val>
                                                <p:strVal val="#ppt_x"/>
                                              </p:val>
                                            </p:tav>
                                          </p:tavLst>
                                        </p:anim>
                                        <p:anim calcmode="lin" valueType="num">
                                          <p:cBhvr additive="base">
                                            <p:cTn id="50"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9"/>
                                            </p:tgtEl>
                                            <p:attrNameLst>
                                              <p:attrName>style.visibility</p:attrName>
                                            </p:attrNameLst>
                                          </p:cBhvr>
                                          <p:to>
                                            <p:strVal val="visible"/>
                                          </p:to>
                                        </p:set>
                                        <p:anim calcmode="lin" valueType="num">
                                          <p:cBhvr additive="base">
                                            <p:cTn id="55" dur="1000" fill="hold"/>
                                            <p:tgtEl>
                                              <p:spTgt spid="109"/>
                                            </p:tgtEl>
                                            <p:attrNameLst>
                                              <p:attrName>ppt_x</p:attrName>
                                            </p:attrNameLst>
                                          </p:cBhvr>
                                          <p:tavLst>
                                            <p:tav tm="0">
                                              <p:val>
                                                <p:strVal val="#ppt_x"/>
                                              </p:val>
                                            </p:tav>
                                            <p:tav tm="100000">
                                              <p:val>
                                                <p:strVal val="#ppt_x"/>
                                              </p:val>
                                            </p:tav>
                                          </p:tavLst>
                                        </p:anim>
                                        <p:anim calcmode="lin" valueType="num">
                                          <p:cBhvr additive="base">
                                            <p:cTn id="56" dur="10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427390" y="-1286622"/>
            <a:ext cx="470550" cy="3325331"/>
            <a:chOff x="10161271" y="1198609"/>
            <a:chExt cx="1671101"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مفردات</a:t>
              </a:r>
            </a:p>
          </p:txBody>
        </p:sp>
      </p:grpSp>
      <p:grpSp>
        <p:nvGrpSpPr>
          <p:cNvPr id="109" name="Group 108">
            <a:extLst>
              <a:ext uri="{FF2B5EF4-FFF2-40B4-BE49-F238E27FC236}">
                <a16:creationId xmlns:a16="http://schemas.microsoft.com/office/drawing/2014/main" id="{55148138-0370-4077-BB5B-2A93DB4BE0D4}"/>
              </a:ext>
            </a:extLst>
          </p:cNvPr>
          <p:cNvGrpSpPr/>
          <p:nvPr/>
        </p:nvGrpSpPr>
        <p:grpSpPr>
          <a:xfrm rot="5400000" flipH="1">
            <a:off x="10261102" y="-200183"/>
            <a:ext cx="470550" cy="3325331"/>
            <a:chOff x="10161281" y="1198609"/>
            <a:chExt cx="1671102" cy="3718370"/>
          </a:xfrm>
          <a:effectLst/>
        </p:grpSpPr>
        <p:sp>
          <p:nvSpPr>
            <p:cNvPr id="110" name="Rectangle: Top Corners Rounded 109">
              <a:extLst>
                <a:ext uri="{FF2B5EF4-FFF2-40B4-BE49-F238E27FC236}">
                  <a16:creationId xmlns:a16="http://schemas.microsoft.com/office/drawing/2014/main" id="{25FA09EB-2CFD-492A-9922-049724E4B78E}"/>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Top Corners Rounded 110">
              <a:extLst>
                <a:ext uri="{FF2B5EF4-FFF2-40B4-BE49-F238E27FC236}">
                  <a16:creationId xmlns:a16="http://schemas.microsoft.com/office/drawing/2014/main" id="{E4212916-0185-4945-A8DA-8C43CB0B5E14}"/>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CC504C8E-4ECA-4C5D-A51B-C7A967AF532D}"/>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Arrow: Pentagon 112">
              <a:extLst>
                <a:ext uri="{FF2B5EF4-FFF2-40B4-BE49-F238E27FC236}">
                  <a16:creationId xmlns:a16="http://schemas.microsoft.com/office/drawing/2014/main" id="{1159D540-02C0-4C9A-AFFC-483B626FABB0}"/>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Arrow: Pentagon 113">
              <a:extLst>
                <a:ext uri="{FF2B5EF4-FFF2-40B4-BE49-F238E27FC236}">
                  <a16:creationId xmlns:a16="http://schemas.microsoft.com/office/drawing/2014/main" id="{15879146-CE78-4BF8-A2D2-646B338FFFB2}"/>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Arrow: Pentagon 114">
              <a:extLst>
                <a:ext uri="{FF2B5EF4-FFF2-40B4-BE49-F238E27FC236}">
                  <a16:creationId xmlns:a16="http://schemas.microsoft.com/office/drawing/2014/main" id="{0E5F9659-3DA7-4A6E-8170-0409363C0CE8}"/>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6" name="TextBox 115">
              <a:extLst>
                <a:ext uri="{FF2B5EF4-FFF2-40B4-BE49-F238E27FC236}">
                  <a16:creationId xmlns:a16="http://schemas.microsoft.com/office/drawing/2014/main" id="{17769DC4-E321-4A1F-A334-01901E24A527}"/>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الخلية</a:t>
              </a:r>
            </a:p>
          </p:txBody>
        </p:sp>
      </p:grpSp>
      <p:grpSp>
        <p:nvGrpSpPr>
          <p:cNvPr id="46" name="Group 45">
            <a:extLst>
              <a:ext uri="{FF2B5EF4-FFF2-40B4-BE49-F238E27FC236}">
                <a16:creationId xmlns:a16="http://schemas.microsoft.com/office/drawing/2014/main" id="{D2BFD15D-45D8-4F2F-A74B-ADDF6CA7208E}"/>
              </a:ext>
            </a:extLst>
          </p:cNvPr>
          <p:cNvGrpSpPr/>
          <p:nvPr/>
        </p:nvGrpSpPr>
        <p:grpSpPr>
          <a:xfrm rot="16200000">
            <a:off x="1336053" y="-274393"/>
            <a:ext cx="789787" cy="3461890"/>
            <a:chOff x="10161271" y="1198609"/>
            <a:chExt cx="1671101" cy="3718370"/>
          </a:xfrm>
          <a:effectLst/>
        </p:grpSpPr>
        <p:sp>
          <p:nvSpPr>
            <p:cNvPr id="48" name="Rectangle: Top Corners Rounded 47">
              <a:extLst>
                <a:ext uri="{FF2B5EF4-FFF2-40B4-BE49-F238E27FC236}">
                  <a16:creationId xmlns:a16="http://schemas.microsoft.com/office/drawing/2014/main" id="{C2FF8DD7-0A5D-49E2-A704-325EFAC941F3}"/>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Top Corners Rounded 48">
              <a:extLst>
                <a:ext uri="{FF2B5EF4-FFF2-40B4-BE49-F238E27FC236}">
                  <a16:creationId xmlns:a16="http://schemas.microsoft.com/office/drawing/2014/main" id="{8106AE48-FA25-44D7-BA28-E0C5465146E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BAB7F39-0353-4E68-8799-080DCEBAEAC2}"/>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Arrow: Pentagon 50">
              <a:extLst>
                <a:ext uri="{FF2B5EF4-FFF2-40B4-BE49-F238E27FC236}">
                  <a16:creationId xmlns:a16="http://schemas.microsoft.com/office/drawing/2014/main" id="{F46854EA-15E0-4E45-9CB0-95E42DBDA565}"/>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Arrow: Pentagon 51">
              <a:extLst>
                <a:ext uri="{FF2B5EF4-FFF2-40B4-BE49-F238E27FC236}">
                  <a16:creationId xmlns:a16="http://schemas.microsoft.com/office/drawing/2014/main" id="{A0007313-9DB7-499D-836F-6A2A5E6EB9DC}"/>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Arrow: Pentagon 52">
              <a:extLst>
                <a:ext uri="{FF2B5EF4-FFF2-40B4-BE49-F238E27FC236}">
                  <a16:creationId xmlns:a16="http://schemas.microsoft.com/office/drawing/2014/main" id="{FB1A7C92-A353-465B-BD03-DEC18F6938D4}"/>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TextBox 53">
              <a:extLst>
                <a:ext uri="{FF2B5EF4-FFF2-40B4-BE49-F238E27FC236}">
                  <a16:creationId xmlns:a16="http://schemas.microsoft.com/office/drawing/2014/main" id="{3AEADA93-20D3-4291-AAB6-D40F1BCE6AC1}"/>
                </a:ext>
              </a:extLst>
            </p:cNvPr>
            <p:cNvSpPr txBox="1"/>
            <p:nvPr/>
          </p:nvSpPr>
          <p:spPr>
            <a:xfrm rot="5400000">
              <a:off x="9926670" y="2993077"/>
              <a:ext cx="2753665" cy="781465"/>
            </a:xfrm>
            <a:prstGeom prst="rect">
              <a:avLst/>
            </a:prstGeom>
            <a:noFill/>
          </p:spPr>
          <p:txBody>
            <a:bodyPr wrap="square" rtlCol="0">
              <a:spAutoFit/>
            </a:bodyPr>
            <a:lstStyle/>
            <a:p>
              <a:pPr algn="ctr"/>
              <a:r>
                <a:rPr lang="ar-SY" dirty="0"/>
                <a:t>أصغر وحدة في المخلوق الحي</a:t>
              </a:r>
            </a:p>
          </p:txBody>
        </p:sp>
      </p:grpSp>
      <p:grpSp>
        <p:nvGrpSpPr>
          <p:cNvPr id="191" name="Group 190">
            <a:extLst>
              <a:ext uri="{FF2B5EF4-FFF2-40B4-BE49-F238E27FC236}">
                <a16:creationId xmlns:a16="http://schemas.microsoft.com/office/drawing/2014/main" id="{FB934D1E-AFC3-46B1-87E3-F99207DD8986}"/>
              </a:ext>
            </a:extLst>
          </p:cNvPr>
          <p:cNvGrpSpPr/>
          <p:nvPr/>
        </p:nvGrpSpPr>
        <p:grpSpPr>
          <a:xfrm rot="5400000" flipH="1">
            <a:off x="10259737" y="741587"/>
            <a:ext cx="470550" cy="3325331"/>
            <a:chOff x="10161281" y="1198609"/>
            <a:chExt cx="1671102" cy="3718370"/>
          </a:xfrm>
          <a:effectLst/>
        </p:grpSpPr>
        <p:sp>
          <p:nvSpPr>
            <p:cNvPr id="192" name="Rectangle: Top Corners Rounded 191">
              <a:extLst>
                <a:ext uri="{FF2B5EF4-FFF2-40B4-BE49-F238E27FC236}">
                  <a16:creationId xmlns:a16="http://schemas.microsoft.com/office/drawing/2014/main" id="{96DC8FEE-5483-4B66-A403-6C8B598DEDCF}"/>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Top Corners Rounded 192">
              <a:extLst>
                <a:ext uri="{FF2B5EF4-FFF2-40B4-BE49-F238E27FC236}">
                  <a16:creationId xmlns:a16="http://schemas.microsoft.com/office/drawing/2014/main" id="{878789E3-F3A2-4498-96F4-F344AAD544BE}"/>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BB1BBE59-D345-4D52-9F7E-ADA443D2D598}"/>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5" name="Arrow: Pentagon 194">
              <a:extLst>
                <a:ext uri="{FF2B5EF4-FFF2-40B4-BE49-F238E27FC236}">
                  <a16:creationId xmlns:a16="http://schemas.microsoft.com/office/drawing/2014/main" id="{192A691B-B8E7-4960-8D3E-C5224A45A746}"/>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Arrow: Pentagon 195">
              <a:extLst>
                <a:ext uri="{FF2B5EF4-FFF2-40B4-BE49-F238E27FC236}">
                  <a16:creationId xmlns:a16="http://schemas.microsoft.com/office/drawing/2014/main" id="{879F2B09-AC6C-4616-A90E-C5928A5DF353}"/>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Arrow: Pentagon 196">
              <a:extLst>
                <a:ext uri="{FF2B5EF4-FFF2-40B4-BE49-F238E27FC236}">
                  <a16:creationId xmlns:a16="http://schemas.microsoft.com/office/drawing/2014/main" id="{B8BD1772-5F3F-4632-99BC-A0F2FF2F2519}"/>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8" name="TextBox 197">
              <a:extLst>
                <a:ext uri="{FF2B5EF4-FFF2-40B4-BE49-F238E27FC236}">
                  <a16:creationId xmlns:a16="http://schemas.microsoft.com/office/drawing/2014/main" id="{AC75B845-44AA-4F74-B022-2018B9F76BD6}"/>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النسيج </a:t>
              </a:r>
            </a:p>
          </p:txBody>
        </p:sp>
      </p:grpSp>
      <p:grpSp>
        <p:nvGrpSpPr>
          <p:cNvPr id="199" name="Group 198">
            <a:extLst>
              <a:ext uri="{FF2B5EF4-FFF2-40B4-BE49-F238E27FC236}">
                <a16:creationId xmlns:a16="http://schemas.microsoft.com/office/drawing/2014/main" id="{B63DCA55-99BD-4B47-926F-D7C70D4A3E7F}"/>
              </a:ext>
            </a:extLst>
          </p:cNvPr>
          <p:cNvGrpSpPr/>
          <p:nvPr/>
        </p:nvGrpSpPr>
        <p:grpSpPr>
          <a:xfrm rot="5400000" flipH="1">
            <a:off x="10258372" y="1683357"/>
            <a:ext cx="470550" cy="3325331"/>
            <a:chOff x="10161281" y="1198609"/>
            <a:chExt cx="1671102" cy="3718370"/>
          </a:xfrm>
          <a:effectLst/>
        </p:grpSpPr>
        <p:sp>
          <p:nvSpPr>
            <p:cNvPr id="200" name="Rectangle: Top Corners Rounded 199">
              <a:extLst>
                <a:ext uri="{FF2B5EF4-FFF2-40B4-BE49-F238E27FC236}">
                  <a16:creationId xmlns:a16="http://schemas.microsoft.com/office/drawing/2014/main" id="{4178703E-0284-4478-BF90-0BD65CE87627}"/>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Top Corners Rounded 200">
              <a:extLst>
                <a:ext uri="{FF2B5EF4-FFF2-40B4-BE49-F238E27FC236}">
                  <a16:creationId xmlns:a16="http://schemas.microsoft.com/office/drawing/2014/main" id="{EB97F369-D4E5-43A9-8643-BB951B8BB7C3}"/>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61F8A942-B524-4DA5-B3B1-710017789593}"/>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3" name="Arrow: Pentagon 202">
              <a:extLst>
                <a:ext uri="{FF2B5EF4-FFF2-40B4-BE49-F238E27FC236}">
                  <a16:creationId xmlns:a16="http://schemas.microsoft.com/office/drawing/2014/main" id="{BB3F489E-C413-413C-A773-FBF451FD0F0C}"/>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Arrow: Pentagon 203">
              <a:extLst>
                <a:ext uri="{FF2B5EF4-FFF2-40B4-BE49-F238E27FC236}">
                  <a16:creationId xmlns:a16="http://schemas.microsoft.com/office/drawing/2014/main" id="{8A969E49-E1E6-42F4-A657-3D6C4A9F7114}"/>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Arrow: Pentagon 204">
              <a:extLst>
                <a:ext uri="{FF2B5EF4-FFF2-40B4-BE49-F238E27FC236}">
                  <a16:creationId xmlns:a16="http://schemas.microsoft.com/office/drawing/2014/main" id="{9091235A-F499-4F90-B32D-C8975F094E81}"/>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6" name="TextBox 205">
              <a:extLst>
                <a:ext uri="{FF2B5EF4-FFF2-40B4-BE49-F238E27FC236}">
                  <a16:creationId xmlns:a16="http://schemas.microsoft.com/office/drawing/2014/main" id="{968A75ED-3219-4371-8107-999D42483942}"/>
                </a:ext>
              </a:extLst>
            </p:cNvPr>
            <p:cNvSpPr txBox="1"/>
            <p:nvPr/>
          </p:nvSpPr>
          <p:spPr>
            <a:xfrm rot="5400000">
              <a:off x="10293700" y="2512859"/>
              <a:ext cx="1615004" cy="1311638"/>
            </a:xfrm>
            <a:prstGeom prst="rect">
              <a:avLst/>
            </a:prstGeom>
            <a:noFill/>
          </p:spPr>
          <p:txBody>
            <a:bodyPr wrap="square" rtlCol="0">
              <a:spAutoFit/>
            </a:bodyPr>
            <a:lstStyle/>
            <a:p>
              <a:pPr algn="ctr"/>
              <a:r>
                <a:rPr lang="ar-SY" b="1" dirty="0">
                  <a:solidFill>
                    <a:srgbClr val="FF0000"/>
                  </a:solidFill>
                </a:rPr>
                <a:t>العضو</a:t>
              </a:r>
            </a:p>
          </p:txBody>
        </p:sp>
      </p:grpSp>
      <p:grpSp>
        <p:nvGrpSpPr>
          <p:cNvPr id="207" name="Group 206">
            <a:extLst>
              <a:ext uri="{FF2B5EF4-FFF2-40B4-BE49-F238E27FC236}">
                <a16:creationId xmlns:a16="http://schemas.microsoft.com/office/drawing/2014/main" id="{51B0D703-A65F-422A-839D-F1F504361B7C}"/>
              </a:ext>
            </a:extLst>
          </p:cNvPr>
          <p:cNvGrpSpPr/>
          <p:nvPr/>
        </p:nvGrpSpPr>
        <p:grpSpPr>
          <a:xfrm rot="5400000" flipH="1">
            <a:off x="10257007" y="2625127"/>
            <a:ext cx="470550" cy="3325331"/>
            <a:chOff x="10161281" y="1198609"/>
            <a:chExt cx="1671102" cy="3718370"/>
          </a:xfrm>
          <a:effectLst/>
        </p:grpSpPr>
        <p:sp>
          <p:nvSpPr>
            <p:cNvPr id="208" name="Rectangle: Top Corners Rounded 207">
              <a:extLst>
                <a:ext uri="{FF2B5EF4-FFF2-40B4-BE49-F238E27FC236}">
                  <a16:creationId xmlns:a16="http://schemas.microsoft.com/office/drawing/2014/main" id="{455F53B1-4F76-4D5A-9A7F-8571C90EA189}"/>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Top Corners Rounded 208">
              <a:extLst>
                <a:ext uri="{FF2B5EF4-FFF2-40B4-BE49-F238E27FC236}">
                  <a16:creationId xmlns:a16="http://schemas.microsoft.com/office/drawing/2014/main" id="{6DD3D25E-543D-4218-B437-66B3A5A2B3A9}"/>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EEF8E04D-6F4B-4C6A-88DC-E02803E3C977}"/>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1" name="Arrow: Pentagon 210">
              <a:extLst>
                <a:ext uri="{FF2B5EF4-FFF2-40B4-BE49-F238E27FC236}">
                  <a16:creationId xmlns:a16="http://schemas.microsoft.com/office/drawing/2014/main" id="{CD911233-19EB-4498-A637-F24A8701CAE9}"/>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Arrow: Pentagon 211">
              <a:extLst>
                <a:ext uri="{FF2B5EF4-FFF2-40B4-BE49-F238E27FC236}">
                  <a16:creationId xmlns:a16="http://schemas.microsoft.com/office/drawing/2014/main" id="{CFCFEB48-793D-4965-A89D-02F85AE6E255}"/>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Arrow: Pentagon 212">
              <a:extLst>
                <a:ext uri="{FF2B5EF4-FFF2-40B4-BE49-F238E27FC236}">
                  <a16:creationId xmlns:a16="http://schemas.microsoft.com/office/drawing/2014/main" id="{2F41C0F8-6C2D-48F4-9001-13B6E6BE827A}"/>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4" name="TextBox 213">
              <a:extLst>
                <a:ext uri="{FF2B5EF4-FFF2-40B4-BE49-F238E27FC236}">
                  <a16:creationId xmlns:a16="http://schemas.microsoft.com/office/drawing/2014/main" id="{DA96D632-17D0-48E5-9096-77EDFA2DC785}"/>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الجهاز الحيوي </a:t>
              </a:r>
            </a:p>
          </p:txBody>
        </p:sp>
      </p:grpSp>
      <p:grpSp>
        <p:nvGrpSpPr>
          <p:cNvPr id="215" name="Group 214">
            <a:extLst>
              <a:ext uri="{FF2B5EF4-FFF2-40B4-BE49-F238E27FC236}">
                <a16:creationId xmlns:a16="http://schemas.microsoft.com/office/drawing/2014/main" id="{5F8B75D8-5B9D-461B-A5D3-F81FA644E8E3}"/>
              </a:ext>
            </a:extLst>
          </p:cNvPr>
          <p:cNvGrpSpPr/>
          <p:nvPr/>
        </p:nvGrpSpPr>
        <p:grpSpPr>
          <a:xfrm rot="5400000" flipH="1">
            <a:off x="10255642" y="3566897"/>
            <a:ext cx="470550" cy="3325331"/>
            <a:chOff x="10161281" y="1198609"/>
            <a:chExt cx="1671102" cy="3718370"/>
          </a:xfrm>
          <a:effectLst/>
        </p:grpSpPr>
        <p:sp>
          <p:nvSpPr>
            <p:cNvPr id="216" name="Rectangle: Top Corners Rounded 215">
              <a:extLst>
                <a:ext uri="{FF2B5EF4-FFF2-40B4-BE49-F238E27FC236}">
                  <a16:creationId xmlns:a16="http://schemas.microsoft.com/office/drawing/2014/main" id="{E91C9E53-337D-4390-AE86-1782F98CE6A9}"/>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Top Corners Rounded 216">
              <a:extLst>
                <a:ext uri="{FF2B5EF4-FFF2-40B4-BE49-F238E27FC236}">
                  <a16:creationId xmlns:a16="http://schemas.microsoft.com/office/drawing/2014/main" id="{57A0B30B-DE4C-41DE-AB3F-62487771AC6F}"/>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E9958EF7-34E9-4715-B59D-0F568EF1FBE8}"/>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9" name="Arrow: Pentagon 218">
              <a:extLst>
                <a:ext uri="{FF2B5EF4-FFF2-40B4-BE49-F238E27FC236}">
                  <a16:creationId xmlns:a16="http://schemas.microsoft.com/office/drawing/2014/main" id="{26D97FB4-6C5C-4C3A-A791-54E4D103485A}"/>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Arrow: Pentagon 219">
              <a:extLst>
                <a:ext uri="{FF2B5EF4-FFF2-40B4-BE49-F238E27FC236}">
                  <a16:creationId xmlns:a16="http://schemas.microsoft.com/office/drawing/2014/main" id="{A9A1E45A-4744-4C50-9D8A-F0974A050AD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Arrow: Pentagon 220">
              <a:extLst>
                <a:ext uri="{FF2B5EF4-FFF2-40B4-BE49-F238E27FC236}">
                  <a16:creationId xmlns:a16="http://schemas.microsoft.com/office/drawing/2014/main" id="{64DA928F-19A5-4BBC-AD9D-147AAFA4173E}"/>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2" name="TextBox 221">
              <a:extLst>
                <a:ext uri="{FF2B5EF4-FFF2-40B4-BE49-F238E27FC236}">
                  <a16:creationId xmlns:a16="http://schemas.microsoft.com/office/drawing/2014/main" id="{265C2BA5-671D-405D-8A8C-33457DC62CF1}"/>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الصفة</a:t>
              </a:r>
            </a:p>
          </p:txBody>
        </p:sp>
      </p:grpSp>
      <p:grpSp>
        <p:nvGrpSpPr>
          <p:cNvPr id="223" name="Group 222">
            <a:extLst>
              <a:ext uri="{FF2B5EF4-FFF2-40B4-BE49-F238E27FC236}">
                <a16:creationId xmlns:a16="http://schemas.microsoft.com/office/drawing/2014/main" id="{67199007-7C1E-45A8-AA2B-48A8C5966481}"/>
              </a:ext>
            </a:extLst>
          </p:cNvPr>
          <p:cNvGrpSpPr/>
          <p:nvPr/>
        </p:nvGrpSpPr>
        <p:grpSpPr>
          <a:xfrm rot="5400000" flipH="1">
            <a:off x="10254277" y="4508667"/>
            <a:ext cx="470550" cy="3325331"/>
            <a:chOff x="10161281" y="1198609"/>
            <a:chExt cx="1671102" cy="3718370"/>
          </a:xfrm>
          <a:effectLst/>
        </p:grpSpPr>
        <p:sp>
          <p:nvSpPr>
            <p:cNvPr id="224" name="Rectangle: Top Corners Rounded 223">
              <a:extLst>
                <a:ext uri="{FF2B5EF4-FFF2-40B4-BE49-F238E27FC236}">
                  <a16:creationId xmlns:a16="http://schemas.microsoft.com/office/drawing/2014/main" id="{63B498BB-165D-41B6-9090-211701384074}"/>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Top Corners Rounded 224">
              <a:extLst>
                <a:ext uri="{FF2B5EF4-FFF2-40B4-BE49-F238E27FC236}">
                  <a16:creationId xmlns:a16="http://schemas.microsoft.com/office/drawing/2014/main" id="{901BFFFD-1C8C-42B2-8E4E-94C952F6803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30C11988-6721-42F8-BBC0-84C0029CD87D}"/>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7" name="Arrow: Pentagon 226">
              <a:extLst>
                <a:ext uri="{FF2B5EF4-FFF2-40B4-BE49-F238E27FC236}">
                  <a16:creationId xmlns:a16="http://schemas.microsoft.com/office/drawing/2014/main" id="{D82B0D28-E8E6-48F7-AA52-C28341374707}"/>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Arrow: Pentagon 227">
              <a:extLst>
                <a:ext uri="{FF2B5EF4-FFF2-40B4-BE49-F238E27FC236}">
                  <a16:creationId xmlns:a16="http://schemas.microsoft.com/office/drawing/2014/main" id="{30BA67C0-20D7-4A27-A33B-FD49236181DD}"/>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Arrow: Pentagon 228">
              <a:extLst>
                <a:ext uri="{FF2B5EF4-FFF2-40B4-BE49-F238E27FC236}">
                  <a16:creationId xmlns:a16="http://schemas.microsoft.com/office/drawing/2014/main" id="{7DF52E8B-879C-42E7-8EEC-A477CCD6F195}"/>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0" name="TextBox 229">
              <a:extLst>
                <a:ext uri="{FF2B5EF4-FFF2-40B4-BE49-F238E27FC236}">
                  <a16:creationId xmlns:a16="http://schemas.microsoft.com/office/drawing/2014/main" id="{F6A16B3C-FB56-4C70-A27E-63BC0F0A9867}"/>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المملكة </a:t>
              </a:r>
            </a:p>
          </p:txBody>
        </p:sp>
      </p:grpSp>
      <p:grpSp>
        <p:nvGrpSpPr>
          <p:cNvPr id="232" name="Group 231">
            <a:extLst>
              <a:ext uri="{FF2B5EF4-FFF2-40B4-BE49-F238E27FC236}">
                <a16:creationId xmlns:a16="http://schemas.microsoft.com/office/drawing/2014/main" id="{E350DBB4-46D9-47D4-AF8A-A2A0C26F7536}"/>
              </a:ext>
            </a:extLst>
          </p:cNvPr>
          <p:cNvGrpSpPr/>
          <p:nvPr/>
        </p:nvGrpSpPr>
        <p:grpSpPr>
          <a:xfrm rot="16200000">
            <a:off x="1336052" y="663132"/>
            <a:ext cx="789787" cy="3461890"/>
            <a:chOff x="10161271" y="1198609"/>
            <a:chExt cx="1671101" cy="3718370"/>
          </a:xfrm>
          <a:effectLst/>
        </p:grpSpPr>
        <p:sp>
          <p:nvSpPr>
            <p:cNvPr id="233" name="Rectangle: Top Corners Rounded 232">
              <a:extLst>
                <a:ext uri="{FF2B5EF4-FFF2-40B4-BE49-F238E27FC236}">
                  <a16:creationId xmlns:a16="http://schemas.microsoft.com/office/drawing/2014/main" id="{6BADE17C-6EDC-4583-933A-C506AC8009AA}"/>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Top Corners Rounded 233">
              <a:extLst>
                <a:ext uri="{FF2B5EF4-FFF2-40B4-BE49-F238E27FC236}">
                  <a16:creationId xmlns:a16="http://schemas.microsoft.com/office/drawing/2014/main" id="{ABA198F3-FC9A-4D9D-AFA2-50FBC3FAC99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6AA48EB4-5E85-406D-8EE0-93EBF301655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6" name="Arrow: Pentagon 235">
              <a:extLst>
                <a:ext uri="{FF2B5EF4-FFF2-40B4-BE49-F238E27FC236}">
                  <a16:creationId xmlns:a16="http://schemas.microsoft.com/office/drawing/2014/main" id="{57491616-9DEB-41CD-985D-A1027C0C6CA6}"/>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Arrow: Pentagon 236">
              <a:extLst>
                <a:ext uri="{FF2B5EF4-FFF2-40B4-BE49-F238E27FC236}">
                  <a16:creationId xmlns:a16="http://schemas.microsoft.com/office/drawing/2014/main" id="{78EC2123-7340-4F67-8536-8349B36C1F03}"/>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Arrow: Pentagon 237">
              <a:extLst>
                <a:ext uri="{FF2B5EF4-FFF2-40B4-BE49-F238E27FC236}">
                  <a16:creationId xmlns:a16="http://schemas.microsoft.com/office/drawing/2014/main" id="{6F7B7B27-C537-4FBB-ABE6-538FAE53D9FB}"/>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9" name="TextBox 238">
              <a:extLst>
                <a:ext uri="{FF2B5EF4-FFF2-40B4-BE49-F238E27FC236}">
                  <a16:creationId xmlns:a16="http://schemas.microsoft.com/office/drawing/2014/main" id="{2AA45E69-4A68-4FD5-864C-157BB19CE110}"/>
                </a:ext>
              </a:extLst>
            </p:cNvPr>
            <p:cNvSpPr txBox="1"/>
            <p:nvPr/>
          </p:nvSpPr>
          <p:spPr>
            <a:xfrm rot="5400000">
              <a:off x="9926670" y="2993077"/>
              <a:ext cx="2753665" cy="781465"/>
            </a:xfrm>
            <a:prstGeom prst="rect">
              <a:avLst/>
            </a:prstGeom>
            <a:noFill/>
          </p:spPr>
          <p:txBody>
            <a:bodyPr wrap="square" rtlCol="0">
              <a:spAutoFit/>
            </a:bodyPr>
            <a:lstStyle/>
            <a:p>
              <a:pPr algn="ctr"/>
              <a:r>
                <a:rPr lang="ar-SY" dirty="0"/>
                <a:t>مجموعة من الخلايا المتماثلة </a:t>
              </a:r>
            </a:p>
          </p:txBody>
        </p:sp>
      </p:grpSp>
      <p:grpSp>
        <p:nvGrpSpPr>
          <p:cNvPr id="240" name="Group 239">
            <a:extLst>
              <a:ext uri="{FF2B5EF4-FFF2-40B4-BE49-F238E27FC236}">
                <a16:creationId xmlns:a16="http://schemas.microsoft.com/office/drawing/2014/main" id="{3DE41F7D-9124-4CB8-A3BB-8E07F777CB8E}"/>
              </a:ext>
            </a:extLst>
          </p:cNvPr>
          <p:cNvGrpSpPr/>
          <p:nvPr/>
        </p:nvGrpSpPr>
        <p:grpSpPr>
          <a:xfrm rot="16200000">
            <a:off x="1336051" y="1600657"/>
            <a:ext cx="789787" cy="3461890"/>
            <a:chOff x="10161271" y="1198609"/>
            <a:chExt cx="1671101" cy="3718370"/>
          </a:xfrm>
          <a:effectLst/>
        </p:grpSpPr>
        <p:sp>
          <p:nvSpPr>
            <p:cNvPr id="241" name="Rectangle: Top Corners Rounded 240">
              <a:extLst>
                <a:ext uri="{FF2B5EF4-FFF2-40B4-BE49-F238E27FC236}">
                  <a16:creationId xmlns:a16="http://schemas.microsoft.com/office/drawing/2014/main" id="{A60D2512-9091-4609-8F62-C659B292F4CD}"/>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Top Corners Rounded 241">
              <a:extLst>
                <a:ext uri="{FF2B5EF4-FFF2-40B4-BE49-F238E27FC236}">
                  <a16:creationId xmlns:a16="http://schemas.microsoft.com/office/drawing/2014/main" id="{F698BEB0-6CE5-4E9E-B99B-1E467E59AC33}"/>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E68A4E59-E4FC-4972-8FD8-8C2C534F6AB3}"/>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4" name="Arrow: Pentagon 243">
              <a:extLst>
                <a:ext uri="{FF2B5EF4-FFF2-40B4-BE49-F238E27FC236}">
                  <a16:creationId xmlns:a16="http://schemas.microsoft.com/office/drawing/2014/main" id="{2AC7EED7-DDC3-45C5-B196-849FE1BFBD7D}"/>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Arrow: Pentagon 244">
              <a:extLst>
                <a:ext uri="{FF2B5EF4-FFF2-40B4-BE49-F238E27FC236}">
                  <a16:creationId xmlns:a16="http://schemas.microsoft.com/office/drawing/2014/main" id="{70627E5C-2433-4D1D-AC7F-7C5CE993FB06}"/>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Arrow: Pentagon 245">
              <a:extLst>
                <a:ext uri="{FF2B5EF4-FFF2-40B4-BE49-F238E27FC236}">
                  <a16:creationId xmlns:a16="http://schemas.microsoft.com/office/drawing/2014/main" id="{0ED9BCB7-55E3-4D25-A6CD-3BEBA6B2280B}"/>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7" name="TextBox 246">
              <a:extLst>
                <a:ext uri="{FF2B5EF4-FFF2-40B4-BE49-F238E27FC236}">
                  <a16:creationId xmlns:a16="http://schemas.microsoft.com/office/drawing/2014/main" id="{31DA49F3-6778-4950-ACB0-AE7538B6E4C9}"/>
                </a:ext>
              </a:extLst>
            </p:cNvPr>
            <p:cNvSpPr txBox="1"/>
            <p:nvPr/>
          </p:nvSpPr>
          <p:spPr>
            <a:xfrm rot="5400000">
              <a:off x="9633621" y="2700027"/>
              <a:ext cx="2753665" cy="1367564"/>
            </a:xfrm>
            <a:prstGeom prst="rect">
              <a:avLst/>
            </a:prstGeom>
            <a:noFill/>
          </p:spPr>
          <p:txBody>
            <a:bodyPr wrap="square" rtlCol="0">
              <a:spAutoFit/>
            </a:bodyPr>
            <a:lstStyle/>
            <a:p>
              <a:pPr algn="ctr"/>
              <a:r>
                <a:rPr lang="ar-SY" dirty="0"/>
                <a:t>مجموعة من الأنسجة تقوم معاً بأداء وظيفة معينة </a:t>
              </a:r>
            </a:p>
          </p:txBody>
        </p:sp>
      </p:grpSp>
      <p:grpSp>
        <p:nvGrpSpPr>
          <p:cNvPr id="248" name="Group 247">
            <a:extLst>
              <a:ext uri="{FF2B5EF4-FFF2-40B4-BE49-F238E27FC236}">
                <a16:creationId xmlns:a16="http://schemas.microsoft.com/office/drawing/2014/main" id="{A36B51F7-B2E1-400E-BB0F-8E5100E52E11}"/>
              </a:ext>
            </a:extLst>
          </p:cNvPr>
          <p:cNvGrpSpPr/>
          <p:nvPr/>
        </p:nvGrpSpPr>
        <p:grpSpPr>
          <a:xfrm rot="16200000">
            <a:off x="1513737" y="2360509"/>
            <a:ext cx="789785" cy="3817257"/>
            <a:chOff x="10161273" y="1198609"/>
            <a:chExt cx="1671100" cy="4100065"/>
          </a:xfrm>
          <a:effectLst/>
        </p:grpSpPr>
        <p:sp>
          <p:nvSpPr>
            <p:cNvPr id="249" name="Rectangle: Top Corners Rounded 248">
              <a:extLst>
                <a:ext uri="{FF2B5EF4-FFF2-40B4-BE49-F238E27FC236}">
                  <a16:creationId xmlns:a16="http://schemas.microsoft.com/office/drawing/2014/main" id="{1BE5DB0C-B9A5-41CA-9143-C493BD900F04}"/>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Top Corners Rounded 249">
              <a:extLst>
                <a:ext uri="{FF2B5EF4-FFF2-40B4-BE49-F238E27FC236}">
                  <a16:creationId xmlns:a16="http://schemas.microsoft.com/office/drawing/2014/main" id="{A014FE69-1749-4590-A27F-8B8F5556DDF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457D5DB5-9012-4160-97CA-D73281B5DD79}"/>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2" name="Arrow: Pentagon 251">
              <a:extLst>
                <a:ext uri="{FF2B5EF4-FFF2-40B4-BE49-F238E27FC236}">
                  <a16:creationId xmlns:a16="http://schemas.microsoft.com/office/drawing/2014/main" id="{9607B98A-94F5-4548-97D9-005D9D86D575}"/>
                </a:ext>
              </a:extLst>
            </p:cNvPr>
            <p:cNvSpPr/>
            <p:nvPr/>
          </p:nvSpPr>
          <p:spPr>
            <a:xfrm rot="5400000">
              <a:off x="9340946" y="2807247"/>
              <a:ext cx="3311754" cy="1671100"/>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Arrow: Pentagon 252">
              <a:extLst>
                <a:ext uri="{FF2B5EF4-FFF2-40B4-BE49-F238E27FC236}">
                  <a16:creationId xmlns:a16="http://schemas.microsoft.com/office/drawing/2014/main" id="{99060F2B-0353-4177-9F17-469069061E87}"/>
                </a:ext>
              </a:extLst>
            </p:cNvPr>
            <p:cNvSpPr/>
            <p:nvPr/>
          </p:nvSpPr>
          <p:spPr>
            <a:xfrm rot="5400000">
              <a:off x="9503363" y="2875628"/>
              <a:ext cx="2986928"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Arrow: Pentagon 253">
              <a:extLst>
                <a:ext uri="{FF2B5EF4-FFF2-40B4-BE49-F238E27FC236}">
                  <a16:creationId xmlns:a16="http://schemas.microsoft.com/office/drawing/2014/main" id="{315332B9-1007-423D-BA89-EABBB0044F0C}"/>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5" name="TextBox 254">
              <a:extLst>
                <a:ext uri="{FF2B5EF4-FFF2-40B4-BE49-F238E27FC236}">
                  <a16:creationId xmlns:a16="http://schemas.microsoft.com/office/drawing/2014/main" id="{67747E1F-429A-473C-B1FA-3E0E93FFDA87}"/>
                </a:ext>
              </a:extLst>
            </p:cNvPr>
            <p:cNvSpPr txBox="1"/>
            <p:nvPr/>
          </p:nvSpPr>
          <p:spPr>
            <a:xfrm rot="5400000">
              <a:off x="9382312" y="2768161"/>
              <a:ext cx="3311753" cy="1367567"/>
            </a:xfrm>
            <a:prstGeom prst="rect">
              <a:avLst/>
            </a:prstGeom>
            <a:noFill/>
          </p:spPr>
          <p:txBody>
            <a:bodyPr wrap="square" rtlCol="0">
              <a:spAutoFit/>
            </a:bodyPr>
            <a:lstStyle/>
            <a:p>
              <a:pPr algn="ctr"/>
              <a:r>
                <a:rPr lang="ar-SY" dirty="0"/>
                <a:t>مجموعة من الأعضاء في الجسم تتآزر معاً للقيام بوظائف الحياة الأساسية </a:t>
              </a:r>
            </a:p>
          </p:txBody>
        </p:sp>
      </p:grpSp>
      <p:grpSp>
        <p:nvGrpSpPr>
          <p:cNvPr id="256" name="Group 255">
            <a:extLst>
              <a:ext uri="{FF2B5EF4-FFF2-40B4-BE49-F238E27FC236}">
                <a16:creationId xmlns:a16="http://schemas.microsoft.com/office/drawing/2014/main" id="{C3DED66A-E13D-43A9-B55F-EDC06924AA12}"/>
              </a:ext>
            </a:extLst>
          </p:cNvPr>
          <p:cNvGrpSpPr/>
          <p:nvPr/>
        </p:nvGrpSpPr>
        <p:grpSpPr>
          <a:xfrm rot="16200000">
            <a:off x="1336049" y="3475707"/>
            <a:ext cx="789787" cy="3461890"/>
            <a:chOff x="10161271" y="1198609"/>
            <a:chExt cx="1671101" cy="3718370"/>
          </a:xfrm>
          <a:effectLst/>
        </p:grpSpPr>
        <p:sp>
          <p:nvSpPr>
            <p:cNvPr id="257" name="Rectangle: Top Corners Rounded 256">
              <a:extLst>
                <a:ext uri="{FF2B5EF4-FFF2-40B4-BE49-F238E27FC236}">
                  <a16:creationId xmlns:a16="http://schemas.microsoft.com/office/drawing/2014/main" id="{3FFF15E8-4E7C-45CD-8A1C-CC97B63D31E0}"/>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Top Corners Rounded 257">
              <a:extLst>
                <a:ext uri="{FF2B5EF4-FFF2-40B4-BE49-F238E27FC236}">
                  <a16:creationId xmlns:a16="http://schemas.microsoft.com/office/drawing/2014/main" id="{C718DFBF-5652-4A19-B9AD-37FA99158AC3}"/>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A4E98E2D-13C0-4B08-A44B-E7F68B7D609D}"/>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0" name="Arrow: Pentagon 259">
              <a:extLst>
                <a:ext uri="{FF2B5EF4-FFF2-40B4-BE49-F238E27FC236}">
                  <a16:creationId xmlns:a16="http://schemas.microsoft.com/office/drawing/2014/main" id="{F3AD686C-F7DB-4B7F-A210-4517BAD2A929}"/>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Arrow: Pentagon 260">
              <a:extLst>
                <a:ext uri="{FF2B5EF4-FFF2-40B4-BE49-F238E27FC236}">
                  <a16:creationId xmlns:a16="http://schemas.microsoft.com/office/drawing/2014/main" id="{197A99F7-5746-4821-A0A6-1DEABC91A922}"/>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Arrow: Pentagon 261">
              <a:extLst>
                <a:ext uri="{FF2B5EF4-FFF2-40B4-BE49-F238E27FC236}">
                  <a16:creationId xmlns:a16="http://schemas.microsoft.com/office/drawing/2014/main" id="{068BFF33-7D3D-4094-9C43-EFBB1CAABB5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3" name="TextBox 262">
              <a:extLst>
                <a:ext uri="{FF2B5EF4-FFF2-40B4-BE49-F238E27FC236}">
                  <a16:creationId xmlns:a16="http://schemas.microsoft.com/office/drawing/2014/main" id="{DEC0D93D-EE67-4BFE-92EA-B5499A70EACD}"/>
                </a:ext>
              </a:extLst>
            </p:cNvPr>
            <p:cNvSpPr txBox="1"/>
            <p:nvPr/>
          </p:nvSpPr>
          <p:spPr>
            <a:xfrm rot="5400000">
              <a:off x="9633621" y="2700027"/>
              <a:ext cx="2753665" cy="1367564"/>
            </a:xfrm>
            <a:prstGeom prst="rect">
              <a:avLst/>
            </a:prstGeom>
            <a:noFill/>
          </p:spPr>
          <p:txBody>
            <a:bodyPr wrap="square" rtlCol="0">
              <a:spAutoFit/>
            </a:bodyPr>
            <a:lstStyle/>
            <a:p>
              <a:pPr algn="ctr"/>
              <a:r>
                <a:rPr lang="ar-SY" dirty="0"/>
                <a:t>خاصية من خصائص المخلوق الحي</a:t>
              </a:r>
            </a:p>
          </p:txBody>
        </p:sp>
      </p:grpSp>
      <p:grpSp>
        <p:nvGrpSpPr>
          <p:cNvPr id="264" name="Group 263">
            <a:extLst>
              <a:ext uri="{FF2B5EF4-FFF2-40B4-BE49-F238E27FC236}">
                <a16:creationId xmlns:a16="http://schemas.microsoft.com/office/drawing/2014/main" id="{77466C81-7346-4A15-A078-7995C778E8DA}"/>
              </a:ext>
            </a:extLst>
          </p:cNvPr>
          <p:cNvGrpSpPr/>
          <p:nvPr/>
        </p:nvGrpSpPr>
        <p:grpSpPr>
          <a:xfrm rot="16200000">
            <a:off x="1336048" y="4413232"/>
            <a:ext cx="789787" cy="3461890"/>
            <a:chOff x="10161271" y="1198609"/>
            <a:chExt cx="1671101" cy="3718370"/>
          </a:xfrm>
          <a:effectLst/>
        </p:grpSpPr>
        <p:sp>
          <p:nvSpPr>
            <p:cNvPr id="265" name="Rectangle: Top Corners Rounded 264">
              <a:extLst>
                <a:ext uri="{FF2B5EF4-FFF2-40B4-BE49-F238E27FC236}">
                  <a16:creationId xmlns:a16="http://schemas.microsoft.com/office/drawing/2014/main" id="{07EF7CB3-18BD-47D5-B20B-0F9B015C7DDA}"/>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BDAC73CB-3FEA-42E5-938C-6DC7BDEF3B24}"/>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554C933C-5FDA-4DAC-86EC-14A8DD2A9D57}"/>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8" name="Arrow: Pentagon 267">
              <a:extLst>
                <a:ext uri="{FF2B5EF4-FFF2-40B4-BE49-F238E27FC236}">
                  <a16:creationId xmlns:a16="http://schemas.microsoft.com/office/drawing/2014/main" id="{C12B3CC5-49F7-4E77-9520-B912D54BC135}"/>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Arrow: Pentagon 268">
              <a:extLst>
                <a:ext uri="{FF2B5EF4-FFF2-40B4-BE49-F238E27FC236}">
                  <a16:creationId xmlns:a16="http://schemas.microsoft.com/office/drawing/2014/main" id="{8F48CE21-E8F9-4DA9-90C5-9C490E1B8B5D}"/>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Arrow: Pentagon 269">
              <a:extLst>
                <a:ext uri="{FF2B5EF4-FFF2-40B4-BE49-F238E27FC236}">
                  <a16:creationId xmlns:a16="http://schemas.microsoft.com/office/drawing/2014/main" id="{FAB6C2EC-CECD-493A-B80E-6A818F02248A}"/>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1" name="TextBox 270">
              <a:extLst>
                <a:ext uri="{FF2B5EF4-FFF2-40B4-BE49-F238E27FC236}">
                  <a16:creationId xmlns:a16="http://schemas.microsoft.com/office/drawing/2014/main" id="{FE7ADAF8-DBEC-4D7F-86D3-3F04EA43E511}"/>
                </a:ext>
              </a:extLst>
            </p:cNvPr>
            <p:cNvSpPr txBox="1"/>
            <p:nvPr/>
          </p:nvSpPr>
          <p:spPr>
            <a:xfrm rot="5400000">
              <a:off x="9633621" y="2700027"/>
              <a:ext cx="2753665" cy="1367564"/>
            </a:xfrm>
            <a:prstGeom prst="rect">
              <a:avLst/>
            </a:prstGeom>
            <a:noFill/>
          </p:spPr>
          <p:txBody>
            <a:bodyPr wrap="square" rtlCol="0">
              <a:spAutoFit/>
            </a:bodyPr>
            <a:lstStyle/>
            <a:p>
              <a:pPr algn="ctr"/>
              <a:r>
                <a:rPr lang="ar-SY" dirty="0"/>
                <a:t>المجموعة الكبرى التي تصنف فيها المخلوقات الحية .</a:t>
              </a:r>
            </a:p>
          </p:txBody>
        </p:sp>
      </p:grpSp>
      <p:grpSp>
        <p:nvGrpSpPr>
          <p:cNvPr id="272" name="Group 271">
            <a:extLst>
              <a:ext uri="{FF2B5EF4-FFF2-40B4-BE49-F238E27FC236}">
                <a16:creationId xmlns:a16="http://schemas.microsoft.com/office/drawing/2014/main" id="{F0524AF7-813E-4625-BF38-105FEFB14422}"/>
              </a:ext>
            </a:extLst>
          </p:cNvPr>
          <p:cNvGrpSpPr/>
          <p:nvPr/>
        </p:nvGrpSpPr>
        <p:grpSpPr>
          <a:xfrm>
            <a:off x="4296214" y="-4"/>
            <a:ext cx="4014739" cy="5953140"/>
            <a:chOff x="3228999" y="2740977"/>
            <a:chExt cx="2182881" cy="3236822"/>
          </a:xfrm>
        </p:grpSpPr>
        <p:cxnSp>
          <p:nvCxnSpPr>
            <p:cNvPr id="273" name="Straight Connector 272">
              <a:extLst>
                <a:ext uri="{FF2B5EF4-FFF2-40B4-BE49-F238E27FC236}">
                  <a16:creationId xmlns:a16="http://schemas.microsoft.com/office/drawing/2014/main" id="{E009052A-6556-48B0-B4BE-402C411989B9}"/>
                </a:ext>
              </a:extLst>
            </p:cNvPr>
            <p:cNvCxnSpPr>
              <a:cxnSpLocks/>
            </p:cNvCxnSpPr>
            <p:nvPr/>
          </p:nvCxnSpPr>
          <p:spPr>
            <a:xfrm>
              <a:off x="4320440" y="2740977"/>
              <a:ext cx="0" cy="784096"/>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1E402D15-FA1A-4B4D-BE14-886213B73B6D}"/>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5" name="Freeform: Shape 274">
              <a:extLst>
                <a:ext uri="{FF2B5EF4-FFF2-40B4-BE49-F238E27FC236}">
                  <a16:creationId xmlns:a16="http://schemas.microsoft.com/office/drawing/2014/main" id="{6220334C-D1FF-4BFC-A8DB-D8280BB596AC}"/>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3">
                <a:extLst>
                  <a:ext uri="{28A0092B-C50C-407E-A947-70E740481C1C}">
                    <a14:useLocalDpi xmlns:a14="http://schemas.microsoft.com/office/drawing/2010/main" val="0"/>
                  </a:ext>
                </a:extLst>
              </a:blip>
              <a:srcRect/>
              <a:stretch>
                <a:fillRect l="-2690" t="-7623" r="2690" b="7623"/>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76" name="Straight Connector 275">
              <a:extLst>
                <a:ext uri="{FF2B5EF4-FFF2-40B4-BE49-F238E27FC236}">
                  <a16:creationId xmlns:a16="http://schemas.microsoft.com/office/drawing/2014/main" id="{F10EA9D9-6C14-4457-A147-7DCF5D5386CF}"/>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71186FA4-07E6-467A-9B6C-2FEEFE705923}"/>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CA3A2B2-88F1-4EDA-B984-15EC012EA2D7}"/>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9" name="Arc 278">
              <a:extLst>
                <a:ext uri="{FF2B5EF4-FFF2-40B4-BE49-F238E27FC236}">
                  <a16:creationId xmlns:a16="http://schemas.microsoft.com/office/drawing/2014/main" id="{3A1E6B37-435A-4E5F-AB0A-26C19A684166}"/>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Tree>
    <p:extLst>
      <p:ext uri="{BB962C8B-B14F-4D97-AF65-F5344CB8AC3E}">
        <p14:creationId xmlns:p14="http://schemas.microsoft.com/office/powerpoint/2010/main" val="36502432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14:bounceEnd="40000">
                                          <p:cBhvr additive="base">
                                            <p:cTn id="13" dur="1000" fill="hold"/>
                                            <p:tgtEl>
                                              <p:spTgt spid="109"/>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10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14:presetBounceEnd="40000">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14:bounceEnd="40000">
                                          <p:cBhvr additive="base">
                                            <p:cTn id="19" dur="10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20" dur="1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40000">
                                      <p:stCondLst>
                                        <p:cond delay="0"/>
                                      </p:stCondLst>
                                      <p:childTnLst>
                                        <p:set>
                                          <p:cBhvr>
                                            <p:cTn id="24" dur="1" fill="hold">
                                              <p:stCondLst>
                                                <p:cond delay="0"/>
                                              </p:stCondLst>
                                            </p:cTn>
                                            <p:tgtEl>
                                              <p:spTgt spid="191"/>
                                            </p:tgtEl>
                                            <p:attrNameLst>
                                              <p:attrName>style.visibility</p:attrName>
                                            </p:attrNameLst>
                                          </p:cBhvr>
                                          <p:to>
                                            <p:strVal val="visible"/>
                                          </p:to>
                                        </p:set>
                                        <p:anim calcmode="lin" valueType="num" p14:bounceEnd="40000">
                                          <p:cBhvr additive="base">
                                            <p:cTn id="25" dur="1000" fill="hold"/>
                                            <p:tgtEl>
                                              <p:spTgt spid="191"/>
                                            </p:tgtEl>
                                            <p:attrNameLst>
                                              <p:attrName>ppt_x</p:attrName>
                                            </p:attrNameLst>
                                          </p:cBhvr>
                                          <p:tavLst>
                                            <p:tav tm="0">
                                              <p:val>
                                                <p:strVal val="#ppt_x"/>
                                              </p:val>
                                            </p:tav>
                                            <p:tav tm="100000">
                                              <p:val>
                                                <p:strVal val="#ppt_x"/>
                                              </p:val>
                                            </p:tav>
                                          </p:tavLst>
                                        </p:anim>
                                        <p:anim calcmode="lin" valueType="num" p14:bounceEnd="40000">
                                          <p:cBhvr additive="base">
                                            <p:cTn id="26" dur="1000" fill="hold"/>
                                            <p:tgtEl>
                                              <p:spTgt spid="19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14:presetBounceEnd="40000">
                                      <p:stCondLst>
                                        <p:cond delay="0"/>
                                      </p:stCondLst>
                                      <p:childTnLst>
                                        <p:set>
                                          <p:cBhvr>
                                            <p:cTn id="30" dur="1" fill="hold">
                                              <p:stCondLst>
                                                <p:cond delay="0"/>
                                              </p:stCondLst>
                                            </p:cTn>
                                            <p:tgtEl>
                                              <p:spTgt spid="232"/>
                                            </p:tgtEl>
                                            <p:attrNameLst>
                                              <p:attrName>style.visibility</p:attrName>
                                            </p:attrNameLst>
                                          </p:cBhvr>
                                          <p:to>
                                            <p:strVal val="visible"/>
                                          </p:to>
                                        </p:set>
                                        <p:anim calcmode="lin" valueType="num" p14:bounceEnd="40000">
                                          <p:cBhvr additive="base">
                                            <p:cTn id="31" dur="1000" fill="hold"/>
                                            <p:tgtEl>
                                              <p:spTgt spid="232"/>
                                            </p:tgtEl>
                                            <p:attrNameLst>
                                              <p:attrName>ppt_x</p:attrName>
                                            </p:attrNameLst>
                                          </p:cBhvr>
                                          <p:tavLst>
                                            <p:tav tm="0">
                                              <p:val>
                                                <p:strVal val="#ppt_x"/>
                                              </p:val>
                                            </p:tav>
                                            <p:tav tm="100000">
                                              <p:val>
                                                <p:strVal val="#ppt_x"/>
                                              </p:val>
                                            </p:tav>
                                          </p:tavLst>
                                        </p:anim>
                                        <p:anim calcmode="lin" valueType="num" p14:bounceEnd="40000">
                                          <p:cBhvr additive="base">
                                            <p:cTn id="32" dur="1000" fill="hold"/>
                                            <p:tgtEl>
                                              <p:spTgt spid="2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14:presetBounceEnd="40000">
                                      <p:stCondLst>
                                        <p:cond delay="0"/>
                                      </p:stCondLst>
                                      <p:childTnLst>
                                        <p:set>
                                          <p:cBhvr>
                                            <p:cTn id="36" dur="1" fill="hold">
                                              <p:stCondLst>
                                                <p:cond delay="0"/>
                                              </p:stCondLst>
                                            </p:cTn>
                                            <p:tgtEl>
                                              <p:spTgt spid="199"/>
                                            </p:tgtEl>
                                            <p:attrNameLst>
                                              <p:attrName>style.visibility</p:attrName>
                                            </p:attrNameLst>
                                          </p:cBhvr>
                                          <p:to>
                                            <p:strVal val="visible"/>
                                          </p:to>
                                        </p:set>
                                        <p:anim calcmode="lin" valueType="num" p14:bounceEnd="40000">
                                          <p:cBhvr additive="base">
                                            <p:cTn id="37" dur="1000" fill="hold"/>
                                            <p:tgtEl>
                                              <p:spTgt spid="199"/>
                                            </p:tgtEl>
                                            <p:attrNameLst>
                                              <p:attrName>ppt_x</p:attrName>
                                            </p:attrNameLst>
                                          </p:cBhvr>
                                          <p:tavLst>
                                            <p:tav tm="0">
                                              <p:val>
                                                <p:strVal val="#ppt_x"/>
                                              </p:val>
                                            </p:tav>
                                            <p:tav tm="100000">
                                              <p:val>
                                                <p:strVal val="#ppt_x"/>
                                              </p:val>
                                            </p:tav>
                                          </p:tavLst>
                                        </p:anim>
                                        <p:anim calcmode="lin" valueType="num" p14:bounceEnd="40000">
                                          <p:cBhvr additive="base">
                                            <p:cTn id="38" dur="1000" fill="hold"/>
                                            <p:tgtEl>
                                              <p:spTgt spid="19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14:presetBounceEnd="40000">
                                      <p:stCondLst>
                                        <p:cond delay="0"/>
                                      </p:stCondLst>
                                      <p:childTnLst>
                                        <p:set>
                                          <p:cBhvr>
                                            <p:cTn id="42" dur="1" fill="hold">
                                              <p:stCondLst>
                                                <p:cond delay="0"/>
                                              </p:stCondLst>
                                            </p:cTn>
                                            <p:tgtEl>
                                              <p:spTgt spid="240"/>
                                            </p:tgtEl>
                                            <p:attrNameLst>
                                              <p:attrName>style.visibility</p:attrName>
                                            </p:attrNameLst>
                                          </p:cBhvr>
                                          <p:to>
                                            <p:strVal val="visible"/>
                                          </p:to>
                                        </p:set>
                                        <p:anim calcmode="lin" valueType="num" p14:bounceEnd="40000">
                                          <p:cBhvr additive="base">
                                            <p:cTn id="43" dur="1000" fill="hold"/>
                                            <p:tgtEl>
                                              <p:spTgt spid="240"/>
                                            </p:tgtEl>
                                            <p:attrNameLst>
                                              <p:attrName>ppt_x</p:attrName>
                                            </p:attrNameLst>
                                          </p:cBhvr>
                                          <p:tavLst>
                                            <p:tav tm="0">
                                              <p:val>
                                                <p:strVal val="#ppt_x"/>
                                              </p:val>
                                            </p:tav>
                                            <p:tav tm="100000">
                                              <p:val>
                                                <p:strVal val="#ppt_x"/>
                                              </p:val>
                                            </p:tav>
                                          </p:tavLst>
                                        </p:anim>
                                        <p:anim calcmode="lin" valueType="num" p14:bounceEnd="40000">
                                          <p:cBhvr additive="base">
                                            <p:cTn id="44" dur="1000" fill="hold"/>
                                            <p:tgtEl>
                                              <p:spTgt spid="2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14:presetBounceEnd="40000">
                                      <p:stCondLst>
                                        <p:cond delay="0"/>
                                      </p:stCondLst>
                                      <p:childTnLst>
                                        <p:set>
                                          <p:cBhvr>
                                            <p:cTn id="48" dur="1" fill="hold">
                                              <p:stCondLst>
                                                <p:cond delay="0"/>
                                              </p:stCondLst>
                                            </p:cTn>
                                            <p:tgtEl>
                                              <p:spTgt spid="207"/>
                                            </p:tgtEl>
                                            <p:attrNameLst>
                                              <p:attrName>style.visibility</p:attrName>
                                            </p:attrNameLst>
                                          </p:cBhvr>
                                          <p:to>
                                            <p:strVal val="visible"/>
                                          </p:to>
                                        </p:set>
                                        <p:anim calcmode="lin" valueType="num" p14:bounceEnd="40000">
                                          <p:cBhvr additive="base">
                                            <p:cTn id="49" dur="1000" fill="hold"/>
                                            <p:tgtEl>
                                              <p:spTgt spid="207"/>
                                            </p:tgtEl>
                                            <p:attrNameLst>
                                              <p:attrName>ppt_x</p:attrName>
                                            </p:attrNameLst>
                                          </p:cBhvr>
                                          <p:tavLst>
                                            <p:tav tm="0">
                                              <p:val>
                                                <p:strVal val="#ppt_x"/>
                                              </p:val>
                                            </p:tav>
                                            <p:tav tm="100000">
                                              <p:val>
                                                <p:strVal val="#ppt_x"/>
                                              </p:val>
                                            </p:tav>
                                          </p:tavLst>
                                        </p:anim>
                                        <p:anim calcmode="lin" valueType="num" p14:bounceEnd="40000">
                                          <p:cBhvr additive="base">
                                            <p:cTn id="50" dur="1000" fill="hold"/>
                                            <p:tgtEl>
                                              <p:spTgt spid="20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14:presetBounceEnd="40000">
                                      <p:stCondLst>
                                        <p:cond delay="0"/>
                                      </p:stCondLst>
                                      <p:childTnLst>
                                        <p:set>
                                          <p:cBhvr>
                                            <p:cTn id="54" dur="1" fill="hold">
                                              <p:stCondLst>
                                                <p:cond delay="0"/>
                                              </p:stCondLst>
                                            </p:cTn>
                                            <p:tgtEl>
                                              <p:spTgt spid="248"/>
                                            </p:tgtEl>
                                            <p:attrNameLst>
                                              <p:attrName>style.visibility</p:attrName>
                                            </p:attrNameLst>
                                          </p:cBhvr>
                                          <p:to>
                                            <p:strVal val="visible"/>
                                          </p:to>
                                        </p:set>
                                        <p:anim calcmode="lin" valueType="num" p14:bounceEnd="40000">
                                          <p:cBhvr additive="base">
                                            <p:cTn id="55" dur="1000" fill="hold"/>
                                            <p:tgtEl>
                                              <p:spTgt spid="248"/>
                                            </p:tgtEl>
                                            <p:attrNameLst>
                                              <p:attrName>ppt_x</p:attrName>
                                            </p:attrNameLst>
                                          </p:cBhvr>
                                          <p:tavLst>
                                            <p:tav tm="0">
                                              <p:val>
                                                <p:strVal val="#ppt_x"/>
                                              </p:val>
                                            </p:tav>
                                            <p:tav tm="100000">
                                              <p:val>
                                                <p:strVal val="#ppt_x"/>
                                              </p:val>
                                            </p:tav>
                                          </p:tavLst>
                                        </p:anim>
                                        <p:anim calcmode="lin" valueType="num" p14:bounceEnd="40000">
                                          <p:cBhvr additive="base">
                                            <p:cTn id="56" dur="1000" fill="hold"/>
                                            <p:tgtEl>
                                              <p:spTgt spid="24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14:presetBounceEnd="40000">
                                      <p:stCondLst>
                                        <p:cond delay="0"/>
                                      </p:stCondLst>
                                      <p:childTnLst>
                                        <p:set>
                                          <p:cBhvr>
                                            <p:cTn id="60" dur="1" fill="hold">
                                              <p:stCondLst>
                                                <p:cond delay="0"/>
                                              </p:stCondLst>
                                            </p:cTn>
                                            <p:tgtEl>
                                              <p:spTgt spid="215"/>
                                            </p:tgtEl>
                                            <p:attrNameLst>
                                              <p:attrName>style.visibility</p:attrName>
                                            </p:attrNameLst>
                                          </p:cBhvr>
                                          <p:to>
                                            <p:strVal val="visible"/>
                                          </p:to>
                                        </p:set>
                                        <p:anim calcmode="lin" valueType="num" p14:bounceEnd="40000">
                                          <p:cBhvr additive="base">
                                            <p:cTn id="61" dur="1000" fill="hold"/>
                                            <p:tgtEl>
                                              <p:spTgt spid="215"/>
                                            </p:tgtEl>
                                            <p:attrNameLst>
                                              <p:attrName>ppt_x</p:attrName>
                                            </p:attrNameLst>
                                          </p:cBhvr>
                                          <p:tavLst>
                                            <p:tav tm="0">
                                              <p:val>
                                                <p:strVal val="#ppt_x"/>
                                              </p:val>
                                            </p:tav>
                                            <p:tav tm="100000">
                                              <p:val>
                                                <p:strVal val="#ppt_x"/>
                                              </p:val>
                                            </p:tav>
                                          </p:tavLst>
                                        </p:anim>
                                        <p:anim calcmode="lin" valueType="num" p14:bounceEnd="40000">
                                          <p:cBhvr additive="base">
                                            <p:cTn id="62" dur="1000" fill="hold"/>
                                            <p:tgtEl>
                                              <p:spTgt spid="215"/>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14:presetBounceEnd="40000">
                                      <p:stCondLst>
                                        <p:cond delay="0"/>
                                      </p:stCondLst>
                                      <p:childTnLst>
                                        <p:set>
                                          <p:cBhvr>
                                            <p:cTn id="66" dur="1" fill="hold">
                                              <p:stCondLst>
                                                <p:cond delay="0"/>
                                              </p:stCondLst>
                                            </p:cTn>
                                            <p:tgtEl>
                                              <p:spTgt spid="256"/>
                                            </p:tgtEl>
                                            <p:attrNameLst>
                                              <p:attrName>style.visibility</p:attrName>
                                            </p:attrNameLst>
                                          </p:cBhvr>
                                          <p:to>
                                            <p:strVal val="visible"/>
                                          </p:to>
                                        </p:set>
                                        <p:anim calcmode="lin" valueType="num" p14:bounceEnd="40000">
                                          <p:cBhvr additive="base">
                                            <p:cTn id="67" dur="1000" fill="hold"/>
                                            <p:tgtEl>
                                              <p:spTgt spid="256"/>
                                            </p:tgtEl>
                                            <p:attrNameLst>
                                              <p:attrName>ppt_x</p:attrName>
                                            </p:attrNameLst>
                                          </p:cBhvr>
                                          <p:tavLst>
                                            <p:tav tm="0">
                                              <p:val>
                                                <p:strVal val="#ppt_x"/>
                                              </p:val>
                                            </p:tav>
                                            <p:tav tm="100000">
                                              <p:val>
                                                <p:strVal val="#ppt_x"/>
                                              </p:val>
                                            </p:tav>
                                          </p:tavLst>
                                        </p:anim>
                                        <p:anim calcmode="lin" valueType="num" p14:bounceEnd="40000">
                                          <p:cBhvr additive="base">
                                            <p:cTn id="68" dur="1000" fill="hold"/>
                                            <p:tgtEl>
                                              <p:spTgt spid="25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nodeType="clickEffect" p14:presetBounceEnd="40000">
                                      <p:stCondLst>
                                        <p:cond delay="0"/>
                                      </p:stCondLst>
                                      <p:childTnLst>
                                        <p:set>
                                          <p:cBhvr>
                                            <p:cTn id="72" dur="1" fill="hold">
                                              <p:stCondLst>
                                                <p:cond delay="0"/>
                                              </p:stCondLst>
                                            </p:cTn>
                                            <p:tgtEl>
                                              <p:spTgt spid="223"/>
                                            </p:tgtEl>
                                            <p:attrNameLst>
                                              <p:attrName>style.visibility</p:attrName>
                                            </p:attrNameLst>
                                          </p:cBhvr>
                                          <p:to>
                                            <p:strVal val="visible"/>
                                          </p:to>
                                        </p:set>
                                        <p:anim calcmode="lin" valueType="num" p14:bounceEnd="40000">
                                          <p:cBhvr additive="base">
                                            <p:cTn id="73" dur="1000" fill="hold"/>
                                            <p:tgtEl>
                                              <p:spTgt spid="223"/>
                                            </p:tgtEl>
                                            <p:attrNameLst>
                                              <p:attrName>ppt_x</p:attrName>
                                            </p:attrNameLst>
                                          </p:cBhvr>
                                          <p:tavLst>
                                            <p:tav tm="0">
                                              <p:val>
                                                <p:strVal val="#ppt_x"/>
                                              </p:val>
                                            </p:tav>
                                            <p:tav tm="100000">
                                              <p:val>
                                                <p:strVal val="#ppt_x"/>
                                              </p:val>
                                            </p:tav>
                                          </p:tavLst>
                                        </p:anim>
                                        <p:anim calcmode="lin" valueType="num" p14:bounceEnd="40000">
                                          <p:cBhvr additive="base">
                                            <p:cTn id="74" dur="1000" fill="hold"/>
                                            <p:tgtEl>
                                              <p:spTgt spid="223"/>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14:presetBounceEnd="40000">
                                      <p:stCondLst>
                                        <p:cond delay="0"/>
                                      </p:stCondLst>
                                      <p:childTnLst>
                                        <p:set>
                                          <p:cBhvr>
                                            <p:cTn id="78" dur="1" fill="hold">
                                              <p:stCondLst>
                                                <p:cond delay="0"/>
                                              </p:stCondLst>
                                            </p:cTn>
                                            <p:tgtEl>
                                              <p:spTgt spid="264"/>
                                            </p:tgtEl>
                                            <p:attrNameLst>
                                              <p:attrName>style.visibility</p:attrName>
                                            </p:attrNameLst>
                                          </p:cBhvr>
                                          <p:to>
                                            <p:strVal val="visible"/>
                                          </p:to>
                                        </p:set>
                                        <p:anim calcmode="lin" valueType="num" p14:bounceEnd="40000">
                                          <p:cBhvr additive="base">
                                            <p:cTn id="79" dur="1000" fill="hold"/>
                                            <p:tgtEl>
                                              <p:spTgt spid="264"/>
                                            </p:tgtEl>
                                            <p:attrNameLst>
                                              <p:attrName>ppt_x</p:attrName>
                                            </p:attrNameLst>
                                          </p:cBhvr>
                                          <p:tavLst>
                                            <p:tav tm="0">
                                              <p:val>
                                                <p:strVal val="#ppt_x"/>
                                              </p:val>
                                            </p:tav>
                                            <p:tav tm="100000">
                                              <p:val>
                                                <p:strVal val="#ppt_x"/>
                                              </p:val>
                                            </p:tav>
                                          </p:tavLst>
                                        </p:anim>
                                        <p:anim calcmode="lin" valueType="num" p14:bounceEnd="40000">
                                          <p:cBhvr additive="base">
                                            <p:cTn id="80" dur="1000" fill="hold"/>
                                            <p:tgtEl>
                                              <p:spTgt spid="26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272"/>
                                            </p:tgtEl>
                                            <p:attrNameLst>
                                              <p:attrName>style.visibility</p:attrName>
                                            </p:attrNameLst>
                                          </p:cBhvr>
                                          <p:to>
                                            <p:strVal val="visible"/>
                                          </p:to>
                                        </p:set>
                                        <p:anim calcmode="lin" valueType="num">
                                          <p:cBhvr additive="base">
                                            <p:cTn id="85" dur="500" fill="hold"/>
                                            <p:tgtEl>
                                              <p:spTgt spid="272"/>
                                            </p:tgtEl>
                                            <p:attrNameLst>
                                              <p:attrName>ppt_x</p:attrName>
                                            </p:attrNameLst>
                                          </p:cBhvr>
                                          <p:tavLst>
                                            <p:tav tm="0">
                                              <p:val>
                                                <p:strVal val="#ppt_x"/>
                                              </p:val>
                                            </p:tav>
                                            <p:tav tm="100000">
                                              <p:val>
                                                <p:strVal val="#ppt_x"/>
                                              </p:val>
                                            </p:tav>
                                          </p:tavLst>
                                        </p:anim>
                                        <p:anim calcmode="lin" valueType="num">
                                          <p:cBhvr additive="base">
                                            <p:cTn id="86" dur="500" fill="hold"/>
                                            <p:tgtEl>
                                              <p:spTgt spid="2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1000" fill="hold"/>
                                            <p:tgtEl>
                                              <p:spTgt spid="109"/>
                                            </p:tgtEl>
                                            <p:attrNameLst>
                                              <p:attrName>ppt_x</p:attrName>
                                            </p:attrNameLst>
                                          </p:cBhvr>
                                          <p:tavLst>
                                            <p:tav tm="0">
                                              <p:val>
                                                <p:strVal val="#ppt_x"/>
                                              </p:val>
                                            </p:tav>
                                            <p:tav tm="100000">
                                              <p:val>
                                                <p:strVal val="#ppt_x"/>
                                              </p:val>
                                            </p:tav>
                                          </p:tavLst>
                                        </p:anim>
                                        <p:anim calcmode="lin" valueType="num">
                                          <p:cBhvr additive="base">
                                            <p:cTn id="14" dur="1000" fill="hold"/>
                                            <p:tgtEl>
                                              <p:spTgt spid="10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000" fill="hold"/>
                                            <p:tgtEl>
                                              <p:spTgt spid="46"/>
                                            </p:tgtEl>
                                            <p:attrNameLst>
                                              <p:attrName>ppt_x</p:attrName>
                                            </p:attrNameLst>
                                          </p:cBhvr>
                                          <p:tavLst>
                                            <p:tav tm="0">
                                              <p:val>
                                                <p:strVal val="#ppt_x"/>
                                              </p:val>
                                            </p:tav>
                                            <p:tav tm="100000">
                                              <p:val>
                                                <p:strVal val="#ppt_x"/>
                                              </p:val>
                                            </p:tav>
                                          </p:tavLst>
                                        </p:anim>
                                        <p:anim calcmode="lin" valueType="num">
                                          <p:cBhvr additive="base">
                                            <p:cTn id="20" dur="1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91"/>
                                            </p:tgtEl>
                                            <p:attrNameLst>
                                              <p:attrName>style.visibility</p:attrName>
                                            </p:attrNameLst>
                                          </p:cBhvr>
                                          <p:to>
                                            <p:strVal val="visible"/>
                                          </p:to>
                                        </p:set>
                                        <p:anim calcmode="lin" valueType="num">
                                          <p:cBhvr additive="base">
                                            <p:cTn id="25" dur="1000" fill="hold"/>
                                            <p:tgtEl>
                                              <p:spTgt spid="191"/>
                                            </p:tgtEl>
                                            <p:attrNameLst>
                                              <p:attrName>ppt_x</p:attrName>
                                            </p:attrNameLst>
                                          </p:cBhvr>
                                          <p:tavLst>
                                            <p:tav tm="0">
                                              <p:val>
                                                <p:strVal val="#ppt_x"/>
                                              </p:val>
                                            </p:tav>
                                            <p:tav tm="100000">
                                              <p:val>
                                                <p:strVal val="#ppt_x"/>
                                              </p:val>
                                            </p:tav>
                                          </p:tavLst>
                                        </p:anim>
                                        <p:anim calcmode="lin" valueType="num">
                                          <p:cBhvr additive="base">
                                            <p:cTn id="26" dur="1000" fill="hold"/>
                                            <p:tgtEl>
                                              <p:spTgt spid="19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2"/>
                                            </p:tgtEl>
                                            <p:attrNameLst>
                                              <p:attrName>style.visibility</p:attrName>
                                            </p:attrNameLst>
                                          </p:cBhvr>
                                          <p:to>
                                            <p:strVal val="visible"/>
                                          </p:to>
                                        </p:set>
                                        <p:anim calcmode="lin" valueType="num">
                                          <p:cBhvr additive="base">
                                            <p:cTn id="31" dur="1000" fill="hold"/>
                                            <p:tgtEl>
                                              <p:spTgt spid="232"/>
                                            </p:tgtEl>
                                            <p:attrNameLst>
                                              <p:attrName>ppt_x</p:attrName>
                                            </p:attrNameLst>
                                          </p:cBhvr>
                                          <p:tavLst>
                                            <p:tav tm="0">
                                              <p:val>
                                                <p:strVal val="#ppt_x"/>
                                              </p:val>
                                            </p:tav>
                                            <p:tav tm="100000">
                                              <p:val>
                                                <p:strVal val="#ppt_x"/>
                                              </p:val>
                                            </p:tav>
                                          </p:tavLst>
                                        </p:anim>
                                        <p:anim calcmode="lin" valueType="num">
                                          <p:cBhvr additive="base">
                                            <p:cTn id="32" dur="1000" fill="hold"/>
                                            <p:tgtEl>
                                              <p:spTgt spid="2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99"/>
                                            </p:tgtEl>
                                            <p:attrNameLst>
                                              <p:attrName>style.visibility</p:attrName>
                                            </p:attrNameLst>
                                          </p:cBhvr>
                                          <p:to>
                                            <p:strVal val="visible"/>
                                          </p:to>
                                        </p:set>
                                        <p:anim calcmode="lin" valueType="num">
                                          <p:cBhvr additive="base">
                                            <p:cTn id="37" dur="1000" fill="hold"/>
                                            <p:tgtEl>
                                              <p:spTgt spid="199"/>
                                            </p:tgtEl>
                                            <p:attrNameLst>
                                              <p:attrName>ppt_x</p:attrName>
                                            </p:attrNameLst>
                                          </p:cBhvr>
                                          <p:tavLst>
                                            <p:tav tm="0">
                                              <p:val>
                                                <p:strVal val="#ppt_x"/>
                                              </p:val>
                                            </p:tav>
                                            <p:tav tm="100000">
                                              <p:val>
                                                <p:strVal val="#ppt_x"/>
                                              </p:val>
                                            </p:tav>
                                          </p:tavLst>
                                        </p:anim>
                                        <p:anim calcmode="lin" valueType="num">
                                          <p:cBhvr additive="base">
                                            <p:cTn id="38" dur="1000" fill="hold"/>
                                            <p:tgtEl>
                                              <p:spTgt spid="19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0"/>
                                            </p:tgtEl>
                                            <p:attrNameLst>
                                              <p:attrName>style.visibility</p:attrName>
                                            </p:attrNameLst>
                                          </p:cBhvr>
                                          <p:to>
                                            <p:strVal val="visible"/>
                                          </p:to>
                                        </p:set>
                                        <p:anim calcmode="lin" valueType="num">
                                          <p:cBhvr additive="base">
                                            <p:cTn id="43" dur="1000" fill="hold"/>
                                            <p:tgtEl>
                                              <p:spTgt spid="240"/>
                                            </p:tgtEl>
                                            <p:attrNameLst>
                                              <p:attrName>ppt_x</p:attrName>
                                            </p:attrNameLst>
                                          </p:cBhvr>
                                          <p:tavLst>
                                            <p:tav tm="0">
                                              <p:val>
                                                <p:strVal val="#ppt_x"/>
                                              </p:val>
                                            </p:tav>
                                            <p:tav tm="100000">
                                              <p:val>
                                                <p:strVal val="#ppt_x"/>
                                              </p:val>
                                            </p:tav>
                                          </p:tavLst>
                                        </p:anim>
                                        <p:anim calcmode="lin" valueType="num">
                                          <p:cBhvr additive="base">
                                            <p:cTn id="44" dur="1000" fill="hold"/>
                                            <p:tgtEl>
                                              <p:spTgt spid="2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207"/>
                                            </p:tgtEl>
                                            <p:attrNameLst>
                                              <p:attrName>style.visibility</p:attrName>
                                            </p:attrNameLst>
                                          </p:cBhvr>
                                          <p:to>
                                            <p:strVal val="visible"/>
                                          </p:to>
                                        </p:set>
                                        <p:anim calcmode="lin" valueType="num">
                                          <p:cBhvr additive="base">
                                            <p:cTn id="49" dur="1000" fill="hold"/>
                                            <p:tgtEl>
                                              <p:spTgt spid="207"/>
                                            </p:tgtEl>
                                            <p:attrNameLst>
                                              <p:attrName>ppt_x</p:attrName>
                                            </p:attrNameLst>
                                          </p:cBhvr>
                                          <p:tavLst>
                                            <p:tav tm="0">
                                              <p:val>
                                                <p:strVal val="#ppt_x"/>
                                              </p:val>
                                            </p:tav>
                                            <p:tav tm="100000">
                                              <p:val>
                                                <p:strVal val="#ppt_x"/>
                                              </p:val>
                                            </p:tav>
                                          </p:tavLst>
                                        </p:anim>
                                        <p:anim calcmode="lin" valueType="num">
                                          <p:cBhvr additive="base">
                                            <p:cTn id="50" dur="1000" fill="hold"/>
                                            <p:tgtEl>
                                              <p:spTgt spid="20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8"/>
                                            </p:tgtEl>
                                            <p:attrNameLst>
                                              <p:attrName>style.visibility</p:attrName>
                                            </p:attrNameLst>
                                          </p:cBhvr>
                                          <p:to>
                                            <p:strVal val="visible"/>
                                          </p:to>
                                        </p:set>
                                        <p:anim calcmode="lin" valueType="num">
                                          <p:cBhvr additive="base">
                                            <p:cTn id="55" dur="1000" fill="hold"/>
                                            <p:tgtEl>
                                              <p:spTgt spid="248"/>
                                            </p:tgtEl>
                                            <p:attrNameLst>
                                              <p:attrName>ppt_x</p:attrName>
                                            </p:attrNameLst>
                                          </p:cBhvr>
                                          <p:tavLst>
                                            <p:tav tm="0">
                                              <p:val>
                                                <p:strVal val="#ppt_x"/>
                                              </p:val>
                                            </p:tav>
                                            <p:tav tm="100000">
                                              <p:val>
                                                <p:strVal val="#ppt_x"/>
                                              </p:val>
                                            </p:tav>
                                          </p:tavLst>
                                        </p:anim>
                                        <p:anim calcmode="lin" valueType="num">
                                          <p:cBhvr additive="base">
                                            <p:cTn id="56" dur="1000" fill="hold"/>
                                            <p:tgtEl>
                                              <p:spTgt spid="24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215"/>
                                            </p:tgtEl>
                                            <p:attrNameLst>
                                              <p:attrName>style.visibility</p:attrName>
                                            </p:attrNameLst>
                                          </p:cBhvr>
                                          <p:to>
                                            <p:strVal val="visible"/>
                                          </p:to>
                                        </p:set>
                                        <p:anim calcmode="lin" valueType="num">
                                          <p:cBhvr additive="base">
                                            <p:cTn id="61" dur="1000" fill="hold"/>
                                            <p:tgtEl>
                                              <p:spTgt spid="215"/>
                                            </p:tgtEl>
                                            <p:attrNameLst>
                                              <p:attrName>ppt_x</p:attrName>
                                            </p:attrNameLst>
                                          </p:cBhvr>
                                          <p:tavLst>
                                            <p:tav tm="0">
                                              <p:val>
                                                <p:strVal val="#ppt_x"/>
                                              </p:val>
                                            </p:tav>
                                            <p:tav tm="100000">
                                              <p:val>
                                                <p:strVal val="#ppt_x"/>
                                              </p:val>
                                            </p:tav>
                                          </p:tavLst>
                                        </p:anim>
                                        <p:anim calcmode="lin" valueType="num">
                                          <p:cBhvr additive="base">
                                            <p:cTn id="62" dur="1000" fill="hold"/>
                                            <p:tgtEl>
                                              <p:spTgt spid="215"/>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6"/>
                                            </p:tgtEl>
                                            <p:attrNameLst>
                                              <p:attrName>style.visibility</p:attrName>
                                            </p:attrNameLst>
                                          </p:cBhvr>
                                          <p:to>
                                            <p:strVal val="visible"/>
                                          </p:to>
                                        </p:set>
                                        <p:anim calcmode="lin" valueType="num">
                                          <p:cBhvr additive="base">
                                            <p:cTn id="67" dur="1000" fill="hold"/>
                                            <p:tgtEl>
                                              <p:spTgt spid="256"/>
                                            </p:tgtEl>
                                            <p:attrNameLst>
                                              <p:attrName>ppt_x</p:attrName>
                                            </p:attrNameLst>
                                          </p:cBhvr>
                                          <p:tavLst>
                                            <p:tav tm="0">
                                              <p:val>
                                                <p:strVal val="#ppt_x"/>
                                              </p:val>
                                            </p:tav>
                                            <p:tav tm="100000">
                                              <p:val>
                                                <p:strVal val="#ppt_x"/>
                                              </p:val>
                                            </p:tav>
                                          </p:tavLst>
                                        </p:anim>
                                        <p:anim calcmode="lin" valueType="num">
                                          <p:cBhvr additive="base">
                                            <p:cTn id="68" dur="1000" fill="hold"/>
                                            <p:tgtEl>
                                              <p:spTgt spid="25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nodeType="clickEffect">
                                      <p:stCondLst>
                                        <p:cond delay="0"/>
                                      </p:stCondLst>
                                      <p:childTnLst>
                                        <p:set>
                                          <p:cBhvr>
                                            <p:cTn id="72" dur="1" fill="hold">
                                              <p:stCondLst>
                                                <p:cond delay="0"/>
                                              </p:stCondLst>
                                            </p:cTn>
                                            <p:tgtEl>
                                              <p:spTgt spid="223"/>
                                            </p:tgtEl>
                                            <p:attrNameLst>
                                              <p:attrName>style.visibility</p:attrName>
                                            </p:attrNameLst>
                                          </p:cBhvr>
                                          <p:to>
                                            <p:strVal val="visible"/>
                                          </p:to>
                                        </p:set>
                                        <p:anim calcmode="lin" valueType="num">
                                          <p:cBhvr additive="base">
                                            <p:cTn id="73" dur="1000" fill="hold"/>
                                            <p:tgtEl>
                                              <p:spTgt spid="223"/>
                                            </p:tgtEl>
                                            <p:attrNameLst>
                                              <p:attrName>ppt_x</p:attrName>
                                            </p:attrNameLst>
                                          </p:cBhvr>
                                          <p:tavLst>
                                            <p:tav tm="0">
                                              <p:val>
                                                <p:strVal val="#ppt_x"/>
                                              </p:val>
                                            </p:tav>
                                            <p:tav tm="100000">
                                              <p:val>
                                                <p:strVal val="#ppt_x"/>
                                              </p:val>
                                            </p:tav>
                                          </p:tavLst>
                                        </p:anim>
                                        <p:anim calcmode="lin" valueType="num">
                                          <p:cBhvr additive="base">
                                            <p:cTn id="74" dur="1000" fill="hold"/>
                                            <p:tgtEl>
                                              <p:spTgt spid="223"/>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64"/>
                                            </p:tgtEl>
                                            <p:attrNameLst>
                                              <p:attrName>style.visibility</p:attrName>
                                            </p:attrNameLst>
                                          </p:cBhvr>
                                          <p:to>
                                            <p:strVal val="visible"/>
                                          </p:to>
                                        </p:set>
                                        <p:anim calcmode="lin" valueType="num">
                                          <p:cBhvr additive="base">
                                            <p:cTn id="79" dur="1000" fill="hold"/>
                                            <p:tgtEl>
                                              <p:spTgt spid="264"/>
                                            </p:tgtEl>
                                            <p:attrNameLst>
                                              <p:attrName>ppt_x</p:attrName>
                                            </p:attrNameLst>
                                          </p:cBhvr>
                                          <p:tavLst>
                                            <p:tav tm="0">
                                              <p:val>
                                                <p:strVal val="#ppt_x"/>
                                              </p:val>
                                            </p:tav>
                                            <p:tav tm="100000">
                                              <p:val>
                                                <p:strVal val="#ppt_x"/>
                                              </p:val>
                                            </p:tav>
                                          </p:tavLst>
                                        </p:anim>
                                        <p:anim calcmode="lin" valueType="num">
                                          <p:cBhvr additive="base">
                                            <p:cTn id="80" dur="1000" fill="hold"/>
                                            <p:tgtEl>
                                              <p:spTgt spid="26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272"/>
                                            </p:tgtEl>
                                            <p:attrNameLst>
                                              <p:attrName>style.visibility</p:attrName>
                                            </p:attrNameLst>
                                          </p:cBhvr>
                                          <p:to>
                                            <p:strVal val="visible"/>
                                          </p:to>
                                        </p:set>
                                        <p:anim calcmode="lin" valueType="num">
                                          <p:cBhvr additive="base">
                                            <p:cTn id="85" dur="500" fill="hold"/>
                                            <p:tgtEl>
                                              <p:spTgt spid="272"/>
                                            </p:tgtEl>
                                            <p:attrNameLst>
                                              <p:attrName>ppt_x</p:attrName>
                                            </p:attrNameLst>
                                          </p:cBhvr>
                                          <p:tavLst>
                                            <p:tav tm="0">
                                              <p:val>
                                                <p:strVal val="#ppt_x"/>
                                              </p:val>
                                            </p:tav>
                                            <p:tav tm="100000">
                                              <p:val>
                                                <p:strVal val="#ppt_x"/>
                                              </p:val>
                                            </p:tav>
                                          </p:tavLst>
                                        </p:anim>
                                        <p:anim calcmode="lin" valueType="num">
                                          <p:cBhvr additive="base">
                                            <p:cTn id="86" dur="500" fill="hold"/>
                                            <p:tgtEl>
                                              <p:spTgt spid="2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74CEB356-FCA5-4E93-B9BA-68062F4BE9EB}"/>
              </a:ext>
            </a:extLst>
          </p:cNvPr>
          <p:cNvGrpSpPr/>
          <p:nvPr/>
        </p:nvGrpSpPr>
        <p:grpSpPr>
          <a:xfrm>
            <a:off x="729425" y="0"/>
            <a:ext cx="2182881" cy="4272231"/>
            <a:chOff x="3228999" y="1705568"/>
            <a:chExt cx="2182881" cy="4272231"/>
          </a:xfrm>
        </p:grpSpPr>
        <p:cxnSp>
          <p:nvCxnSpPr>
            <p:cNvPr id="94" name="Straight Connector 93">
              <a:extLst>
                <a:ext uri="{FF2B5EF4-FFF2-40B4-BE49-F238E27FC236}">
                  <a16:creationId xmlns:a16="http://schemas.microsoft.com/office/drawing/2014/main" id="{2C445EBF-28C3-405B-A820-9947C0ED505D}"/>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5" name="Freeform: Shape 94">
              <a:extLst>
                <a:ext uri="{FF2B5EF4-FFF2-40B4-BE49-F238E27FC236}">
                  <a16:creationId xmlns:a16="http://schemas.microsoft.com/office/drawing/2014/main" id="{69D79040-3D7E-474D-AA0A-054BA4AE869D}"/>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1">
              <a:blip r:embed="rId2">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6" name="Straight Connector 95">
              <a:extLst>
                <a:ext uri="{FF2B5EF4-FFF2-40B4-BE49-F238E27FC236}">
                  <a16:creationId xmlns:a16="http://schemas.microsoft.com/office/drawing/2014/main" id="{C23665CD-A3CA-4325-8DB2-394AEB5EAF48}"/>
                </a:ext>
              </a:extLst>
            </p:cNvPr>
            <p:cNvCxnSpPr>
              <a:cxnSpLocks/>
            </p:cNvCxnSpPr>
            <p:nvPr/>
          </p:nvCxnSpPr>
          <p:spPr>
            <a:xfrm>
              <a:off x="4320440" y="1705568"/>
              <a:ext cx="0" cy="181950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157143E-99C9-4A10-9E4C-7B97608E0030}"/>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AC9B498-D50F-4FD1-BF39-2DBE0F61FC5D}"/>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0F3445F-6F01-4A08-AF24-FFB4E8DAE512}"/>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Arc 100">
              <a:extLst>
                <a:ext uri="{FF2B5EF4-FFF2-40B4-BE49-F238E27FC236}">
                  <a16:creationId xmlns:a16="http://schemas.microsoft.com/office/drawing/2014/main" id="{106B9C37-A004-4188-A323-60555AC77A02}"/>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569B4979-519E-4B7B-89CA-820654B20EEE}"/>
              </a:ext>
            </a:extLst>
          </p:cNvPr>
          <p:cNvGrpSpPr/>
          <p:nvPr/>
        </p:nvGrpSpPr>
        <p:grpSpPr>
          <a:xfrm rot="5400000">
            <a:off x="9022285" y="2041830"/>
            <a:ext cx="1671101" cy="5056015"/>
            <a:chOff x="10161270" y="1004434"/>
            <a:chExt cx="1671101" cy="5056015"/>
          </a:xfrm>
          <a:effectLst/>
        </p:grpSpPr>
        <p:sp>
          <p:nvSpPr>
            <p:cNvPr id="83" name="Rectangle: Top Corners Rounded 82">
              <a:extLst>
                <a:ext uri="{FF2B5EF4-FFF2-40B4-BE49-F238E27FC236}">
                  <a16:creationId xmlns:a16="http://schemas.microsoft.com/office/drawing/2014/main" id="{51C9E459-0754-4176-B998-00DAAE2F87CB}"/>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Top Corners Rounded 83">
              <a:extLst>
                <a:ext uri="{FF2B5EF4-FFF2-40B4-BE49-F238E27FC236}">
                  <a16:creationId xmlns:a16="http://schemas.microsoft.com/office/drawing/2014/main" id="{FB2D6D3D-F737-415B-A667-41C1DF50E4DF}"/>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95996FB-877E-42AA-AFC9-87BD85858D71}"/>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Arrow: Pentagon 85">
              <a:extLst>
                <a:ext uri="{FF2B5EF4-FFF2-40B4-BE49-F238E27FC236}">
                  <a16:creationId xmlns:a16="http://schemas.microsoft.com/office/drawing/2014/main" id="{841EA6AE-AD33-4E52-A154-3785C01CBEF2}"/>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Arrow: Pentagon 86">
              <a:extLst>
                <a:ext uri="{FF2B5EF4-FFF2-40B4-BE49-F238E27FC236}">
                  <a16:creationId xmlns:a16="http://schemas.microsoft.com/office/drawing/2014/main" id="{C635364A-73AB-481A-84D0-4B115D968D76}"/>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Arrow: Pentagon 87">
              <a:extLst>
                <a:ext uri="{FF2B5EF4-FFF2-40B4-BE49-F238E27FC236}">
                  <a16:creationId xmlns:a16="http://schemas.microsoft.com/office/drawing/2014/main" id="{27B877DC-85D6-4EA8-9ABB-26E08A89F8F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719CA58B-0C6D-4081-A53A-FEA5FF759AC2}"/>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0" name="TextBox 89">
              <a:extLst>
                <a:ext uri="{FF2B5EF4-FFF2-40B4-BE49-F238E27FC236}">
                  <a16:creationId xmlns:a16="http://schemas.microsoft.com/office/drawing/2014/main" id="{8400B140-12BF-4383-AEC8-B6BE863AB3F1}"/>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1" name="TextBox 90">
              <a:extLst>
                <a:ext uri="{FF2B5EF4-FFF2-40B4-BE49-F238E27FC236}">
                  <a16:creationId xmlns:a16="http://schemas.microsoft.com/office/drawing/2014/main" id="{ECF5459A-3473-471D-BCE6-0AED5BB2F0A4}"/>
                </a:ext>
              </a:extLst>
            </p:cNvPr>
            <p:cNvSpPr txBox="1"/>
            <p:nvPr/>
          </p:nvSpPr>
          <p:spPr>
            <a:xfrm rot="16200000">
              <a:off x="9585148" y="3612277"/>
              <a:ext cx="282334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فجسمي يتكون من خلايا ، وكذلك أجسام النمل ونبات البصل </a:t>
              </a:r>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grpSp>
      <p:grpSp>
        <p:nvGrpSpPr>
          <p:cNvPr id="67" name="Group 66">
            <a:extLst>
              <a:ext uri="{FF2B5EF4-FFF2-40B4-BE49-F238E27FC236}">
                <a16:creationId xmlns:a16="http://schemas.microsoft.com/office/drawing/2014/main" id="{BA713FED-C5FB-4175-9BB9-32B95F445263}"/>
              </a:ext>
            </a:extLst>
          </p:cNvPr>
          <p:cNvGrpSpPr/>
          <p:nvPr/>
        </p:nvGrpSpPr>
        <p:grpSpPr>
          <a:xfrm rot="5400000">
            <a:off x="9022286" y="-764592"/>
            <a:ext cx="1671101" cy="5056015"/>
            <a:chOff x="10161270" y="1004434"/>
            <a:chExt cx="1671101" cy="5056015"/>
          </a:xfrm>
          <a:effectLst/>
        </p:grpSpPr>
        <p:sp>
          <p:nvSpPr>
            <p:cNvPr id="58" name="Rectangle: Top Corners Rounded 57">
              <a:extLst>
                <a:ext uri="{FF2B5EF4-FFF2-40B4-BE49-F238E27FC236}">
                  <a16:creationId xmlns:a16="http://schemas.microsoft.com/office/drawing/2014/main" id="{4F05FD65-A26F-429C-ACC0-5D0CDECE0324}"/>
                </a:ext>
              </a:extLst>
            </p:cNvPr>
            <p:cNvSpPr/>
            <p:nvPr/>
          </p:nvSpPr>
          <p:spPr>
            <a:xfrm>
              <a:off x="11196646"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Top Corners Rounded 58">
              <a:extLst>
                <a:ext uri="{FF2B5EF4-FFF2-40B4-BE49-F238E27FC236}">
                  <a16:creationId xmlns:a16="http://schemas.microsoft.com/office/drawing/2014/main" id="{4C9D4162-64D1-466F-B18C-73F03B47E948}"/>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F94FA4E-C290-4982-B3DB-2FB3DE579224}"/>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910A3C52-26C3-4E2D-90DF-8139EDE559F6}"/>
                </a:ext>
              </a:extLst>
            </p:cNvPr>
            <p:cNvSpPr/>
            <p:nvPr/>
          </p:nvSpPr>
          <p:spPr>
            <a:xfrm rot="5400000">
              <a:off x="8960057" y="3188134"/>
              <a:ext cx="407352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1C935F6B-05B8-4020-8A51-4F5EACD8F721}"/>
                </a:ext>
              </a:extLst>
            </p:cNvPr>
            <p:cNvSpPr/>
            <p:nvPr/>
          </p:nvSpPr>
          <p:spPr>
            <a:xfrm rot="5400000">
              <a:off x="9141884" y="3281170"/>
              <a:ext cx="3709881"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Arrow: Pentagon 62">
              <a:extLst>
                <a:ext uri="{FF2B5EF4-FFF2-40B4-BE49-F238E27FC236}">
                  <a16:creationId xmlns:a16="http://schemas.microsoft.com/office/drawing/2014/main" id="{3BD2911A-2A72-4015-9E22-DF4000E004DF}"/>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8943599-9751-48F9-8BC4-B3DBB11BB75D}"/>
                </a:ext>
              </a:extLst>
            </p:cNvPr>
            <p:cNvSpPr txBox="1"/>
            <p:nvPr/>
          </p:nvSpPr>
          <p:spPr>
            <a:xfrm rot="16200000">
              <a:off x="10605431" y="1198275"/>
              <a:ext cx="787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47EDCD8E-DFCF-45DC-AABF-028A1B8DED7C}"/>
                </a:ext>
              </a:extLst>
            </p:cNvPr>
            <p:cNvSpPr txBox="1"/>
            <p:nvPr/>
          </p:nvSpPr>
          <p:spPr>
            <a:xfrm rot="16200000">
              <a:off x="10301085" y="2323714"/>
              <a:ext cx="13914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B928F7F6-6AF5-411D-83AD-9E394911A394}"/>
                </a:ext>
              </a:extLst>
            </p:cNvPr>
            <p:cNvSpPr txBox="1"/>
            <p:nvPr/>
          </p:nvSpPr>
          <p:spPr>
            <a:xfrm rot="16200000">
              <a:off x="9382269" y="3381544"/>
              <a:ext cx="3266615" cy="89255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النباتات والحيوانات مخلوقات حية ، تتكون من خلايا .</a:t>
              </a:r>
              <a:endParaRPr kumimoji="0" lang="en-US" sz="1600" b="0" i="0" u="none" strike="noStrike" kern="1200" cap="none" spc="0" normalizeH="0" baseline="0" noProof="0" dirty="0">
                <a:ln>
                  <a:noFill/>
                </a:ln>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1600" b="0" i="0" u="none" strike="noStrike" kern="1200" cap="none" spc="0" normalizeH="0" baseline="0" noProof="0" dirty="0">
                  <a:ln>
                    <a:noFill/>
                  </a:ln>
                  <a:effectLst/>
                  <a:uLnTx/>
                  <a:uFillTx/>
                  <a:latin typeface="Calibri" panose="020F0502020204030204"/>
                  <a:ea typeface="+mn-ea"/>
                  <a:cs typeface="+mn-cs"/>
                </a:rPr>
                <a:t>أصغر وحدة في  بناء المخلوقات الحية  </a:t>
              </a:r>
              <a:r>
                <a:rPr kumimoji="0" lang="ar-SY" sz="2000" b="1" i="0" u="none" strike="noStrike" kern="1200" cap="none" spc="0" normalizeH="0" baseline="0" noProof="0" dirty="0">
                  <a:ln>
                    <a:noFill/>
                  </a:ln>
                  <a:solidFill>
                    <a:srgbClr val="FF0000"/>
                  </a:solidFill>
                  <a:effectLst/>
                  <a:uLnTx/>
                  <a:uFillTx/>
                  <a:latin typeface="Calibri" panose="020F0502020204030204"/>
                  <a:ea typeface="+mn-ea"/>
                  <a:cs typeface="+mn-cs"/>
                </a:rPr>
                <a:t>الخلية</a:t>
              </a:r>
              <a:r>
                <a:rPr kumimoji="0" lang="ar-SY" sz="1600" b="0" i="0" u="none" strike="noStrike" kern="1200" cap="none" spc="0" normalizeH="0" baseline="0" noProof="0" dirty="0">
                  <a:ln>
                    <a:noFill/>
                  </a:ln>
                  <a:effectLst/>
                  <a:uLnTx/>
                  <a:uFillTx/>
                  <a:latin typeface="Calibri" panose="020F0502020204030204"/>
                  <a:ea typeface="+mn-ea"/>
                  <a:cs typeface="+mn-cs"/>
                </a:rPr>
                <a:t> </a:t>
              </a:r>
            </a:p>
          </p:txBody>
        </p:sp>
      </p:gr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427390" y="-1286622"/>
            <a:ext cx="470550" cy="3325331"/>
            <a:chOff x="10161271" y="1198609"/>
            <a:chExt cx="1671101"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gradFill flip="none" rotWithShape="1">
              <a:gsLst>
                <a:gs pos="0">
                  <a:srgbClr val="663300"/>
                </a:gs>
                <a:gs pos="47000">
                  <a:srgbClr val="996633"/>
                </a:gs>
                <a:gs pos="100000">
                  <a:srgbClr val="808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الخلايـــا</a:t>
              </a:r>
            </a:p>
          </p:txBody>
        </p:sp>
      </p:grpSp>
      <p:grpSp>
        <p:nvGrpSpPr>
          <p:cNvPr id="55" name="Group 54">
            <a:extLst>
              <a:ext uri="{FF2B5EF4-FFF2-40B4-BE49-F238E27FC236}">
                <a16:creationId xmlns:a16="http://schemas.microsoft.com/office/drawing/2014/main" id="{85745C08-13B6-45AC-8A44-D374A3147FFF}"/>
              </a:ext>
            </a:extLst>
          </p:cNvPr>
          <p:cNvGrpSpPr/>
          <p:nvPr/>
        </p:nvGrpSpPr>
        <p:grpSpPr>
          <a:xfrm>
            <a:off x="3451381" y="-57149"/>
            <a:ext cx="2182881" cy="4716945"/>
            <a:chOff x="3228999" y="1260854"/>
            <a:chExt cx="2182881" cy="4716945"/>
          </a:xfrm>
        </p:grpSpPr>
        <p:cxnSp>
          <p:nvCxnSpPr>
            <p:cNvPr id="56" name="Straight Connector 55">
              <a:extLst>
                <a:ext uri="{FF2B5EF4-FFF2-40B4-BE49-F238E27FC236}">
                  <a16:creationId xmlns:a16="http://schemas.microsoft.com/office/drawing/2014/main" id="{CA615413-FC2F-43D9-8E45-27503C09CD29}"/>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Freeform: Shape 56">
              <a:extLst>
                <a:ext uri="{FF2B5EF4-FFF2-40B4-BE49-F238E27FC236}">
                  <a16:creationId xmlns:a16="http://schemas.microsoft.com/office/drawing/2014/main" id="{26279593-3544-41E9-B836-2A962EBCDCC8}"/>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1">
              <a:blip r:embed="rId3">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8" name="Straight Connector 67">
              <a:extLst>
                <a:ext uri="{FF2B5EF4-FFF2-40B4-BE49-F238E27FC236}">
                  <a16:creationId xmlns:a16="http://schemas.microsoft.com/office/drawing/2014/main" id="{51E3D99A-769B-4DD6-B224-7BAAAC0B05EE}"/>
                </a:ext>
              </a:extLst>
            </p:cNvPr>
            <p:cNvCxnSpPr>
              <a:cxnSpLocks/>
            </p:cNvCxnSpPr>
            <p:nvPr/>
          </p:nvCxnSpPr>
          <p:spPr>
            <a:xfrm>
              <a:off x="4320440" y="1260854"/>
              <a:ext cx="0" cy="2264219"/>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3B62D5B-C40B-4D0A-BD4B-63DB43DB2DE3}"/>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91B614E-6E1C-42F3-99D8-A7EA9F173ABF}"/>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198009C-E096-47BA-815B-319AC7CF6DAA}"/>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Arc 71">
              <a:extLst>
                <a:ext uri="{FF2B5EF4-FFF2-40B4-BE49-F238E27FC236}">
                  <a16:creationId xmlns:a16="http://schemas.microsoft.com/office/drawing/2014/main" id="{0BBF7501-268F-4637-8DC1-11D8AFC03896}"/>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137" name="Group 136">
            <a:extLst>
              <a:ext uri="{FF2B5EF4-FFF2-40B4-BE49-F238E27FC236}">
                <a16:creationId xmlns:a16="http://schemas.microsoft.com/office/drawing/2014/main" id="{560A6816-A059-456E-BF11-5D7577981B80}"/>
              </a:ext>
            </a:extLst>
          </p:cNvPr>
          <p:cNvGrpSpPr/>
          <p:nvPr/>
        </p:nvGrpSpPr>
        <p:grpSpPr>
          <a:xfrm>
            <a:off x="1930412" y="-3"/>
            <a:ext cx="2182881" cy="6630706"/>
            <a:chOff x="3228999" y="-652907"/>
            <a:chExt cx="2182881" cy="6630706"/>
          </a:xfrm>
        </p:grpSpPr>
        <p:cxnSp>
          <p:nvCxnSpPr>
            <p:cNvPr id="140" name="Straight Connector 139">
              <a:extLst>
                <a:ext uri="{FF2B5EF4-FFF2-40B4-BE49-F238E27FC236}">
                  <a16:creationId xmlns:a16="http://schemas.microsoft.com/office/drawing/2014/main" id="{4B56BEC0-430A-4090-B8FC-427DA1263F9D}"/>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C93960B-1342-4E5B-AEFD-BA611B687C46}"/>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9" name="Freeform: Shape 138">
              <a:extLst>
                <a:ext uri="{FF2B5EF4-FFF2-40B4-BE49-F238E27FC236}">
                  <a16:creationId xmlns:a16="http://schemas.microsoft.com/office/drawing/2014/main" id="{3F0F69C2-E803-448C-89BB-DFD9BDFD7E26}"/>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4">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41" name="Straight Connector 140">
              <a:extLst>
                <a:ext uri="{FF2B5EF4-FFF2-40B4-BE49-F238E27FC236}">
                  <a16:creationId xmlns:a16="http://schemas.microsoft.com/office/drawing/2014/main" id="{75682E0B-7E37-4AC1-A7B5-DE1124436226}"/>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7D39459-D448-4507-B404-48DCD3F4A461}"/>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2BBBFD5-52B0-422A-B874-B2F9BCC0E5F5}"/>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4" name="Arc 143">
              <a:extLst>
                <a:ext uri="{FF2B5EF4-FFF2-40B4-BE49-F238E27FC236}">
                  <a16:creationId xmlns:a16="http://schemas.microsoft.com/office/drawing/2014/main" id="{BA07BBF5-9B5D-4098-BB84-2D8A2ABE1434}"/>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Tree>
    <p:extLst>
      <p:ext uri="{BB962C8B-B14F-4D97-AF65-F5344CB8AC3E}">
        <p14:creationId xmlns:p14="http://schemas.microsoft.com/office/powerpoint/2010/main" val="6071741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14:bounceEnd="40000">
                                          <p:cBhvr additive="base">
                                            <p:cTn id="13" dur="10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40000">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14:bounceEnd="40000">
                                          <p:cBhvr additive="base">
                                            <p:cTn id="19" dur="1000" fill="hold"/>
                                            <p:tgtEl>
                                              <p:spTgt spid="82"/>
                                            </p:tgtEl>
                                            <p:attrNameLst>
                                              <p:attrName>ppt_x</p:attrName>
                                            </p:attrNameLst>
                                          </p:cBhvr>
                                          <p:tavLst>
                                            <p:tav tm="0">
                                              <p:val>
                                                <p:strVal val="#ppt_x"/>
                                              </p:val>
                                            </p:tav>
                                            <p:tav tm="100000">
                                              <p:val>
                                                <p:strVal val="#ppt_x"/>
                                              </p:val>
                                            </p:tav>
                                          </p:tavLst>
                                        </p:anim>
                                        <p:anim calcmode="lin" valueType="num" p14:bounceEnd="40000">
                                          <p:cBhvr additive="base">
                                            <p:cTn id="20"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anim calcmode="lin" valueType="num">
                                          <p:cBhvr additive="base">
                                            <p:cTn id="37" dur="500" fill="hold"/>
                                            <p:tgtEl>
                                              <p:spTgt spid="137"/>
                                            </p:tgtEl>
                                            <p:attrNameLst>
                                              <p:attrName>ppt_x</p:attrName>
                                            </p:attrNameLst>
                                          </p:cBhvr>
                                          <p:tavLst>
                                            <p:tav tm="0">
                                              <p:val>
                                                <p:strVal val="#ppt_x"/>
                                              </p:val>
                                            </p:tav>
                                            <p:tav tm="100000">
                                              <p:val>
                                                <p:strVal val="#ppt_x"/>
                                              </p:val>
                                            </p:tav>
                                          </p:tavLst>
                                        </p:anim>
                                        <p:anim calcmode="lin" valueType="num">
                                          <p:cBhvr additive="base">
                                            <p:cTn id="38" dur="500" fill="hold"/>
                                            <p:tgtEl>
                                              <p:spTgt spid="1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1000" fill="hold"/>
                                            <p:tgtEl>
                                              <p:spTgt spid="67"/>
                                            </p:tgtEl>
                                            <p:attrNameLst>
                                              <p:attrName>ppt_x</p:attrName>
                                            </p:attrNameLst>
                                          </p:cBhvr>
                                          <p:tavLst>
                                            <p:tav tm="0">
                                              <p:val>
                                                <p:strVal val="#ppt_x"/>
                                              </p:val>
                                            </p:tav>
                                            <p:tav tm="100000">
                                              <p:val>
                                                <p:strVal val="#ppt_x"/>
                                              </p:val>
                                            </p:tav>
                                          </p:tavLst>
                                        </p:anim>
                                        <p:anim calcmode="lin" valueType="num">
                                          <p:cBhvr additive="base">
                                            <p:cTn id="1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ppt_x"/>
                                              </p:val>
                                            </p:tav>
                                            <p:tav tm="100000">
                                              <p:val>
                                                <p:strVal val="#ppt_x"/>
                                              </p:val>
                                            </p:tav>
                                          </p:tavLst>
                                        </p:anim>
                                        <p:anim calcmode="lin" valueType="num">
                                          <p:cBhvr additive="base">
                                            <p:cTn id="20"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anim calcmode="lin" valueType="num">
                                          <p:cBhvr additive="base">
                                            <p:cTn id="37" dur="500" fill="hold"/>
                                            <p:tgtEl>
                                              <p:spTgt spid="137"/>
                                            </p:tgtEl>
                                            <p:attrNameLst>
                                              <p:attrName>ppt_x</p:attrName>
                                            </p:attrNameLst>
                                          </p:cBhvr>
                                          <p:tavLst>
                                            <p:tav tm="0">
                                              <p:val>
                                                <p:strVal val="#ppt_x"/>
                                              </p:val>
                                            </p:tav>
                                            <p:tav tm="100000">
                                              <p:val>
                                                <p:strVal val="#ppt_x"/>
                                              </p:val>
                                            </p:tav>
                                          </p:tavLst>
                                        </p:anim>
                                        <p:anim calcmode="lin" valueType="num">
                                          <p:cBhvr additive="base">
                                            <p:cTn id="38" dur="500" fill="hold"/>
                                            <p:tgtEl>
                                              <p:spTgt spid="1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8D792A9E-C7DE-4C0D-8C7B-E34BD6EBE4BC}"/>
              </a:ext>
            </a:extLst>
          </p:cNvPr>
          <p:cNvGrpSpPr/>
          <p:nvPr/>
        </p:nvGrpSpPr>
        <p:grpSpPr>
          <a:xfrm>
            <a:off x="1930412" y="-3"/>
            <a:ext cx="2182881" cy="6630706"/>
            <a:chOff x="3228999" y="-652907"/>
            <a:chExt cx="2182881" cy="6630706"/>
          </a:xfrm>
        </p:grpSpPr>
        <p:cxnSp>
          <p:nvCxnSpPr>
            <p:cNvPr id="141" name="Straight Connector 140">
              <a:extLst>
                <a:ext uri="{FF2B5EF4-FFF2-40B4-BE49-F238E27FC236}">
                  <a16:creationId xmlns:a16="http://schemas.microsoft.com/office/drawing/2014/main" id="{9C479DBC-D02C-4DBC-940B-5CBBC992C15F}"/>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5E73C9E-887C-4C60-9DCE-8428873D1912}"/>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3" name="Freeform: Shape 142">
              <a:extLst>
                <a:ext uri="{FF2B5EF4-FFF2-40B4-BE49-F238E27FC236}">
                  <a16:creationId xmlns:a16="http://schemas.microsoft.com/office/drawing/2014/main" id="{C38949C8-FBD0-417A-BCB8-C84B74F85B77}"/>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3">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44" name="Straight Connector 143">
              <a:extLst>
                <a:ext uri="{FF2B5EF4-FFF2-40B4-BE49-F238E27FC236}">
                  <a16:creationId xmlns:a16="http://schemas.microsoft.com/office/drawing/2014/main" id="{C682BCBE-4A6B-4BE6-80B6-B6E56BED3007}"/>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C3A400C-FF96-4C1E-A863-CCB07A54B961}"/>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FAE7F68-B8F2-4138-A477-4F266EA42514}"/>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7" name="Arc 146">
              <a:extLst>
                <a:ext uri="{FF2B5EF4-FFF2-40B4-BE49-F238E27FC236}">
                  <a16:creationId xmlns:a16="http://schemas.microsoft.com/office/drawing/2014/main" id="{150FD296-0983-4444-BCE9-112318ADFD29}"/>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124" name="Group 123">
            <a:extLst>
              <a:ext uri="{FF2B5EF4-FFF2-40B4-BE49-F238E27FC236}">
                <a16:creationId xmlns:a16="http://schemas.microsoft.com/office/drawing/2014/main" id="{47EECC05-B82A-4D09-8A77-1956ED838BFA}"/>
              </a:ext>
            </a:extLst>
          </p:cNvPr>
          <p:cNvGrpSpPr/>
          <p:nvPr/>
        </p:nvGrpSpPr>
        <p:grpSpPr>
          <a:xfrm>
            <a:off x="729425" y="0"/>
            <a:ext cx="2182881" cy="4272231"/>
            <a:chOff x="3228999" y="1705568"/>
            <a:chExt cx="2182881" cy="4272231"/>
          </a:xfrm>
        </p:grpSpPr>
        <p:cxnSp>
          <p:nvCxnSpPr>
            <p:cNvPr id="125" name="Straight Connector 124">
              <a:extLst>
                <a:ext uri="{FF2B5EF4-FFF2-40B4-BE49-F238E27FC236}">
                  <a16:creationId xmlns:a16="http://schemas.microsoft.com/office/drawing/2014/main" id="{D89A94B3-41A7-4CE1-915F-F67B74987660}"/>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Freeform: Shape 125">
              <a:extLst>
                <a:ext uri="{FF2B5EF4-FFF2-40B4-BE49-F238E27FC236}">
                  <a16:creationId xmlns:a16="http://schemas.microsoft.com/office/drawing/2014/main" id="{0DF4EF31-1316-42A9-A080-02602DCB126B}"/>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4">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7" name="Straight Connector 126">
              <a:extLst>
                <a:ext uri="{FF2B5EF4-FFF2-40B4-BE49-F238E27FC236}">
                  <a16:creationId xmlns:a16="http://schemas.microsoft.com/office/drawing/2014/main" id="{D344236C-EC4A-4206-AFC7-096F0BA1A953}"/>
                </a:ext>
              </a:extLst>
            </p:cNvPr>
            <p:cNvCxnSpPr>
              <a:cxnSpLocks/>
            </p:cNvCxnSpPr>
            <p:nvPr/>
          </p:nvCxnSpPr>
          <p:spPr>
            <a:xfrm>
              <a:off x="4320440" y="1705568"/>
              <a:ext cx="0" cy="181950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E1B8E0D-CC6C-483C-8467-0C0E6F80E4ED}"/>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BF1D226-4317-475E-ABB4-E04C7C64658A}"/>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1F11314-CCD6-494D-81FF-DACCB267EFBE}"/>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1" name="Arc 130">
              <a:extLst>
                <a:ext uri="{FF2B5EF4-FFF2-40B4-BE49-F238E27FC236}">
                  <a16:creationId xmlns:a16="http://schemas.microsoft.com/office/drawing/2014/main" id="{F46F812D-658B-450E-B720-5AEAD06C966E}"/>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328893" y="-1188119"/>
            <a:ext cx="667547" cy="3325331"/>
            <a:chOff x="9461657" y="1198609"/>
            <a:chExt cx="2370715" cy="3718370"/>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531793" y="2616399"/>
              <a:ext cx="2930058" cy="1671101"/>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9502724" y="2320108"/>
              <a:ext cx="2213233" cy="2295367"/>
            </a:xfrm>
            <a:prstGeom prst="rect">
              <a:avLst/>
            </a:prstGeom>
            <a:noFill/>
          </p:spPr>
          <p:txBody>
            <a:bodyPr wrap="square" rtlCol="0">
              <a:spAutoFit/>
            </a:bodyPr>
            <a:lstStyle/>
            <a:p>
              <a:pPr algn="ctr"/>
              <a:r>
                <a:rPr lang="ar-SY" b="1" dirty="0">
                  <a:solidFill>
                    <a:srgbClr val="FF0000"/>
                  </a:solidFill>
                </a:rPr>
                <a:t>حاجات المخلوقات الحية</a:t>
              </a:r>
            </a:p>
            <a:p>
              <a:pPr algn="ctr"/>
              <a:endParaRPr lang="ar-SY" b="1" dirty="0">
                <a:solidFill>
                  <a:srgbClr val="FF0000"/>
                </a:solidFill>
              </a:endParaRPr>
            </a:p>
          </p:txBody>
        </p:sp>
      </p:grpSp>
      <p:grpSp>
        <p:nvGrpSpPr>
          <p:cNvPr id="109" name="Group 108">
            <a:extLst>
              <a:ext uri="{FF2B5EF4-FFF2-40B4-BE49-F238E27FC236}">
                <a16:creationId xmlns:a16="http://schemas.microsoft.com/office/drawing/2014/main" id="{55148138-0370-4077-BB5B-2A93DB4BE0D4}"/>
              </a:ext>
            </a:extLst>
          </p:cNvPr>
          <p:cNvGrpSpPr/>
          <p:nvPr/>
        </p:nvGrpSpPr>
        <p:grpSpPr>
          <a:xfrm rot="5400000" flipH="1">
            <a:off x="10261102" y="-200183"/>
            <a:ext cx="470550" cy="3325331"/>
            <a:chOff x="10161281" y="1198609"/>
            <a:chExt cx="1671102" cy="3718370"/>
          </a:xfrm>
          <a:effectLst/>
        </p:grpSpPr>
        <p:sp>
          <p:nvSpPr>
            <p:cNvPr id="110" name="Rectangle: Top Corners Rounded 109">
              <a:extLst>
                <a:ext uri="{FF2B5EF4-FFF2-40B4-BE49-F238E27FC236}">
                  <a16:creationId xmlns:a16="http://schemas.microsoft.com/office/drawing/2014/main" id="{25FA09EB-2CFD-492A-9922-049724E4B78E}"/>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Top Corners Rounded 110">
              <a:extLst>
                <a:ext uri="{FF2B5EF4-FFF2-40B4-BE49-F238E27FC236}">
                  <a16:creationId xmlns:a16="http://schemas.microsoft.com/office/drawing/2014/main" id="{E4212916-0185-4945-A8DA-8C43CB0B5E14}"/>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CC504C8E-4ECA-4C5D-A51B-C7A967AF532D}"/>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Arrow: Pentagon 112">
              <a:extLst>
                <a:ext uri="{FF2B5EF4-FFF2-40B4-BE49-F238E27FC236}">
                  <a16:creationId xmlns:a16="http://schemas.microsoft.com/office/drawing/2014/main" id="{1159D540-02C0-4C9A-AFFC-483B626FABB0}"/>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Arrow: Pentagon 113">
              <a:extLst>
                <a:ext uri="{FF2B5EF4-FFF2-40B4-BE49-F238E27FC236}">
                  <a16:creationId xmlns:a16="http://schemas.microsoft.com/office/drawing/2014/main" id="{15879146-CE78-4BF8-A2D2-646B338FFFB2}"/>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Arrow: Pentagon 114">
              <a:extLst>
                <a:ext uri="{FF2B5EF4-FFF2-40B4-BE49-F238E27FC236}">
                  <a16:creationId xmlns:a16="http://schemas.microsoft.com/office/drawing/2014/main" id="{0E5F9659-3DA7-4A6E-8170-0409363C0CE8}"/>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6" name="TextBox 115">
              <a:extLst>
                <a:ext uri="{FF2B5EF4-FFF2-40B4-BE49-F238E27FC236}">
                  <a16:creationId xmlns:a16="http://schemas.microsoft.com/office/drawing/2014/main" id="{17769DC4-E321-4A1F-A334-01901E24A527}"/>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الماء</a:t>
              </a:r>
            </a:p>
          </p:txBody>
        </p:sp>
      </p:grpSp>
      <p:grpSp>
        <p:nvGrpSpPr>
          <p:cNvPr id="191" name="Group 190">
            <a:extLst>
              <a:ext uri="{FF2B5EF4-FFF2-40B4-BE49-F238E27FC236}">
                <a16:creationId xmlns:a16="http://schemas.microsoft.com/office/drawing/2014/main" id="{FB934D1E-AFC3-46B1-87E3-F99207DD8986}"/>
              </a:ext>
            </a:extLst>
          </p:cNvPr>
          <p:cNvGrpSpPr/>
          <p:nvPr/>
        </p:nvGrpSpPr>
        <p:grpSpPr>
          <a:xfrm rot="5400000" flipH="1">
            <a:off x="10259737" y="741587"/>
            <a:ext cx="470550" cy="3325331"/>
            <a:chOff x="10161281" y="1198609"/>
            <a:chExt cx="1671102" cy="3718370"/>
          </a:xfrm>
          <a:effectLst/>
        </p:grpSpPr>
        <p:sp>
          <p:nvSpPr>
            <p:cNvPr id="192" name="Rectangle: Top Corners Rounded 191">
              <a:extLst>
                <a:ext uri="{FF2B5EF4-FFF2-40B4-BE49-F238E27FC236}">
                  <a16:creationId xmlns:a16="http://schemas.microsoft.com/office/drawing/2014/main" id="{96DC8FEE-5483-4B66-A403-6C8B598DEDCF}"/>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Top Corners Rounded 192">
              <a:extLst>
                <a:ext uri="{FF2B5EF4-FFF2-40B4-BE49-F238E27FC236}">
                  <a16:creationId xmlns:a16="http://schemas.microsoft.com/office/drawing/2014/main" id="{878789E3-F3A2-4498-96F4-F344AAD544BE}"/>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BB1BBE59-D345-4D52-9F7E-ADA443D2D598}"/>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5" name="Arrow: Pentagon 194">
              <a:extLst>
                <a:ext uri="{FF2B5EF4-FFF2-40B4-BE49-F238E27FC236}">
                  <a16:creationId xmlns:a16="http://schemas.microsoft.com/office/drawing/2014/main" id="{192A691B-B8E7-4960-8D3E-C5224A45A746}"/>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Arrow: Pentagon 195">
              <a:extLst>
                <a:ext uri="{FF2B5EF4-FFF2-40B4-BE49-F238E27FC236}">
                  <a16:creationId xmlns:a16="http://schemas.microsoft.com/office/drawing/2014/main" id="{879F2B09-AC6C-4616-A90E-C5928A5DF353}"/>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Arrow: Pentagon 196">
              <a:extLst>
                <a:ext uri="{FF2B5EF4-FFF2-40B4-BE49-F238E27FC236}">
                  <a16:creationId xmlns:a16="http://schemas.microsoft.com/office/drawing/2014/main" id="{B8BD1772-5F3F-4632-99BC-A0F2FF2F2519}"/>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8" name="TextBox 197">
              <a:extLst>
                <a:ext uri="{FF2B5EF4-FFF2-40B4-BE49-F238E27FC236}">
                  <a16:creationId xmlns:a16="http://schemas.microsoft.com/office/drawing/2014/main" id="{AC75B845-44AA-4F74-B022-2018B9F76BD6}"/>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الغذاء</a:t>
              </a:r>
            </a:p>
          </p:txBody>
        </p:sp>
      </p:grpSp>
      <p:grpSp>
        <p:nvGrpSpPr>
          <p:cNvPr id="199" name="Group 198">
            <a:extLst>
              <a:ext uri="{FF2B5EF4-FFF2-40B4-BE49-F238E27FC236}">
                <a16:creationId xmlns:a16="http://schemas.microsoft.com/office/drawing/2014/main" id="{B63DCA55-99BD-4B47-926F-D7C70D4A3E7F}"/>
              </a:ext>
            </a:extLst>
          </p:cNvPr>
          <p:cNvGrpSpPr/>
          <p:nvPr/>
        </p:nvGrpSpPr>
        <p:grpSpPr>
          <a:xfrm rot="5400000" flipH="1">
            <a:off x="10258372" y="1683357"/>
            <a:ext cx="470550" cy="3325331"/>
            <a:chOff x="10161281" y="1198609"/>
            <a:chExt cx="1671102" cy="3718370"/>
          </a:xfrm>
          <a:effectLst/>
        </p:grpSpPr>
        <p:sp>
          <p:nvSpPr>
            <p:cNvPr id="200" name="Rectangle: Top Corners Rounded 199">
              <a:extLst>
                <a:ext uri="{FF2B5EF4-FFF2-40B4-BE49-F238E27FC236}">
                  <a16:creationId xmlns:a16="http://schemas.microsoft.com/office/drawing/2014/main" id="{4178703E-0284-4478-BF90-0BD65CE87627}"/>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Top Corners Rounded 200">
              <a:extLst>
                <a:ext uri="{FF2B5EF4-FFF2-40B4-BE49-F238E27FC236}">
                  <a16:creationId xmlns:a16="http://schemas.microsoft.com/office/drawing/2014/main" id="{EB97F369-D4E5-43A9-8643-BB951B8BB7C3}"/>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61F8A942-B524-4DA5-B3B1-710017789593}"/>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3" name="Arrow: Pentagon 202">
              <a:extLst>
                <a:ext uri="{FF2B5EF4-FFF2-40B4-BE49-F238E27FC236}">
                  <a16:creationId xmlns:a16="http://schemas.microsoft.com/office/drawing/2014/main" id="{BB3F489E-C413-413C-A773-FBF451FD0F0C}"/>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Arrow: Pentagon 203">
              <a:extLst>
                <a:ext uri="{FF2B5EF4-FFF2-40B4-BE49-F238E27FC236}">
                  <a16:creationId xmlns:a16="http://schemas.microsoft.com/office/drawing/2014/main" id="{8A969E49-E1E6-42F4-A657-3D6C4A9F7114}"/>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Arrow: Pentagon 204">
              <a:extLst>
                <a:ext uri="{FF2B5EF4-FFF2-40B4-BE49-F238E27FC236}">
                  <a16:creationId xmlns:a16="http://schemas.microsoft.com/office/drawing/2014/main" id="{9091235A-F499-4F90-B32D-C8975F094E81}"/>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6" name="TextBox 205">
              <a:extLst>
                <a:ext uri="{FF2B5EF4-FFF2-40B4-BE49-F238E27FC236}">
                  <a16:creationId xmlns:a16="http://schemas.microsoft.com/office/drawing/2014/main" id="{968A75ED-3219-4371-8107-999D42483942}"/>
                </a:ext>
              </a:extLst>
            </p:cNvPr>
            <p:cNvSpPr txBox="1"/>
            <p:nvPr/>
          </p:nvSpPr>
          <p:spPr>
            <a:xfrm rot="5400000">
              <a:off x="10293700" y="2512859"/>
              <a:ext cx="1615004" cy="1311638"/>
            </a:xfrm>
            <a:prstGeom prst="rect">
              <a:avLst/>
            </a:prstGeom>
            <a:noFill/>
          </p:spPr>
          <p:txBody>
            <a:bodyPr wrap="square" rtlCol="0">
              <a:spAutoFit/>
            </a:bodyPr>
            <a:lstStyle/>
            <a:p>
              <a:pPr algn="ctr"/>
              <a:r>
                <a:rPr lang="ar-SY" b="1" dirty="0">
                  <a:solidFill>
                    <a:srgbClr val="FF0000"/>
                  </a:solidFill>
                </a:rPr>
                <a:t>الأكسجين</a:t>
              </a:r>
            </a:p>
          </p:txBody>
        </p:sp>
      </p:grpSp>
      <p:grpSp>
        <p:nvGrpSpPr>
          <p:cNvPr id="207" name="Group 206">
            <a:extLst>
              <a:ext uri="{FF2B5EF4-FFF2-40B4-BE49-F238E27FC236}">
                <a16:creationId xmlns:a16="http://schemas.microsoft.com/office/drawing/2014/main" id="{51B0D703-A65F-422A-839D-F1F504361B7C}"/>
              </a:ext>
            </a:extLst>
          </p:cNvPr>
          <p:cNvGrpSpPr/>
          <p:nvPr/>
        </p:nvGrpSpPr>
        <p:grpSpPr>
          <a:xfrm rot="5400000" flipH="1">
            <a:off x="10257007" y="2625127"/>
            <a:ext cx="470550" cy="3325331"/>
            <a:chOff x="10161281" y="1198609"/>
            <a:chExt cx="1671102" cy="3718370"/>
          </a:xfrm>
          <a:effectLst/>
        </p:grpSpPr>
        <p:sp>
          <p:nvSpPr>
            <p:cNvPr id="208" name="Rectangle: Top Corners Rounded 207">
              <a:extLst>
                <a:ext uri="{FF2B5EF4-FFF2-40B4-BE49-F238E27FC236}">
                  <a16:creationId xmlns:a16="http://schemas.microsoft.com/office/drawing/2014/main" id="{455F53B1-4F76-4D5A-9A7F-8571C90EA189}"/>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Top Corners Rounded 208">
              <a:extLst>
                <a:ext uri="{FF2B5EF4-FFF2-40B4-BE49-F238E27FC236}">
                  <a16:creationId xmlns:a16="http://schemas.microsoft.com/office/drawing/2014/main" id="{6DD3D25E-543D-4218-B437-66B3A5A2B3A9}"/>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EEF8E04D-6F4B-4C6A-88DC-E02803E3C977}"/>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1" name="Arrow: Pentagon 210">
              <a:extLst>
                <a:ext uri="{FF2B5EF4-FFF2-40B4-BE49-F238E27FC236}">
                  <a16:creationId xmlns:a16="http://schemas.microsoft.com/office/drawing/2014/main" id="{CD911233-19EB-4498-A637-F24A8701CAE9}"/>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Arrow: Pentagon 211">
              <a:extLst>
                <a:ext uri="{FF2B5EF4-FFF2-40B4-BE49-F238E27FC236}">
                  <a16:creationId xmlns:a16="http://schemas.microsoft.com/office/drawing/2014/main" id="{CFCFEB48-793D-4965-A89D-02F85AE6E255}"/>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Arrow: Pentagon 212">
              <a:extLst>
                <a:ext uri="{FF2B5EF4-FFF2-40B4-BE49-F238E27FC236}">
                  <a16:creationId xmlns:a16="http://schemas.microsoft.com/office/drawing/2014/main" id="{2F41C0F8-6C2D-48F4-9001-13B6E6BE827A}"/>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4" name="TextBox 213">
              <a:extLst>
                <a:ext uri="{FF2B5EF4-FFF2-40B4-BE49-F238E27FC236}">
                  <a16:creationId xmlns:a16="http://schemas.microsoft.com/office/drawing/2014/main" id="{DA96D632-17D0-48E5-9096-77EDFA2DC785}"/>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المأوى</a:t>
              </a:r>
            </a:p>
          </p:txBody>
        </p:sp>
      </p:grpSp>
      <p:grpSp>
        <p:nvGrpSpPr>
          <p:cNvPr id="132" name="Group 131">
            <a:extLst>
              <a:ext uri="{FF2B5EF4-FFF2-40B4-BE49-F238E27FC236}">
                <a16:creationId xmlns:a16="http://schemas.microsoft.com/office/drawing/2014/main" id="{B5B55A4D-E5D8-4D53-9C61-814B7BF8B26E}"/>
              </a:ext>
            </a:extLst>
          </p:cNvPr>
          <p:cNvGrpSpPr/>
          <p:nvPr/>
        </p:nvGrpSpPr>
        <p:grpSpPr>
          <a:xfrm>
            <a:off x="3451381" y="-57149"/>
            <a:ext cx="2182881" cy="4716945"/>
            <a:chOff x="3228999" y="1260854"/>
            <a:chExt cx="2182881" cy="4716945"/>
          </a:xfrm>
        </p:grpSpPr>
        <p:cxnSp>
          <p:nvCxnSpPr>
            <p:cNvPr id="133" name="Straight Connector 132">
              <a:extLst>
                <a:ext uri="{FF2B5EF4-FFF2-40B4-BE49-F238E27FC236}">
                  <a16:creationId xmlns:a16="http://schemas.microsoft.com/office/drawing/2014/main" id="{D9B82426-5999-4C1D-9FBC-041BAAF2ED31}"/>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4" name="Freeform: Shape 133">
              <a:extLst>
                <a:ext uri="{FF2B5EF4-FFF2-40B4-BE49-F238E27FC236}">
                  <a16:creationId xmlns:a16="http://schemas.microsoft.com/office/drawing/2014/main" id="{A773A147-035E-44A9-B337-53DB0040FEC8}"/>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5">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35" name="Straight Connector 134">
              <a:extLst>
                <a:ext uri="{FF2B5EF4-FFF2-40B4-BE49-F238E27FC236}">
                  <a16:creationId xmlns:a16="http://schemas.microsoft.com/office/drawing/2014/main" id="{F935DA28-58E0-4B06-9C01-E20E2D344FBA}"/>
                </a:ext>
              </a:extLst>
            </p:cNvPr>
            <p:cNvCxnSpPr>
              <a:cxnSpLocks/>
            </p:cNvCxnSpPr>
            <p:nvPr/>
          </p:nvCxnSpPr>
          <p:spPr>
            <a:xfrm>
              <a:off x="4320440" y="1260854"/>
              <a:ext cx="0" cy="2264219"/>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DC4BAAE-09A0-46F1-BCB5-B78273A809DC}"/>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DE7F6F9-3667-4212-A599-317907A9C4C3}"/>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7BD8589-A880-4437-AA5E-0061CD433060}"/>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9" name="Arc 138">
              <a:extLst>
                <a:ext uri="{FF2B5EF4-FFF2-40B4-BE49-F238E27FC236}">
                  <a16:creationId xmlns:a16="http://schemas.microsoft.com/office/drawing/2014/main" id="{CC2BD837-87DC-4315-BA4B-700AAF9D9A54}"/>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148" name="Group 147">
            <a:extLst>
              <a:ext uri="{FF2B5EF4-FFF2-40B4-BE49-F238E27FC236}">
                <a16:creationId xmlns:a16="http://schemas.microsoft.com/office/drawing/2014/main" id="{2D8D3B2D-32C6-4718-A603-C9728E162954}"/>
              </a:ext>
            </a:extLst>
          </p:cNvPr>
          <p:cNvGrpSpPr/>
          <p:nvPr/>
        </p:nvGrpSpPr>
        <p:grpSpPr>
          <a:xfrm>
            <a:off x="5014505" y="-183385"/>
            <a:ext cx="2182881" cy="6630706"/>
            <a:chOff x="3228999" y="-652907"/>
            <a:chExt cx="2182881" cy="6630706"/>
          </a:xfrm>
        </p:grpSpPr>
        <p:cxnSp>
          <p:nvCxnSpPr>
            <p:cNvPr id="149" name="Straight Connector 148">
              <a:extLst>
                <a:ext uri="{FF2B5EF4-FFF2-40B4-BE49-F238E27FC236}">
                  <a16:creationId xmlns:a16="http://schemas.microsoft.com/office/drawing/2014/main" id="{4276A57B-71D0-4571-B963-C15184A64BFE}"/>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4E30B30-AA8B-4EBF-8BCC-8D503C919417}"/>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1" name="Freeform: Shape 150">
              <a:extLst>
                <a:ext uri="{FF2B5EF4-FFF2-40B4-BE49-F238E27FC236}">
                  <a16:creationId xmlns:a16="http://schemas.microsoft.com/office/drawing/2014/main" id="{D8A48BD1-0ABB-4598-8AB9-230FB61E56FD}"/>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6">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52" name="Straight Connector 151">
              <a:extLst>
                <a:ext uri="{FF2B5EF4-FFF2-40B4-BE49-F238E27FC236}">
                  <a16:creationId xmlns:a16="http://schemas.microsoft.com/office/drawing/2014/main" id="{9C7A2E00-C316-4E6D-922C-E510A56BFF7E}"/>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03CE8EE-7FCC-4732-839F-38ED518DC1BC}"/>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97E1A42-9B17-4D47-9F36-F6DB744348E8}"/>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5" name="Arc 154">
              <a:extLst>
                <a:ext uri="{FF2B5EF4-FFF2-40B4-BE49-F238E27FC236}">
                  <a16:creationId xmlns:a16="http://schemas.microsoft.com/office/drawing/2014/main" id="{2BBFAE33-DAE3-4ED8-96AA-3CE8D050E68D}"/>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Tree>
    <p:extLst>
      <p:ext uri="{BB962C8B-B14F-4D97-AF65-F5344CB8AC3E}">
        <p14:creationId xmlns:p14="http://schemas.microsoft.com/office/powerpoint/2010/main" val="9331888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14:bounceEnd="40000">
                                          <p:cBhvr additive="base">
                                            <p:cTn id="13" dur="1000" fill="hold"/>
                                            <p:tgtEl>
                                              <p:spTgt spid="109"/>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10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24"/>
                                            </p:tgtEl>
                                            <p:attrNameLst>
                                              <p:attrName>style.visibility</p:attrName>
                                            </p:attrNameLst>
                                          </p:cBhvr>
                                          <p:to>
                                            <p:strVal val="visible"/>
                                          </p:to>
                                        </p:set>
                                        <p:anim calcmode="lin" valueType="num">
                                          <p:cBhvr additive="base">
                                            <p:cTn id="19" dur="500" fill="hold"/>
                                            <p:tgtEl>
                                              <p:spTgt spid="124"/>
                                            </p:tgtEl>
                                            <p:attrNameLst>
                                              <p:attrName>ppt_x</p:attrName>
                                            </p:attrNameLst>
                                          </p:cBhvr>
                                          <p:tavLst>
                                            <p:tav tm="0">
                                              <p:val>
                                                <p:strVal val="#ppt_x"/>
                                              </p:val>
                                            </p:tav>
                                            <p:tav tm="100000">
                                              <p:val>
                                                <p:strVal val="#ppt_x"/>
                                              </p:val>
                                            </p:tav>
                                          </p:tavLst>
                                        </p:anim>
                                        <p:anim calcmode="lin" valueType="num">
                                          <p:cBhvr additive="base">
                                            <p:cTn id="20" dur="500" fill="hold"/>
                                            <p:tgtEl>
                                              <p:spTgt spid="12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40000">
                                      <p:stCondLst>
                                        <p:cond delay="0"/>
                                      </p:stCondLst>
                                      <p:childTnLst>
                                        <p:set>
                                          <p:cBhvr>
                                            <p:cTn id="24" dur="1" fill="hold">
                                              <p:stCondLst>
                                                <p:cond delay="0"/>
                                              </p:stCondLst>
                                            </p:cTn>
                                            <p:tgtEl>
                                              <p:spTgt spid="191"/>
                                            </p:tgtEl>
                                            <p:attrNameLst>
                                              <p:attrName>style.visibility</p:attrName>
                                            </p:attrNameLst>
                                          </p:cBhvr>
                                          <p:to>
                                            <p:strVal val="visible"/>
                                          </p:to>
                                        </p:set>
                                        <p:anim calcmode="lin" valueType="num" p14:bounceEnd="40000">
                                          <p:cBhvr additive="base">
                                            <p:cTn id="25" dur="1000" fill="hold"/>
                                            <p:tgtEl>
                                              <p:spTgt spid="191"/>
                                            </p:tgtEl>
                                            <p:attrNameLst>
                                              <p:attrName>ppt_x</p:attrName>
                                            </p:attrNameLst>
                                          </p:cBhvr>
                                          <p:tavLst>
                                            <p:tav tm="0">
                                              <p:val>
                                                <p:strVal val="#ppt_x"/>
                                              </p:val>
                                            </p:tav>
                                            <p:tav tm="100000">
                                              <p:val>
                                                <p:strVal val="#ppt_x"/>
                                              </p:val>
                                            </p:tav>
                                          </p:tavLst>
                                        </p:anim>
                                        <p:anim calcmode="lin" valueType="num" p14:bounceEnd="40000">
                                          <p:cBhvr additive="base">
                                            <p:cTn id="26" dur="1000" fill="hold"/>
                                            <p:tgtEl>
                                              <p:spTgt spid="19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500" fill="hold"/>
                                            <p:tgtEl>
                                              <p:spTgt spid="132"/>
                                            </p:tgtEl>
                                            <p:attrNameLst>
                                              <p:attrName>ppt_x</p:attrName>
                                            </p:attrNameLst>
                                          </p:cBhvr>
                                          <p:tavLst>
                                            <p:tav tm="0">
                                              <p:val>
                                                <p:strVal val="#ppt_x"/>
                                              </p:val>
                                            </p:tav>
                                            <p:tav tm="100000">
                                              <p:val>
                                                <p:strVal val="#ppt_x"/>
                                              </p:val>
                                            </p:tav>
                                          </p:tavLst>
                                        </p:anim>
                                        <p:anim calcmode="lin" valueType="num">
                                          <p:cBhvr additive="base">
                                            <p:cTn id="32" dur="500" fill="hold"/>
                                            <p:tgtEl>
                                              <p:spTgt spid="13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14:presetBounceEnd="40000">
                                      <p:stCondLst>
                                        <p:cond delay="0"/>
                                      </p:stCondLst>
                                      <p:childTnLst>
                                        <p:set>
                                          <p:cBhvr>
                                            <p:cTn id="36" dur="1" fill="hold">
                                              <p:stCondLst>
                                                <p:cond delay="0"/>
                                              </p:stCondLst>
                                            </p:cTn>
                                            <p:tgtEl>
                                              <p:spTgt spid="199"/>
                                            </p:tgtEl>
                                            <p:attrNameLst>
                                              <p:attrName>style.visibility</p:attrName>
                                            </p:attrNameLst>
                                          </p:cBhvr>
                                          <p:to>
                                            <p:strVal val="visible"/>
                                          </p:to>
                                        </p:set>
                                        <p:anim calcmode="lin" valueType="num" p14:bounceEnd="40000">
                                          <p:cBhvr additive="base">
                                            <p:cTn id="37" dur="1000" fill="hold"/>
                                            <p:tgtEl>
                                              <p:spTgt spid="199"/>
                                            </p:tgtEl>
                                            <p:attrNameLst>
                                              <p:attrName>ppt_x</p:attrName>
                                            </p:attrNameLst>
                                          </p:cBhvr>
                                          <p:tavLst>
                                            <p:tav tm="0">
                                              <p:val>
                                                <p:strVal val="#ppt_x"/>
                                              </p:val>
                                            </p:tav>
                                            <p:tav tm="100000">
                                              <p:val>
                                                <p:strVal val="#ppt_x"/>
                                              </p:val>
                                            </p:tav>
                                          </p:tavLst>
                                        </p:anim>
                                        <p:anim calcmode="lin" valueType="num" p14:bounceEnd="40000">
                                          <p:cBhvr additive="base">
                                            <p:cTn id="38" dur="1000" fill="hold"/>
                                            <p:tgtEl>
                                              <p:spTgt spid="19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40"/>
                                            </p:tgtEl>
                                            <p:attrNameLst>
                                              <p:attrName>style.visibility</p:attrName>
                                            </p:attrNameLst>
                                          </p:cBhvr>
                                          <p:to>
                                            <p:strVal val="visible"/>
                                          </p:to>
                                        </p:set>
                                        <p:anim calcmode="lin" valueType="num">
                                          <p:cBhvr additive="base">
                                            <p:cTn id="43" dur="500" fill="hold"/>
                                            <p:tgtEl>
                                              <p:spTgt spid="140"/>
                                            </p:tgtEl>
                                            <p:attrNameLst>
                                              <p:attrName>ppt_x</p:attrName>
                                            </p:attrNameLst>
                                          </p:cBhvr>
                                          <p:tavLst>
                                            <p:tav tm="0">
                                              <p:val>
                                                <p:strVal val="#ppt_x"/>
                                              </p:val>
                                            </p:tav>
                                            <p:tav tm="100000">
                                              <p:val>
                                                <p:strVal val="#ppt_x"/>
                                              </p:val>
                                            </p:tav>
                                          </p:tavLst>
                                        </p:anim>
                                        <p:anim calcmode="lin" valueType="num">
                                          <p:cBhvr additive="base">
                                            <p:cTn id="44" dur="500" fill="hold"/>
                                            <p:tgtEl>
                                              <p:spTgt spid="140"/>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14:presetBounceEnd="40000">
                                      <p:stCondLst>
                                        <p:cond delay="0"/>
                                      </p:stCondLst>
                                      <p:childTnLst>
                                        <p:set>
                                          <p:cBhvr>
                                            <p:cTn id="48" dur="1" fill="hold">
                                              <p:stCondLst>
                                                <p:cond delay="0"/>
                                              </p:stCondLst>
                                            </p:cTn>
                                            <p:tgtEl>
                                              <p:spTgt spid="207"/>
                                            </p:tgtEl>
                                            <p:attrNameLst>
                                              <p:attrName>style.visibility</p:attrName>
                                            </p:attrNameLst>
                                          </p:cBhvr>
                                          <p:to>
                                            <p:strVal val="visible"/>
                                          </p:to>
                                        </p:set>
                                        <p:anim calcmode="lin" valueType="num" p14:bounceEnd="40000">
                                          <p:cBhvr additive="base">
                                            <p:cTn id="49" dur="1000" fill="hold"/>
                                            <p:tgtEl>
                                              <p:spTgt spid="207"/>
                                            </p:tgtEl>
                                            <p:attrNameLst>
                                              <p:attrName>ppt_x</p:attrName>
                                            </p:attrNameLst>
                                          </p:cBhvr>
                                          <p:tavLst>
                                            <p:tav tm="0">
                                              <p:val>
                                                <p:strVal val="#ppt_x"/>
                                              </p:val>
                                            </p:tav>
                                            <p:tav tm="100000">
                                              <p:val>
                                                <p:strVal val="#ppt_x"/>
                                              </p:val>
                                            </p:tav>
                                          </p:tavLst>
                                        </p:anim>
                                        <p:anim calcmode="lin" valueType="num" p14:bounceEnd="40000">
                                          <p:cBhvr additive="base">
                                            <p:cTn id="50" dur="1000" fill="hold"/>
                                            <p:tgtEl>
                                              <p:spTgt spid="20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48"/>
                                            </p:tgtEl>
                                            <p:attrNameLst>
                                              <p:attrName>style.visibility</p:attrName>
                                            </p:attrNameLst>
                                          </p:cBhvr>
                                          <p:to>
                                            <p:strVal val="visible"/>
                                          </p:to>
                                        </p:set>
                                        <p:anim calcmode="lin" valueType="num">
                                          <p:cBhvr additive="base">
                                            <p:cTn id="55" dur="500" fill="hold"/>
                                            <p:tgtEl>
                                              <p:spTgt spid="148"/>
                                            </p:tgtEl>
                                            <p:attrNameLst>
                                              <p:attrName>ppt_x</p:attrName>
                                            </p:attrNameLst>
                                          </p:cBhvr>
                                          <p:tavLst>
                                            <p:tav tm="0">
                                              <p:val>
                                                <p:strVal val="#ppt_x"/>
                                              </p:val>
                                            </p:tav>
                                            <p:tav tm="100000">
                                              <p:val>
                                                <p:strVal val="#ppt_x"/>
                                              </p:val>
                                            </p:tav>
                                          </p:tavLst>
                                        </p:anim>
                                        <p:anim calcmode="lin" valueType="num">
                                          <p:cBhvr additive="base">
                                            <p:cTn id="56" dur="500" fill="hold"/>
                                            <p:tgtEl>
                                              <p:spTgt spid="1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1000" fill="hold"/>
                                            <p:tgtEl>
                                              <p:spTgt spid="109"/>
                                            </p:tgtEl>
                                            <p:attrNameLst>
                                              <p:attrName>ppt_x</p:attrName>
                                            </p:attrNameLst>
                                          </p:cBhvr>
                                          <p:tavLst>
                                            <p:tav tm="0">
                                              <p:val>
                                                <p:strVal val="#ppt_x"/>
                                              </p:val>
                                            </p:tav>
                                            <p:tav tm="100000">
                                              <p:val>
                                                <p:strVal val="#ppt_x"/>
                                              </p:val>
                                            </p:tav>
                                          </p:tavLst>
                                        </p:anim>
                                        <p:anim calcmode="lin" valueType="num">
                                          <p:cBhvr additive="base">
                                            <p:cTn id="14" dur="1000" fill="hold"/>
                                            <p:tgtEl>
                                              <p:spTgt spid="10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24"/>
                                            </p:tgtEl>
                                            <p:attrNameLst>
                                              <p:attrName>style.visibility</p:attrName>
                                            </p:attrNameLst>
                                          </p:cBhvr>
                                          <p:to>
                                            <p:strVal val="visible"/>
                                          </p:to>
                                        </p:set>
                                        <p:anim calcmode="lin" valueType="num">
                                          <p:cBhvr additive="base">
                                            <p:cTn id="19" dur="500" fill="hold"/>
                                            <p:tgtEl>
                                              <p:spTgt spid="124"/>
                                            </p:tgtEl>
                                            <p:attrNameLst>
                                              <p:attrName>ppt_x</p:attrName>
                                            </p:attrNameLst>
                                          </p:cBhvr>
                                          <p:tavLst>
                                            <p:tav tm="0">
                                              <p:val>
                                                <p:strVal val="#ppt_x"/>
                                              </p:val>
                                            </p:tav>
                                            <p:tav tm="100000">
                                              <p:val>
                                                <p:strVal val="#ppt_x"/>
                                              </p:val>
                                            </p:tav>
                                          </p:tavLst>
                                        </p:anim>
                                        <p:anim calcmode="lin" valueType="num">
                                          <p:cBhvr additive="base">
                                            <p:cTn id="20" dur="500" fill="hold"/>
                                            <p:tgtEl>
                                              <p:spTgt spid="12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91"/>
                                            </p:tgtEl>
                                            <p:attrNameLst>
                                              <p:attrName>style.visibility</p:attrName>
                                            </p:attrNameLst>
                                          </p:cBhvr>
                                          <p:to>
                                            <p:strVal val="visible"/>
                                          </p:to>
                                        </p:set>
                                        <p:anim calcmode="lin" valueType="num">
                                          <p:cBhvr additive="base">
                                            <p:cTn id="25" dur="1000" fill="hold"/>
                                            <p:tgtEl>
                                              <p:spTgt spid="191"/>
                                            </p:tgtEl>
                                            <p:attrNameLst>
                                              <p:attrName>ppt_x</p:attrName>
                                            </p:attrNameLst>
                                          </p:cBhvr>
                                          <p:tavLst>
                                            <p:tav tm="0">
                                              <p:val>
                                                <p:strVal val="#ppt_x"/>
                                              </p:val>
                                            </p:tav>
                                            <p:tav tm="100000">
                                              <p:val>
                                                <p:strVal val="#ppt_x"/>
                                              </p:val>
                                            </p:tav>
                                          </p:tavLst>
                                        </p:anim>
                                        <p:anim calcmode="lin" valueType="num">
                                          <p:cBhvr additive="base">
                                            <p:cTn id="26" dur="1000" fill="hold"/>
                                            <p:tgtEl>
                                              <p:spTgt spid="19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500" fill="hold"/>
                                            <p:tgtEl>
                                              <p:spTgt spid="132"/>
                                            </p:tgtEl>
                                            <p:attrNameLst>
                                              <p:attrName>ppt_x</p:attrName>
                                            </p:attrNameLst>
                                          </p:cBhvr>
                                          <p:tavLst>
                                            <p:tav tm="0">
                                              <p:val>
                                                <p:strVal val="#ppt_x"/>
                                              </p:val>
                                            </p:tav>
                                            <p:tav tm="100000">
                                              <p:val>
                                                <p:strVal val="#ppt_x"/>
                                              </p:val>
                                            </p:tav>
                                          </p:tavLst>
                                        </p:anim>
                                        <p:anim calcmode="lin" valueType="num">
                                          <p:cBhvr additive="base">
                                            <p:cTn id="32" dur="500" fill="hold"/>
                                            <p:tgtEl>
                                              <p:spTgt spid="13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99"/>
                                            </p:tgtEl>
                                            <p:attrNameLst>
                                              <p:attrName>style.visibility</p:attrName>
                                            </p:attrNameLst>
                                          </p:cBhvr>
                                          <p:to>
                                            <p:strVal val="visible"/>
                                          </p:to>
                                        </p:set>
                                        <p:anim calcmode="lin" valueType="num">
                                          <p:cBhvr additive="base">
                                            <p:cTn id="37" dur="1000" fill="hold"/>
                                            <p:tgtEl>
                                              <p:spTgt spid="199"/>
                                            </p:tgtEl>
                                            <p:attrNameLst>
                                              <p:attrName>ppt_x</p:attrName>
                                            </p:attrNameLst>
                                          </p:cBhvr>
                                          <p:tavLst>
                                            <p:tav tm="0">
                                              <p:val>
                                                <p:strVal val="#ppt_x"/>
                                              </p:val>
                                            </p:tav>
                                            <p:tav tm="100000">
                                              <p:val>
                                                <p:strVal val="#ppt_x"/>
                                              </p:val>
                                            </p:tav>
                                          </p:tavLst>
                                        </p:anim>
                                        <p:anim calcmode="lin" valueType="num">
                                          <p:cBhvr additive="base">
                                            <p:cTn id="38" dur="1000" fill="hold"/>
                                            <p:tgtEl>
                                              <p:spTgt spid="19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40"/>
                                            </p:tgtEl>
                                            <p:attrNameLst>
                                              <p:attrName>style.visibility</p:attrName>
                                            </p:attrNameLst>
                                          </p:cBhvr>
                                          <p:to>
                                            <p:strVal val="visible"/>
                                          </p:to>
                                        </p:set>
                                        <p:anim calcmode="lin" valueType="num">
                                          <p:cBhvr additive="base">
                                            <p:cTn id="43" dur="500" fill="hold"/>
                                            <p:tgtEl>
                                              <p:spTgt spid="140"/>
                                            </p:tgtEl>
                                            <p:attrNameLst>
                                              <p:attrName>ppt_x</p:attrName>
                                            </p:attrNameLst>
                                          </p:cBhvr>
                                          <p:tavLst>
                                            <p:tav tm="0">
                                              <p:val>
                                                <p:strVal val="#ppt_x"/>
                                              </p:val>
                                            </p:tav>
                                            <p:tav tm="100000">
                                              <p:val>
                                                <p:strVal val="#ppt_x"/>
                                              </p:val>
                                            </p:tav>
                                          </p:tavLst>
                                        </p:anim>
                                        <p:anim calcmode="lin" valueType="num">
                                          <p:cBhvr additive="base">
                                            <p:cTn id="44" dur="500" fill="hold"/>
                                            <p:tgtEl>
                                              <p:spTgt spid="140"/>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207"/>
                                            </p:tgtEl>
                                            <p:attrNameLst>
                                              <p:attrName>style.visibility</p:attrName>
                                            </p:attrNameLst>
                                          </p:cBhvr>
                                          <p:to>
                                            <p:strVal val="visible"/>
                                          </p:to>
                                        </p:set>
                                        <p:anim calcmode="lin" valueType="num">
                                          <p:cBhvr additive="base">
                                            <p:cTn id="49" dur="1000" fill="hold"/>
                                            <p:tgtEl>
                                              <p:spTgt spid="207"/>
                                            </p:tgtEl>
                                            <p:attrNameLst>
                                              <p:attrName>ppt_x</p:attrName>
                                            </p:attrNameLst>
                                          </p:cBhvr>
                                          <p:tavLst>
                                            <p:tav tm="0">
                                              <p:val>
                                                <p:strVal val="#ppt_x"/>
                                              </p:val>
                                            </p:tav>
                                            <p:tav tm="100000">
                                              <p:val>
                                                <p:strVal val="#ppt_x"/>
                                              </p:val>
                                            </p:tav>
                                          </p:tavLst>
                                        </p:anim>
                                        <p:anim calcmode="lin" valueType="num">
                                          <p:cBhvr additive="base">
                                            <p:cTn id="50" dur="1000" fill="hold"/>
                                            <p:tgtEl>
                                              <p:spTgt spid="20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48"/>
                                            </p:tgtEl>
                                            <p:attrNameLst>
                                              <p:attrName>style.visibility</p:attrName>
                                            </p:attrNameLst>
                                          </p:cBhvr>
                                          <p:to>
                                            <p:strVal val="visible"/>
                                          </p:to>
                                        </p:set>
                                        <p:anim calcmode="lin" valueType="num">
                                          <p:cBhvr additive="base">
                                            <p:cTn id="55" dur="500" fill="hold"/>
                                            <p:tgtEl>
                                              <p:spTgt spid="148"/>
                                            </p:tgtEl>
                                            <p:attrNameLst>
                                              <p:attrName>ppt_x</p:attrName>
                                            </p:attrNameLst>
                                          </p:cBhvr>
                                          <p:tavLst>
                                            <p:tav tm="0">
                                              <p:val>
                                                <p:strVal val="#ppt_x"/>
                                              </p:val>
                                            </p:tav>
                                            <p:tav tm="100000">
                                              <p:val>
                                                <p:strVal val="#ppt_x"/>
                                              </p:val>
                                            </p:tav>
                                          </p:tavLst>
                                        </p:anim>
                                        <p:anim calcmode="lin" valueType="num">
                                          <p:cBhvr additive="base">
                                            <p:cTn id="56" dur="500" fill="hold"/>
                                            <p:tgtEl>
                                              <p:spTgt spid="1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8D792A9E-C7DE-4C0D-8C7B-E34BD6EBE4BC}"/>
              </a:ext>
            </a:extLst>
          </p:cNvPr>
          <p:cNvGrpSpPr/>
          <p:nvPr/>
        </p:nvGrpSpPr>
        <p:grpSpPr>
          <a:xfrm>
            <a:off x="1930412" y="-3"/>
            <a:ext cx="2182881" cy="6630706"/>
            <a:chOff x="3228999" y="-652907"/>
            <a:chExt cx="2182881" cy="6630706"/>
          </a:xfrm>
        </p:grpSpPr>
        <p:cxnSp>
          <p:nvCxnSpPr>
            <p:cNvPr id="141" name="Straight Connector 140">
              <a:extLst>
                <a:ext uri="{FF2B5EF4-FFF2-40B4-BE49-F238E27FC236}">
                  <a16:creationId xmlns:a16="http://schemas.microsoft.com/office/drawing/2014/main" id="{9C479DBC-D02C-4DBC-940B-5CBBC992C15F}"/>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5E73C9E-887C-4C60-9DCE-8428873D1912}"/>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3" name="Freeform: Shape 142">
              <a:extLst>
                <a:ext uri="{FF2B5EF4-FFF2-40B4-BE49-F238E27FC236}">
                  <a16:creationId xmlns:a16="http://schemas.microsoft.com/office/drawing/2014/main" id="{C38949C8-FBD0-417A-BCB8-C84B74F85B77}"/>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3">
                <a:extLst>
                  <a:ext uri="{28A0092B-C50C-407E-A947-70E740481C1C}">
                    <a14:useLocalDpi xmlns:a14="http://schemas.microsoft.com/office/drawing/2010/main" val="0"/>
                  </a:ext>
                </a:extLst>
              </a:blip>
              <a:srcRect/>
              <a:stretch>
                <a:fillRect l="-1649" t="7789" r="1649" b="-7789"/>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44" name="Straight Connector 143">
              <a:extLst>
                <a:ext uri="{FF2B5EF4-FFF2-40B4-BE49-F238E27FC236}">
                  <a16:creationId xmlns:a16="http://schemas.microsoft.com/office/drawing/2014/main" id="{C682BCBE-4A6B-4BE6-80B6-B6E56BED3007}"/>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C3A400C-FF96-4C1E-A863-CCB07A54B961}"/>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FAE7F68-B8F2-4138-A477-4F266EA42514}"/>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7" name="Arc 146">
              <a:extLst>
                <a:ext uri="{FF2B5EF4-FFF2-40B4-BE49-F238E27FC236}">
                  <a16:creationId xmlns:a16="http://schemas.microsoft.com/office/drawing/2014/main" id="{150FD296-0983-4444-BCE9-112318ADFD29}"/>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124" name="Group 123">
            <a:extLst>
              <a:ext uri="{FF2B5EF4-FFF2-40B4-BE49-F238E27FC236}">
                <a16:creationId xmlns:a16="http://schemas.microsoft.com/office/drawing/2014/main" id="{47EECC05-B82A-4D09-8A77-1956ED838BFA}"/>
              </a:ext>
            </a:extLst>
          </p:cNvPr>
          <p:cNvGrpSpPr/>
          <p:nvPr/>
        </p:nvGrpSpPr>
        <p:grpSpPr>
          <a:xfrm>
            <a:off x="729425" y="0"/>
            <a:ext cx="2182881" cy="4272231"/>
            <a:chOff x="3228999" y="1705568"/>
            <a:chExt cx="2182881" cy="4272231"/>
          </a:xfrm>
        </p:grpSpPr>
        <p:cxnSp>
          <p:nvCxnSpPr>
            <p:cNvPr id="125" name="Straight Connector 124">
              <a:extLst>
                <a:ext uri="{FF2B5EF4-FFF2-40B4-BE49-F238E27FC236}">
                  <a16:creationId xmlns:a16="http://schemas.microsoft.com/office/drawing/2014/main" id="{D89A94B3-41A7-4CE1-915F-F67B74987660}"/>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Freeform: Shape 125">
              <a:extLst>
                <a:ext uri="{FF2B5EF4-FFF2-40B4-BE49-F238E27FC236}">
                  <a16:creationId xmlns:a16="http://schemas.microsoft.com/office/drawing/2014/main" id="{0DF4EF31-1316-42A9-A080-02602DCB126B}"/>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4">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7" name="Straight Connector 126">
              <a:extLst>
                <a:ext uri="{FF2B5EF4-FFF2-40B4-BE49-F238E27FC236}">
                  <a16:creationId xmlns:a16="http://schemas.microsoft.com/office/drawing/2014/main" id="{D344236C-EC4A-4206-AFC7-096F0BA1A953}"/>
                </a:ext>
              </a:extLst>
            </p:cNvPr>
            <p:cNvCxnSpPr>
              <a:cxnSpLocks/>
            </p:cNvCxnSpPr>
            <p:nvPr/>
          </p:nvCxnSpPr>
          <p:spPr>
            <a:xfrm>
              <a:off x="4320440" y="1705568"/>
              <a:ext cx="0" cy="181950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E1B8E0D-CC6C-483C-8467-0C0E6F80E4ED}"/>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BF1D226-4317-475E-ABB4-E04C7C64658A}"/>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1F11314-CCD6-494D-81FF-DACCB267EFBE}"/>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1" name="Arc 130">
              <a:extLst>
                <a:ext uri="{FF2B5EF4-FFF2-40B4-BE49-F238E27FC236}">
                  <a16:creationId xmlns:a16="http://schemas.microsoft.com/office/drawing/2014/main" id="{F46F812D-658B-450E-B720-5AEAD06C966E}"/>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750519" y="-1609743"/>
            <a:ext cx="470550" cy="3971583"/>
            <a:chOff x="10161268" y="1198609"/>
            <a:chExt cx="1671103" cy="4441006"/>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170473" y="2977716"/>
              <a:ext cx="3652694" cy="1671103"/>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288560" y="3090429"/>
              <a:ext cx="3416530"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9146741" y="3055339"/>
              <a:ext cx="3756845" cy="1311640"/>
            </a:xfrm>
            <a:prstGeom prst="rect">
              <a:avLst/>
            </a:prstGeom>
            <a:noFill/>
          </p:spPr>
          <p:txBody>
            <a:bodyPr wrap="square" rtlCol="0">
              <a:spAutoFit/>
            </a:bodyPr>
            <a:lstStyle/>
            <a:p>
              <a:pPr algn="ctr"/>
              <a:r>
                <a:rPr lang="ar-SY" b="1" dirty="0">
                  <a:solidFill>
                    <a:srgbClr val="FF0000"/>
                  </a:solidFill>
                </a:rPr>
                <a:t>وظائف المخلوقات الحية الأساسية للحياة </a:t>
              </a:r>
            </a:p>
          </p:txBody>
        </p:sp>
      </p:grpSp>
      <p:grpSp>
        <p:nvGrpSpPr>
          <p:cNvPr id="109" name="Group 108">
            <a:extLst>
              <a:ext uri="{FF2B5EF4-FFF2-40B4-BE49-F238E27FC236}">
                <a16:creationId xmlns:a16="http://schemas.microsoft.com/office/drawing/2014/main" id="{55148138-0370-4077-BB5B-2A93DB4BE0D4}"/>
              </a:ext>
            </a:extLst>
          </p:cNvPr>
          <p:cNvGrpSpPr/>
          <p:nvPr/>
        </p:nvGrpSpPr>
        <p:grpSpPr>
          <a:xfrm rot="5400000" flipH="1">
            <a:off x="10261102" y="-200183"/>
            <a:ext cx="470550" cy="3325331"/>
            <a:chOff x="10161281" y="1198609"/>
            <a:chExt cx="1671102" cy="3718370"/>
          </a:xfrm>
          <a:effectLst/>
        </p:grpSpPr>
        <p:sp>
          <p:nvSpPr>
            <p:cNvPr id="110" name="Rectangle: Top Corners Rounded 109">
              <a:extLst>
                <a:ext uri="{FF2B5EF4-FFF2-40B4-BE49-F238E27FC236}">
                  <a16:creationId xmlns:a16="http://schemas.microsoft.com/office/drawing/2014/main" id="{25FA09EB-2CFD-492A-9922-049724E4B78E}"/>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Top Corners Rounded 110">
              <a:extLst>
                <a:ext uri="{FF2B5EF4-FFF2-40B4-BE49-F238E27FC236}">
                  <a16:creationId xmlns:a16="http://schemas.microsoft.com/office/drawing/2014/main" id="{E4212916-0185-4945-A8DA-8C43CB0B5E14}"/>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CC504C8E-4ECA-4C5D-A51B-C7A967AF532D}"/>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Arrow: Pentagon 112">
              <a:extLst>
                <a:ext uri="{FF2B5EF4-FFF2-40B4-BE49-F238E27FC236}">
                  <a16:creationId xmlns:a16="http://schemas.microsoft.com/office/drawing/2014/main" id="{1159D540-02C0-4C9A-AFFC-483B626FABB0}"/>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Arrow: Pentagon 113">
              <a:extLst>
                <a:ext uri="{FF2B5EF4-FFF2-40B4-BE49-F238E27FC236}">
                  <a16:creationId xmlns:a16="http://schemas.microsoft.com/office/drawing/2014/main" id="{15879146-CE78-4BF8-A2D2-646B338FFFB2}"/>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Arrow: Pentagon 114">
              <a:extLst>
                <a:ext uri="{FF2B5EF4-FFF2-40B4-BE49-F238E27FC236}">
                  <a16:creationId xmlns:a16="http://schemas.microsoft.com/office/drawing/2014/main" id="{0E5F9659-3DA7-4A6E-8170-0409363C0CE8}"/>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6" name="TextBox 115">
              <a:extLst>
                <a:ext uri="{FF2B5EF4-FFF2-40B4-BE49-F238E27FC236}">
                  <a16:creationId xmlns:a16="http://schemas.microsoft.com/office/drawing/2014/main" id="{17769DC4-E321-4A1F-A334-01901E24A527}"/>
                </a:ext>
              </a:extLst>
            </p:cNvPr>
            <p:cNvSpPr txBox="1"/>
            <p:nvPr/>
          </p:nvSpPr>
          <p:spPr>
            <a:xfrm rot="5400000">
              <a:off x="10293702" y="2512861"/>
              <a:ext cx="1615004" cy="1311634"/>
            </a:xfrm>
            <a:prstGeom prst="rect">
              <a:avLst/>
            </a:prstGeom>
            <a:noFill/>
          </p:spPr>
          <p:txBody>
            <a:bodyPr wrap="square" rtlCol="0">
              <a:spAutoFit/>
            </a:bodyPr>
            <a:lstStyle/>
            <a:p>
              <a:pPr algn="ctr"/>
              <a:r>
                <a:rPr lang="ar-SY" b="1" dirty="0">
                  <a:solidFill>
                    <a:srgbClr val="FF0000"/>
                  </a:solidFill>
                </a:rPr>
                <a:t>التكاثر</a:t>
              </a:r>
            </a:p>
          </p:txBody>
        </p:sp>
      </p:grpSp>
      <p:grpSp>
        <p:nvGrpSpPr>
          <p:cNvPr id="191" name="Group 190">
            <a:extLst>
              <a:ext uri="{FF2B5EF4-FFF2-40B4-BE49-F238E27FC236}">
                <a16:creationId xmlns:a16="http://schemas.microsoft.com/office/drawing/2014/main" id="{FB934D1E-AFC3-46B1-87E3-F99207DD8986}"/>
              </a:ext>
            </a:extLst>
          </p:cNvPr>
          <p:cNvGrpSpPr/>
          <p:nvPr/>
        </p:nvGrpSpPr>
        <p:grpSpPr>
          <a:xfrm rot="5400000" flipH="1">
            <a:off x="10259737" y="741587"/>
            <a:ext cx="470550" cy="3325331"/>
            <a:chOff x="10161281" y="1198609"/>
            <a:chExt cx="1671102" cy="3718370"/>
          </a:xfrm>
          <a:effectLst/>
        </p:grpSpPr>
        <p:sp>
          <p:nvSpPr>
            <p:cNvPr id="192" name="Rectangle: Top Corners Rounded 191">
              <a:extLst>
                <a:ext uri="{FF2B5EF4-FFF2-40B4-BE49-F238E27FC236}">
                  <a16:creationId xmlns:a16="http://schemas.microsoft.com/office/drawing/2014/main" id="{96DC8FEE-5483-4B66-A403-6C8B598DEDCF}"/>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Top Corners Rounded 192">
              <a:extLst>
                <a:ext uri="{FF2B5EF4-FFF2-40B4-BE49-F238E27FC236}">
                  <a16:creationId xmlns:a16="http://schemas.microsoft.com/office/drawing/2014/main" id="{878789E3-F3A2-4498-96F4-F344AAD544BE}"/>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BB1BBE59-D345-4D52-9F7E-ADA443D2D598}"/>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5" name="Arrow: Pentagon 194">
              <a:extLst>
                <a:ext uri="{FF2B5EF4-FFF2-40B4-BE49-F238E27FC236}">
                  <a16:creationId xmlns:a16="http://schemas.microsoft.com/office/drawing/2014/main" id="{192A691B-B8E7-4960-8D3E-C5224A45A746}"/>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Arrow: Pentagon 195">
              <a:extLst>
                <a:ext uri="{FF2B5EF4-FFF2-40B4-BE49-F238E27FC236}">
                  <a16:creationId xmlns:a16="http://schemas.microsoft.com/office/drawing/2014/main" id="{879F2B09-AC6C-4616-A90E-C5928A5DF353}"/>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Arrow: Pentagon 196">
              <a:extLst>
                <a:ext uri="{FF2B5EF4-FFF2-40B4-BE49-F238E27FC236}">
                  <a16:creationId xmlns:a16="http://schemas.microsoft.com/office/drawing/2014/main" id="{B8BD1772-5F3F-4632-99BC-A0F2FF2F2519}"/>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8" name="TextBox 197">
              <a:extLst>
                <a:ext uri="{FF2B5EF4-FFF2-40B4-BE49-F238E27FC236}">
                  <a16:creationId xmlns:a16="http://schemas.microsoft.com/office/drawing/2014/main" id="{AC75B845-44AA-4F74-B022-2018B9F76BD6}"/>
                </a:ext>
              </a:extLst>
            </p:cNvPr>
            <p:cNvSpPr txBox="1"/>
            <p:nvPr/>
          </p:nvSpPr>
          <p:spPr>
            <a:xfrm rot="5400000">
              <a:off x="10293702" y="2512860"/>
              <a:ext cx="1615004" cy="1311636"/>
            </a:xfrm>
            <a:prstGeom prst="rect">
              <a:avLst/>
            </a:prstGeom>
            <a:noFill/>
          </p:spPr>
          <p:txBody>
            <a:bodyPr wrap="square" rtlCol="0">
              <a:spAutoFit/>
            </a:bodyPr>
            <a:lstStyle/>
            <a:p>
              <a:pPr algn="ctr"/>
              <a:r>
                <a:rPr lang="ar-SY" b="1" dirty="0">
                  <a:solidFill>
                    <a:srgbClr val="FF0000"/>
                  </a:solidFill>
                </a:rPr>
                <a:t>النمو</a:t>
              </a:r>
            </a:p>
          </p:txBody>
        </p:sp>
      </p:grpSp>
      <p:grpSp>
        <p:nvGrpSpPr>
          <p:cNvPr id="199" name="Group 198">
            <a:extLst>
              <a:ext uri="{FF2B5EF4-FFF2-40B4-BE49-F238E27FC236}">
                <a16:creationId xmlns:a16="http://schemas.microsoft.com/office/drawing/2014/main" id="{B63DCA55-99BD-4B47-926F-D7C70D4A3E7F}"/>
              </a:ext>
            </a:extLst>
          </p:cNvPr>
          <p:cNvGrpSpPr/>
          <p:nvPr/>
        </p:nvGrpSpPr>
        <p:grpSpPr>
          <a:xfrm rot="5400000" flipH="1">
            <a:off x="10159871" y="1781857"/>
            <a:ext cx="667552" cy="3325331"/>
            <a:chOff x="9461653" y="1198609"/>
            <a:chExt cx="2370730" cy="3718370"/>
          </a:xfrm>
          <a:effectLst/>
        </p:grpSpPr>
        <p:sp>
          <p:nvSpPr>
            <p:cNvPr id="200" name="Rectangle: Top Corners Rounded 199">
              <a:extLst>
                <a:ext uri="{FF2B5EF4-FFF2-40B4-BE49-F238E27FC236}">
                  <a16:creationId xmlns:a16="http://schemas.microsoft.com/office/drawing/2014/main" id="{4178703E-0284-4478-BF90-0BD65CE87627}"/>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Top Corners Rounded 200">
              <a:extLst>
                <a:ext uri="{FF2B5EF4-FFF2-40B4-BE49-F238E27FC236}">
                  <a16:creationId xmlns:a16="http://schemas.microsoft.com/office/drawing/2014/main" id="{EB97F369-D4E5-43A9-8643-BB951B8BB7C3}"/>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61F8A942-B524-4DA5-B3B1-710017789593}"/>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3" name="Arrow: Pentagon 202">
              <a:extLst>
                <a:ext uri="{FF2B5EF4-FFF2-40B4-BE49-F238E27FC236}">
                  <a16:creationId xmlns:a16="http://schemas.microsoft.com/office/drawing/2014/main" id="{BB3F489E-C413-413C-A773-FBF451FD0F0C}"/>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Arrow: Pentagon 203">
              <a:extLst>
                <a:ext uri="{FF2B5EF4-FFF2-40B4-BE49-F238E27FC236}">
                  <a16:creationId xmlns:a16="http://schemas.microsoft.com/office/drawing/2014/main" id="{8A969E49-E1E6-42F4-A657-3D6C4A9F7114}"/>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Arrow: Pentagon 204">
              <a:extLst>
                <a:ext uri="{FF2B5EF4-FFF2-40B4-BE49-F238E27FC236}">
                  <a16:creationId xmlns:a16="http://schemas.microsoft.com/office/drawing/2014/main" id="{9091235A-F499-4F90-B32D-C8975F094E81}"/>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6" name="TextBox 205">
              <a:extLst>
                <a:ext uri="{FF2B5EF4-FFF2-40B4-BE49-F238E27FC236}">
                  <a16:creationId xmlns:a16="http://schemas.microsoft.com/office/drawing/2014/main" id="{968A75ED-3219-4371-8107-999D42483942}"/>
                </a:ext>
              </a:extLst>
            </p:cNvPr>
            <p:cNvSpPr txBox="1"/>
            <p:nvPr/>
          </p:nvSpPr>
          <p:spPr>
            <a:xfrm rot="5400000">
              <a:off x="9801835" y="2020995"/>
              <a:ext cx="1615004" cy="2295367"/>
            </a:xfrm>
            <a:prstGeom prst="rect">
              <a:avLst/>
            </a:prstGeom>
            <a:noFill/>
          </p:spPr>
          <p:txBody>
            <a:bodyPr wrap="square" rtlCol="0">
              <a:spAutoFit/>
            </a:bodyPr>
            <a:lstStyle/>
            <a:p>
              <a:pPr algn="ctr"/>
              <a:r>
                <a:rPr lang="ar-SY" b="1" dirty="0">
                  <a:solidFill>
                    <a:srgbClr val="FF0000"/>
                  </a:solidFill>
                </a:rPr>
                <a:t>الغذاء</a:t>
              </a:r>
            </a:p>
            <a:p>
              <a:pPr algn="ctr"/>
              <a:endParaRPr lang="ar-SY" b="1" dirty="0">
                <a:solidFill>
                  <a:srgbClr val="FF0000"/>
                </a:solidFill>
              </a:endParaRPr>
            </a:p>
          </p:txBody>
        </p:sp>
      </p:grpSp>
      <p:grpSp>
        <p:nvGrpSpPr>
          <p:cNvPr id="207" name="Group 206">
            <a:extLst>
              <a:ext uri="{FF2B5EF4-FFF2-40B4-BE49-F238E27FC236}">
                <a16:creationId xmlns:a16="http://schemas.microsoft.com/office/drawing/2014/main" id="{51B0D703-A65F-422A-839D-F1F504361B7C}"/>
              </a:ext>
            </a:extLst>
          </p:cNvPr>
          <p:cNvGrpSpPr/>
          <p:nvPr/>
        </p:nvGrpSpPr>
        <p:grpSpPr>
          <a:xfrm rot="5400000" flipH="1">
            <a:off x="10158507" y="2723629"/>
            <a:ext cx="667551" cy="3325331"/>
            <a:chOff x="9461655" y="1198609"/>
            <a:chExt cx="2370728" cy="3718370"/>
          </a:xfrm>
          <a:effectLst/>
        </p:grpSpPr>
        <p:sp>
          <p:nvSpPr>
            <p:cNvPr id="208" name="Rectangle: Top Corners Rounded 207">
              <a:extLst>
                <a:ext uri="{FF2B5EF4-FFF2-40B4-BE49-F238E27FC236}">
                  <a16:creationId xmlns:a16="http://schemas.microsoft.com/office/drawing/2014/main" id="{455F53B1-4F76-4D5A-9A7F-8571C90EA189}"/>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Top Corners Rounded 208">
              <a:extLst>
                <a:ext uri="{FF2B5EF4-FFF2-40B4-BE49-F238E27FC236}">
                  <a16:creationId xmlns:a16="http://schemas.microsoft.com/office/drawing/2014/main" id="{6DD3D25E-543D-4218-B437-66B3A5A2B3A9}"/>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EEF8E04D-6F4B-4C6A-88DC-E02803E3C977}"/>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1" name="Arrow: Pentagon 210">
              <a:extLst>
                <a:ext uri="{FF2B5EF4-FFF2-40B4-BE49-F238E27FC236}">
                  <a16:creationId xmlns:a16="http://schemas.microsoft.com/office/drawing/2014/main" id="{CD911233-19EB-4498-A637-F24A8701CAE9}"/>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Arrow: Pentagon 211">
              <a:extLst>
                <a:ext uri="{FF2B5EF4-FFF2-40B4-BE49-F238E27FC236}">
                  <a16:creationId xmlns:a16="http://schemas.microsoft.com/office/drawing/2014/main" id="{CFCFEB48-793D-4965-A89D-02F85AE6E255}"/>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Arrow: Pentagon 212">
              <a:extLst>
                <a:ext uri="{FF2B5EF4-FFF2-40B4-BE49-F238E27FC236}">
                  <a16:creationId xmlns:a16="http://schemas.microsoft.com/office/drawing/2014/main" id="{2F41C0F8-6C2D-48F4-9001-13B6E6BE827A}"/>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4" name="TextBox 213">
              <a:extLst>
                <a:ext uri="{FF2B5EF4-FFF2-40B4-BE49-F238E27FC236}">
                  <a16:creationId xmlns:a16="http://schemas.microsoft.com/office/drawing/2014/main" id="{DA96D632-17D0-48E5-9096-77EDFA2DC785}"/>
                </a:ext>
              </a:extLst>
            </p:cNvPr>
            <p:cNvSpPr txBox="1"/>
            <p:nvPr/>
          </p:nvSpPr>
          <p:spPr>
            <a:xfrm rot="5400000">
              <a:off x="9550305" y="2272526"/>
              <a:ext cx="2118068" cy="2295367"/>
            </a:xfrm>
            <a:prstGeom prst="rect">
              <a:avLst/>
            </a:prstGeom>
            <a:noFill/>
          </p:spPr>
          <p:txBody>
            <a:bodyPr wrap="square" rtlCol="0">
              <a:spAutoFit/>
            </a:bodyPr>
            <a:lstStyle/>
            <a:p>
              <a:pPr algn="ctr"/>
              <a:r>
                <a:rPr lang="ar-SY" b="1" dirty="0">
                  <a:solidFill>
                    <a:srgbClr val="FF0000"/>
                  </a:solidFill>
                </a:rPr>
                <a:t>التخلص من الفضلات </a:t>
              </a:r>
            </a:p>
            <a:p>
              <a:pPr algn="ctr"/>
              <a:endParaRPr lang="ar-SY" b="1" dirty="0">
                <a:solidFill>
                  <a:srgbClr val="FF0000"/>
                </a:solidFill>
              </a:endParaRPr>
            </a:p>
          </p:txBody>
        </p:sp>
      </p:grpSp>
      <p:grpSp>
        <p:nvGrpSpPr>
          <p:cNvPr id="132" name="Group 131">
            <a:extLst>
              <a:ext uri="{FF2B5EF4-FFF2-40B4-BE49-F238E27FC236}">
                <a16:creationId xmlns:a16="http://schemas.microsoft.com/office/drawing/2014/main" id="{B5B55A4D-E5D8-4D53-9C61-814B7BF8B26E}"/>
              </a:ext>
            </a:extLst>
          </p:cNvPr>
          <p:cNvGrpSpPr/>
          <p:nvPr/>
        </p:nvGrpSpPr>
        <p:grpSpPr>
          <a:xfrm>
            <a:off x="3451381" y="-57149"/>
            <a:ext cx="2182881" cy="4716945"/>
            <a:chOff x="3228999" y="1260854"/>
            <a:chExt cx="2182881" cy="4716945"/>
          </a:xfrm>
        </p:grpSpPr>
        <p:cxnSp>
          <p:nvCxnSpPr>
            <p:cNvPr id="133" name="Straight Connector 132">
              <a:extLst>
                <a:ext uri="{FF2B5EF4-FFF2-40B4-BE49-F238E27FC236}">
                  <a16:creationId xmlns:a16="http://schemas.microsoft.com/office/drawing/2014/main" id="{D9B82426-5999-4C1D-9FBC-041BAAF2ED31}"/>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4" name="Freeform: Shape 133">
              <a:extLst>
                <a:ext uri="{FF2B5EF4-FFF2-40B4-BE49-F238E27FC236}">
                  <a16:creationId xmlns:a16="http://schemas.microsoft.com/office/drawing/2014/main" id="{A773A147-035E-44A9-B337-53DB0040FEC8}"/>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5">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35" name="Straight Connector 134">
              <a:extLst>
                <a:ext uri="{FF2B5EF4-FFF2-40B4-BE49-F238E27FC236}">
                  <a16:creationId xmlns:a16="http://schemas.microsoft.com/office/drawing/2014/main" id="{F935DA28-58E0-4B06-9C01-E20E2D344FBA}"/>
                </a:ext>
              </a:extLst>
            </p:cNvPr>
            <p:cNvCxnSpPr>
              <a:cxnSpLocks/>
            </p:cNvCxnSpPr>
            <p:nvPr/>
          </p:nvCxnSpPr>
          <p:spPr>
            <a:xfrm>
              <a:off x="4320440" y="1260854"/>
              <a:ext cx="0" cy="2264219"/>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DC4BAAE-09A0-46F1-BCB5-B78273A809DC}"/>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DE7F6F9-3667-4212-A599-317907A9C4C3}"/>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7BD8589-A880-4437-AA5E-0061CD433060}"/>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9" name="Arc 138">
              <a:extLst>
                <a:ext uri="{FF2B5EF4-FFF2-40B4-BE49-F238E27FC236}">
                  <a16:creationId xmlns:a16="http://schemas.microsoft.com/office/drawing/2014/main" id="{CC2BD837-87DC-4315-BA4B-700AAF9D9A54}"/>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148" name="Group 147">
            <a:extLst>
              <a:ext uri="{FF2B5EF4-FFF2-40B4-BE49-F238E27FC236}">
                <a16:creationId xmlns:a16="http://schemas.microsoft.com/office/drawing/2014/main" id="{2D8D3B2D-32C6-4718-A603-C9728E162954}"/>
              </a:ext>
            </a:extLst>
          </p:cNvPr>
          <p:cNvGrpSpPr/>
          <p:nvPr/>
        </p:nvGrpSpPr>
        <p:grpSpPr>
          <a:xfrm>
            <a:off x="5014505" y="-183385"/>
            <a:ext cx="2182881" cy="6630706"/>
            <a:chOff x="3228999" y="-652907"/>
            <a:chExt cx="2182881" cy="6630706"/>
          </a:xfrm>
        </p:grpSpPr>
        <p:cxnSp>
          <p:nvCxnSpPr>
            <p:cNvPr id="149" name="Straight Connector 148">
              <a:extLst>
                <a:ext uri="{FF2B5EF4-FFF2-40B4-BE49-F238E27FC236}">
                  <a16:creationId xmlns:a16="http://schemas.microsoft.com/office/drawing/2014/main" id="{4276A57B-71D0-4571-B963-C15184A64BFE}"/>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4E30B30-AA8B-4EBF-8BCC-8D503C919417}"/>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1" name="Freeform: Shape 150">
              <a:extLst>
                <a:ext uri="{FF2B5EF4-FFF2-40B4-BE49-F238E27FC236}">
                  <a16:creationId xmlns:a16="http://schemas.microsoft.com/office/drawing/2014/main" id="{D8A48BD1-0ABB-4598-8AB9-230FB61E56FD}"/>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6">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52" name="Straight Connector 151">
              <a:extLst>
                <a:ext uri="{FF2B5EF4-FFF2-40B4-BE49-F238E27FC236}">
                  <a16:creationId xmlns:a16="http://schemas.microsoft.com/office/drawing/2014/main" id="{9C7A2E00-C316-4E6D-922C-E510A56BFF7E}"/>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03CE8EE-7FCC-4732-839F-38ED518DC1BC}"/>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97E1A42-9B17-4D47-9F36-F6DB744348E8}"/>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5" name="Arc 154">
              <a:extLst>
                <a:ext uri="{FF2B5EF4-FFF2-40B4-BE49-F238E27FC236}">
                  <a16:creationId xmlns:a16="http://schemas.microsoft.com/office/drawing/2014/main" id="{2BBFAE33-DAE3-4ED8-96AA-3CE8D050E68D}"/>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90" name="Group 89">
            <a:extLst>
              <a:ext uri="{FF2B5EF4-FFF2-40B4-BE49-F238E27FC236}">
                <a16:creationId xmlns:a16="http://schemas.microsoft.com/office/drawing/2014/main" id="{5B0A8427-1A31-469D-9FC0-14202F3488C3}"/>
              </a:ext>
            </a:extLst>
          </p:cNvPr>
          <p:cNvGrpSpPr/>
          <p:nvPr/>
        </p:nvGrpSpPr>
        <p:grpSpPr>
          <a:xfrm rot="5400000" flipH="1">
            <a:off x="10153850" y="3675793"/>
            <a:ext cx="667551" cy="3325331"/>
            <a:chOff x="9461658" y="1198609"/>
            <a:chExt cx="2370725" cy="3718370"/>
          </a:xfrm>
          <a:effectLst/>
        </p:grpSpPr>
        <p:sp>
          <p:nvSpPr>
            <p:cNvPr id="91" name="Rectangle: Top Corners Rounded 90">
              <a:extLst>
                <a:ext uri="{FF2B5EF4-FFF2-40B4-BE49-F238E27FC236}">
                  <a16:creationId xmlns:a16="http://schemas.microsoft.com/office/drawing/2014/main" id="{31EF5437-1E51-49D2-A077-F1D7817FBCA1}"/>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Top Corners Rounded 91">
              <a:extLst>
                <a:ext uri="{FF2B5EF4-FFF2-40B4-BE49-F238E27FC236}">
                  <a16:creationId xmlns:a16="http://schemas.microsoft.com/office/drawing/2014/main" id="{9CA1D049-2FFB-411B-BACE-04A202234400}"/>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190E3D69-9382-4BF7-B27B-DDB8A2DC1409}"/>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Arrow: Pentagon 93">
              <a:extLst>
                <a:ext uri="{FF2B5EF4-FFF2-40B4-BE49-F238E27FC236}">
                  <a16:creationId xmlns:a16="http://schemas.microsoft.com/office/drawing/2014/main" id="{2B2BCECC-FD3F-48B3-9455-70595160A45B}"/>
                </a:ext>
              </a:extLst>
            </p:cNvPr>
            <p:cNvSpPr/>
            <p:nvPr/>
          </p:nvSpPr>
          <p:spPr>
            <a:xfrm rot="5400000">
              <a:off x="9531803" y="2616399"/>
              <a:ext cx="2930058" cy="167110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Arrow: Pentagon 94">
              <a:extLst>
                <a:ext uri="{FF2B5EF4-FFF2-40B4-BE49-F238E27FC236}">
                  <a16:creationId xmlns:a16="http://schemas.microsoft.com/office/drawing/2014/main" id="{D76A7401-7A83-42D7-BE06-7481D6045AF0}"/>
                </a:ext>
              </a:extLst>
            </p:cNvPr>
            <p:cNvSpPr/>
            <p:nvPr/>
          </p:nvSpPr>
          <p:spPr>
            <a:xfrm rot="5400000">
              <a:off x="9664980"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Arrow: Pentagon 95">
              <a:extLst>
                <a:ext uri="{FF2B5EF4-FFF2-40B4-BE49-F238E27FC236}">
                  <a16:creationId xmlns:a16="http://schemas.microsoft.com/office/drawing/2014/main" id="{79B10D9F-36A6-440C-BA6E-B15559D7AE6A}"/>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TextBox 96">
              <a:extLst>
                <a:ext uri="{FF2B5EF4-FFF2-40B4-BE49-F238E27FC236}">
                  <a16:creationId xmlns:a16="http://schemas.microsoft.com/office/drawing/2014/main" id="{A939024B-2BCB-4D10-8BBE-2DAB2C2BEBE0}"/>
                </a:ext>
              </a:extLst>
            </p:cNvPr>
            <p:cNvSpPr txBox="1"/>
            <p:nvPr/>
          </p:nvSpPr>
          <p:spPr>
            <a:xfrm rot="5400000">
              <a:off x="9645442" y="2177394"/>
              <a:ext cx="1927797" cy="2295365"/>
            </a:xfrm>
            <a:prstGeom prst="rect">
              <a:avLst/>
            </a:prstGeom>
            <a:noFill/>
          </p:spPr>
          <p:txBody>
            <a:bodyPr wrap="square" rtlCol="0">
              <a:spAutoFit/>
            </a:bodyPr>
            <a:lstStyle/>
            <a:p>
              <a:pPr algn="ctr"/>
              <a:r>
                <a:rPr lang="ar-SY" b="1" dirty="0">
                  <a:solidFill>
                    <a:srgbClr val="FF0000"/>
                  </a:solidFill>
                </a:rPr>
                <a:t>استجابتها للتغيرات </a:t>
              </a:r>
            </a:p>
            <a:p>
              <a:pPr algn="ctr"/>
              <a:endParaRPr lang="ar-SY" b="1" dirty="0">
                <a:solidFill>
                  <a:srgbClr val="FF0000"/>
                </a:solidFill>
              </a:endParaRPr>
            </a:p>
          </p:txBody>
        </p:sp>
      </p:grpSp>
    </p:spTree>
    <p:extLst>
      <p:ext uri="{BB962C8B-B14F-4D97-AF65-F5344CB8AC3E}">
        <p14:creationId xmlns:p14="http://schemas.microsoft.com/office/powerpoint/2010/main" val="21547742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14:bounceEnd="40000">
                                          <p:cBhvr additive="base">
                                            <p:cTn id="13" dur="1000" fill="hold"/>
                                            <p:tgtEl>
                                              <p:spTgt spid="109"/>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10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40000">
                                      <p:stCondLst>
                                        <p:cond delay="0"/>
                                      </p:stCondLst>
                                      <p:childTnLst>
                                        <p:set>
                                          <p:cBhvr>
                                            <p:cTn id="18" dur="1" fill="hold">
                                              <p:stCondLst>
                                                <p:cond delay="0"/>
                                              </p:stCondLst>
                                            </p:cTn>
                                            <p:tgtEl>
                                              <p:spTgt spid="191"/>
                                            </p:tgtEl>
                                            <p:attrNameLst>
                                              <p:attrName>style.visibility</p:attrName>
                                            </p:attrNameLst>
                                          </p:cBhvr>
                                          <p:to>
                                            <p:strVal val="visible"/>
                                          </p:to>
                                        </p:set>
                                        <p:anim calcmode="lin" valueType="num" p14:bounceEnd="40000">
                                          <p:cBhvr additive="base">
                                            <p:cTn id="19" dur="1000" fill="hold"/>
                                            <p:tgtEl>
                                              <p:spTgt spid="191"/>
                                            </p:tgtEl>
                                            <p:attrNameLst>
                                              <p:attrName>ppt_x</p:attrName>
                                            </p:attrNameLst>
                                          </p:cBhvr>
                                          <p:tavLst>
                                            <p:tav tm="0">
                                              <p:val>
                                                <p:strVal val="#ppt_x"/>
                                              </p:val>
                                            </p:tav>
                                            <p:tav tm="100000">
                                              <p:val>
                                                <p:strVal val="#ppt_x"/>
                                              </p:val>
                                            </p:tav>
                                          </p:tavLst>
                                        </p:anim>
                                        <p:anim calcmode="lin" valueType="num" p14:bounceEnd="40000">
                                          <p:cBhvr additive="base">
                                            <p:cTn id="20" dur="1000" fill="hold"/>
                                            <p:tgtEl>
                                              <p:spTgt spid="19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40000">
                                      <p:stCondLst>
                                        <p:cond delay="0"/>
                                      </p:stCondLst>
                                      <p:childTnLst>
                                        <p:set>
                                          <p:cBhvr>
                                            <p:cTn id="24" dur="1" fill="hold">
                                              <p:stCondLst>
                                                <p:cond delay="0"/>
                                              </p:stCondLst>
                                            </p:cTn>
                                            <p:tgtEl>
                                              <p:spTgt spid="199"/>
                                            </p:tgtEl>
                                            <p:attrNameLst>
                                              <p:attrName>style.visibility</p:attrName>
                                            </p:attrNameLst>
                                          </p:cBhvr>
                                          <p:to>
                                            <p:strVal val="visible"/>
                                          </p:to>
                                        </p:set>
                                        <p:anim calcmode="lin" valueType="num" p14:bounceEnd="40000">
                                          <p:cBhvr additive="base">
                                            <p:cTn id="25" dur="1000" fill="hold"/>
                                            <p:tgtEl>
                                              <p:spTgt spid="199"/>
                                            </p:tgtEl>
                                            <p:attrNameLst>
                                              <p:attrName>ppt_x</p:attrName>
                                            </p:attrNameLst>
                                          </p:cBhvr>
                                          <p:tavLst>
                                            <p:tav tm="0">
                                              <p:val>
                                                <p:strVal val="#ppt_x"/>
                                              </p:val>
                                            </p:tav>
                                            <p:tav tm="100000">
                                              <p:val>
                                                <p:strVal val="#ppt_x"/>
                                              </p:val>
                                            </p:tav>
                                          </p:tavLst>
                                        </p:anim>
                                        <p:anim calcmode="lin" valueType="num" p14:bounceEnd="40000">
                                          <p:cBhvr additive="base">
                                            <p:cTn id="26" dur="1000" fill="hold"/>
                                            <p:tgtEl>
                                              <p:spTgt spid="19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14:presetBounceEnd="40000">
                                      <p:stCondLst>
                                        <p:cond delay="0"/>
                                      </p:stCondLst>
                                      <p:childTnLst>
                                        <p:set>
                                          <p:cBhvr>
                                            <p:cTn id="30" dur="1" fill="hold">
                                              <p:stCondLst>
                                                <p:cond delay="0"/>
                                              </p:stCondLst>
                                            </p:cTn>
                                            <p:tgtEl>
                                              <p:spTgt spid="207"/>
                                            </p:tgtEl>
                                            <p:attrNameLst>
                                              <p:attrName>style.visibility</p:attrName>
                                            </p:attrNameLst>
                                          </p:cBhvr>
                                          <p:to>
                                            <p:strVal val="visible"/>
                                          </p:to>
                                        </p:set>
                                        <p:anim calcmode="lin" valueType="num" p14:bounceEnd="40000">
                                          <p:cBhvr additive="base">
                                            <p:cTn id="31" dur="1000" fill="hold"/>
                                            <p:tgtEl>
                                              <p:spTgt spid="207"/>
                                            </p:tgtEl>
                                            <p:attrNameLst>
                                              <p:attrName>ppt_x</p:attrName>
                                            </p:attrNameLst>
                                          </p:cBhvr>
                                          <p:tavLst>
                                            <p:tav tm="0">
                                              <p:val>
                                                <p:strVal val="#ppt_x"/>
                                              </p:val>
                                            </p:tav>
                                            <p:tav tm="100000">
                                              <p:val>
                                                <p:strVal val="#ppt_x"/>
                                              </p:val>
                                            </p:tav>
                                          </p:tavLst>
                                        </p:anim>
                                        <p:anim calcmode="lin" valueType="num" p14:bounceEnd="40000">
                                          <p:cBhvr additive="base">
                                            <p:cTn id="32" dur="1000" fill="hold"/>
                                            <p:tgtEl>
                                              <p:spTgt spid="20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14:presetBounceEnd="40000">
                                      <p:stCondLst>
                                        <p:cond delay="0"/>
                                      </p:stCondLst>
                                      <p:childTnLst>
                                        <p:set>
                                          <p:cBhvr>
                                            <p:cTn id="36" dur="1" fill="hold">
                                              <p:stCondLst>
                                                <p:cond delay="0"/>
                                              </p:stCondLst>
                                            </p:cTn>
                                            <p:tgtEl>
                                              <p:spTgt spid="90"/>
                                            </p:tgtEl>
                                            <p:attrNameLst>
                                              <p:attrName>style.visibility</p:attrName>
                                            </p:attrNameLst>
                                          </p:cBhvr>
                                          <p:to>
                                            <p:strVal val="visible"/>
                                          </p:to>
                                        </p:set>
                                        <p:anim calcmode="lin" valueType="num" p14:bounceEnd="40000">
                                          <p:cBhvr additive="base">
                                            <p:cTn id="37" dur="1000" fill="hold"/>
                                            <p:tgtEl>
                                              <p:spTgt spid="90"/>
                                            </p:tgtEl>
                                            <p:attrNameLst>
                                              <p:attrName>ppt_x</p:attrName>
                                            </p:attrNameLst>
                                          </p:cBhvr>
                                          <p:tavLst>
                                            <p:tav tm="0">
                                              <p:val>
                                                <p:strVal val="#ppt_x"/>
                                              </p:val>
                                            </p:tav>
                                            <p:tav tm="100000">
                                              <p:val>
                                                <p:strVal val="#ppt_x"/>
                                              </p:val>
                                            </p:tav>
                                          </p:tavLst>
                                        </p:anim>
                                        <p:anim calcmode="lin" valueType="num" p14:bounceEnd="40000">
                                          <p:cBhvr additive="base">
                                            <p:cTn id="38" dur="1000" fill="hold"/>
                                            <p:tgtEl>
                                              <p:spTgt spid="90"/>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24"/>
                                            </p:tgtEl>
                                            <p:attrNameLst>
                                              <p:attrName>style.visibility</p:attrName>
                                            </p:attrNameLst>
                                          </p:cBhvr>
                                          <p:to>
                                            <p:strVal val="visible"/>
                                          </p:to>
                                        </p:set>
                                        <p:anim calcmode="lin" valueType="num">
                                          <p:cBhvr additive="base">
                                            <p:cTn id="43" dur="500" fill="hold"/>
                                            <p:tgtEl>
                                              <p:spTgt spid="124"/>
                                            </p:tgtEl>
                                            <p:attrNameLst>
                                              <p:attrName>ppt_x</p:attrName>
                                            </p:attrNameLst>
                                          </p:cBhvr>
                                          <p:tavLst>
                                            <p:tav tm="0">
                                              <p:val>
                                                <p:strVal val="#ppt_x"/>
                                              </p:val>
                                            </p:tav>
                                            <p:tav tm="100000">
                                              <p:val>
                                                <p:strVal val="#ppt_x"/>
                                              </p:val>
                                            </p:tav>
                                          </p:tavLst>
                                        </p:anim>
                                        <p:anim calcmode="lin" valueType="num">
                                          <p:cBhvr additive="base">
                                            <p:cTn id="44" dur="500" fill="hold"/>
                                            <p:tgtEl>
                                              <p:spTgt spid="124"/>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32"/>
                                            </p:tgtEl>
                                            <p:attrNameLst>
                                              <p:attrName>style.visibility</p:attrName>
                                            </p:attrNameLst>
                                          </p:cBhvr>
                                          <p:to>
                                            <p:strVal val="visible"/>
                                          </p:to>
                                        </p:set>
                                        <p:anim calcmode="lin" valueType="num">
                                          <p:cBhvr additive="base">
                                            <p:cTn id="49" dur="500" fill="hold"/>
                                            <p:tgtEl>
                                              <p:spTgt spid="132"/>
                                            </p:tgtEl>
                                            <p:attrNameLst>
                                              <p:attrName>ppt_x</p:attrName>
                                            </p:attrNameLst>
                                          </p:cBhvr>
                                          <p:tavLst>
                                            <p:tav tm="0">
                                              <p:val>
                                                <p:strVal val="#ppt_x"/>
                                              </p:val>
                                            </p:tav>
                                            <p:tav tm="100000">
                                              <p:val>
                                                <p:strVal val="#ppt_x"/>
                                              </p:val>
                                            </p:tav>
                                          </p:tavLst>
                                        </p:anim>
                                        <p:anim calcmode="lin" valueType="num">
                                          <p:cBhvr additive="base">
                                            <p:cTn id="50" dur="500" fill="hold"/>
                                            <p:tgtEl>
                                              <p:spTgt spid="132"/>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40"/>
                                            </p:tgtEl>
                                            <p:attrNameLst>
                                              <p:attrName>style.visibility</p:attrName>
                                            </p:attrNameLst>
                                          </p:cBhvr>
                                          <p:to>
                                            <p:strVal val="visible"/>
                                          </p:to>
                                        </p:set>
                                        <p:anim calcmode="lin" valueType="num">
                                          <p:cBhvr additive="base">
                                            <p:cTn id="55" dur="500" fill="hold"/>
                                            <p:tgtEl>
                                              <p:spTgt spid="140"/>
                                            </p:tgtEl>
                                            <p:attrNameLst>
                                              <p:attrName>ppt_x</p:attrName>
                                            </p:attrNameLst>
                                          </p:cBhvr>
                                          <p:tavLst>
                                            <p:tav tm="0">
                                              <p:val>
                                                <p:strVal val="#ppt_x"/>
                                              </p:val>
                                            </p:tav>
                                            <p:tav tm="100000">
                                              <p:val>
                                                <p:strVal val="#ppt_x"/>
                                              </p:val>
                                            </p:tav>
                                          </p:tavLst>
                                        </p:anim>
                                        <p:anim calcmode="lin" valueType="num">
                                          <p:cBhvr additive="base">
                                            <p:cTn id="56" dur="500" fill="hold"/>
                                            <p:tgtEl>
                                              <p:spTgt spid="140"/>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148"/>
                                            </p:tgtEl>
                                            <p:attrNameLst>
                                              <p:attrName>style.visibility</p:attrName>
                                            </p:attrNameLst>
                                          </p:cBhvr>
                                          <p:to>
                                            <p:strVal val="visible"/>
                                          </p:to>
                                        </p:set>
                                        <p:anim calcmode="lin" valueType="num">
                                          <p:cBhvr additive="base">
                                            <p:cTn id="61" dur="500" fill="hold"/>
                                            <p:tgtEl>
                                              <p:spTgt spid="148"/>
                                            </p:tgtEl>
                                            <p:attrNameLst>
                                              <p:attrName>ppt_x</p:attrName>
                                            </p:attrNameLst>
                                          </p:cBhvr>
                                          <p:tavLst>
                                            <p:tav tm="0">
                                              <p:val>
                                                <p:strVal val="#ppt_x"/>
                                              </p:val>
                                            </p:tav>
                                            <p:tav tm="100000">
                                              <p:val>
                                                <p:strVal val="#ppt_x"/>
                                              </p:val>
                                            </p:tav>
                                          </p:tavLst>
                                        </p:anim>
                                        <p:anim calcmode="lin" valueType="num">
                                          <p:cBhvr additive="base">
                                            <p:cTn id="62" dur="500" fill="hold"/>
                                            <p:tgtEl>
                                              <p:spTgt spid="1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1000" fill="hold"/>
                                            <p:tgtEl>
                                              <p:spTgt spid="109"/>
                                            </p:tgtEl>
                                            <p:attrNameLst>
                                              <p:attrName>ppt_x</p:attrName>
                                            </p:attrNameLst>
                                          </p:cBhvr>
                                          <p:tavLst>
                                            <p:tav tm="0">
                                              <p:val>
                                                <p:strVal val="#ppt_x"/>
                                              </p:val>
                                            </p:tav>
                                            <p:tav tm="100000">
                                              <p:val>
                                                <p:strVal val="#ppt_x"/>
                                              </p:val>
                                            </p:tav>
                                          </p:tavLst>
                                        </p:anim>
                                        <p:anim calcmode="lin" valueType="num">
                                          <p:cBhvr additive="base">
                                            <p:cTn id="14" dur="1000" fill="hold"/>
                                            <p:tgtEl>
                                              <p:spTgt spid="10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91"/>
                                            </p:tgtEl>
                                            <p:attrNameLst>
                                              <p:attrName>style.visibility</p:attrName>
                                            </p:attrNameLst>
                                          </p:cBhvr>
                                          <p:to>
                                            <p:strVal val="visible"/>
                                          </p:to>
                                        </p:set>
                                        <p:anim calcmode="lin" valueType="num">
                                          <p:cBhvr additive="base">
                                            <p:cTn id="19" dur="1000" fill="hold"/>
                                            <p:tgtEl>
                                              <p:spTgt spid="191"/>
                                            </p:tgtEl>
                                            <p:attrNameLst>
                                              <p:attrName>ppt_x</p:attrName>
                                            </p:attrNameLst>
                                          </p:cBhvr>
                                          <p:tavLst>
                                            <p:tav tm="0">
                                              <p:val>
                                                <p:strVal val="#ppt_x"/>
                                              </p:val>
                                            </p:tav>
                                            <p:tav tm="100000">
                                              <p:val>
                                                <p:strVal val="#ppt_x"/>
                                              </p:val>
                                            </p:tav>
                                          </p:tavLst>
                                        </p:anim>
                                        <p:anim calcmode="lin" valueType="num">
                                          <p:cBhvr additive="base">
                                            <p:cTn id="20" dur="1000" fill="hold"/>
                                            <p:tgtEl>
                                              <p:spTgt spid="19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99"/>
                                            </p:tgtEl>
                                            <p:attrNameLst>
                                              <p:attrName>style.visibility</p:attrName>
                                            </p:attrNameLst>
                                          </p:cBhvr>
                                          <p:to>
                                            <p:strVal val="visible"/>
                                          </p:to>
                                        </p:set>
                                        <p:anim calcmode="lin" valueType="num">
                                          <p:cBhvr additive="base">
                                            <p:cTn id="25" dur="1000" fill="hold"/>
                                            <p:tgtEl>
                                              <p:spTgt spid="199"/>
                                            </p:tgtEl>
                                            <p:attrNameLst>
                                              <p:attrName>ppt_x</p:attrName>
                                            </p:attrNameLst>
                                          </p:cBhvr>
                                          <p:tavLst>
                                            <p:tav tm="0">
                                              <p:val>
                                                <p:strVal val="#ppt_x"/>
                                              </p:val>
                                            </p:tav>
                                            <p:tav tm="100000">
                                              <p:val>
                                                <p:strVal val="#ppt_x"/>
                                              </p:val>
                                            </p:tav>
                                          </p:tavLst>
                                        </p:anim>
                                        <p:anim calcmode="lin" valueType="num">
                                          <p:cBhvr additive="base">
                                            <p:cTn id="26" dur="1000" fill="hold"/>
                                            <p:tgtEl>
                                              <p:spTgt spid="19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207"/>
                                            </p:tgtEl>
                                            <p:attrNameLst>
                                              <p:attrName>style.visibility</p:attrName>
                                            </p:attrNameLst>
                                          </p:cBhvr>
                                          <p:to>
                                            <p:strVal val="visible"/>
                                          </p:to>
                                        </p:set>
                                        <p:anim calcmode="lin" valueType="num">
                                          <p:cBhvr additive="base">
                                            <p:cTn id="31" dur="1000" fill="hold"/>
                                            <p:tgtEl>
                                              <p:spTgt spid="207"/>
                                            </p:tgtEl>
                                            <p:attrNameLst>
                                              <p:attrName>ppt_x</p:attrName>
                                            </p:attrNameLst>
                                          </p:cBhvr>
                                          <p:tavLst>
                                            <p:tav tm="0">
                                              <p:val>
                                                <p:strVal val="#ppt_x"/>
                                              </p:val>
                                            </p:tav>
                                            <p:tav tm="100000">
                                              <p:val>
                                                <p:strVal val="#ppt_x"/>
                                              </p:val>
                                            </p:tav>
                                          </p:tavLst>
                                        </p:anim>
                                        <p:anim calcmode="lin" valueType="num">
                                          <p:cBhvr additive="base">
                                            <p:cTn id="32" dur="1000" fill="hold"/>
                                            <p:tgtEl>
                                              <p:spTgt spid="20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anim calcmode="lin" valueType="num">
                                          <p:cBhvr additive="base">
                                            <p:cTn id="37" dur="1000" fill="hold"/>
                                            <p:tgtEl>
                                              <p:spTgt spid="90"/>
                                            </p:tgtEl>
                                            <p:attrNameLst>
                                              <p:attrName>ppt_x</p:attrName>
                                            </p:attrNameLst>
                                          </p:cBhvr>
                                          <p:tavLst>
                                            <p:tav tm="0">
                                              <p:val>
                                                <p:strVal val="#ppt_x"/>
                                              </p:val>
                                            </p:tav>
                                            <p:tav tm="100000">
                                              <p:val>
                                                <p:strVal val="#ppt_x"/>
                                              </p:val>
                                            </p:tav>
                                          </p:tavLst>
                                        </p:anim>
                                        <p:anim calcmode="lin" valueType="num">
                                          <p:cBhvr additive="base">
                                            <p:cTn id="38" dur="1000" fill="hold"/>
                                            <p:tgtEl>
                                              <p:spTgt spid="90"/>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24"/>
                                            </p:tgtEl>
                                            <p:attrNameLst>
                                              <p:attrName>style.visibility</p:attrName>
                                            </p:attrNameLst>
                                          </p:cBhvr>
                                          <p:to>
                                            <p:strVal val="visible"/>
                                          </p:to>
                                        </p:set>
                                        <p:anim calcmode="lin" valueType="num">
                                          <p:cBhvr additive="base">
                                            <p:cTn id="43" dur="500" fill="hold"/>
                                            <p:tgtEl>
                                              <p:spTgt spid="124"/>
                                            </p:tgtEl>
                                            <p:attrNameLst>
                                              <p:attrName>ppt_x</p:attrName>
                                            </p:attrNameLst>
                                          </p:cBhvr>
                                          <p:tavLst>
                                            <p:tav tm="0">
                                              <p:val>
                                                <p:strVal val="#ppt_x"/>
                                              </p:val>
                                            </p:tav>
                                            <p:tav tm="100000">
                                              <p:val>
                                                <p:strVal val="#ppt_x"/>
                                              </p:val>
                                            </p:tav>
                                          </p:tavLst>
                                        </p:anim>
                                        <p:anim calcmode="lin" valueType="num">
                                          <p:cBhvr additive="base">
                                            <p:cTn id="44" dur="500" fill="hold"/>
                                            <p:tgtEl>
                                              <p:spTgt spid="124"/>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32"/>
                                            </p:tgtEl>
                                            <p:attrNameLst>
                                              <p:attrName>style.visibility</p:attrName>
                                            </p:attrNameLst>
                                          </p:cBhvr>
                                          <p:to>
                                            <p:strVal val="visible"/>
                                          </p:to>
                                        </p:set>
                                        <p:anim calcmode="lin" valueType="num">
                                          <p:cBhvr additive="base">
                                            <p:cTn id="49" dur="500" fill="hold"/>
                                            <p:tgtEl>
                                              <p:spTgt spid="132"/>
                                            </p:tgtEl>
                                            <p:attrNameLst>
                                              <p:attrName>ppt_x</p:attrName>
                                            </p:attrNameLst>
                                          </p:cBhvr>
                                          <p:tavLst>
                                            <p:tav tm="0">
                                              <p:val>
                                                <p:strVal val="#ppt_x"/>
                                              </p:val>
                                            </p:tav>
                                            <p:tav tm="100000">
                                              <p:val>
                                                <p:strVal val="#ppt_x"/>
                                              </p:val>
                                            </p:tav>
                                          </p:tavLst>
                                        </p:anim>
                                        <p:anim calcmode="lin" valueType="num">
                                          <p:cBhvr additive="base">
                                            <p:cTn id="50" dur="500" fill="hold"/>
                                            <p:tgtEl>
                                              <p:spTgt spid="132"/>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40"/>
                                            </p:tgtEl>
                                            <p:attrNameLst>
                                              <p:attrName>style.visibility</p:attrName>
                                            </p:attrNameLst>
                                          </p:cBhvr>
                                          <p:to>
                                            <p:strVal val="visible"/>
                                          </p:to>
                                        </p:set>
                                        <p:anim calcmode="lin" valueType="num">
                                          <p:cBhvr additive="base">
                                            <p:cTn id="55" dur="500" fill="hold"/>
                                            <p:tgtEl>
                                              <p:spTgt spid="140"/>
                                            </p:tgtEl>
                                            <p:attrNameLst>
                                              <p:attrName>ppt_x</p:attrName>
                                            </p:attrNameLst>
                                          </p:cBhvr>
                                          <p:tavLst>
                                            <p:tav tm="0">
                                              <p:val>
                                                <p:strVal val="#ppt_x"/>
                                              </p:val>
                                            </p:tav>
                                            <p:tav tm="100000">
                                              <p:val>
                                                <p:strVal val="#ppt_x"/>
                                              </p:val>
                                            </p:tav>
                                          </p:tavLst>
                                        </p:anim>
                                        <p:anim calcmode="lin" valueType="num">
                                          <p:cBhvr additive="base">
                                            <p:cTn id="56" dur="500" fill="hold"/>
                                            <p:tgtEl>
                                              <p:spTgt spid="140"/>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148"/>
                                            </p:tgtEl>
                                            <p:attrNameLst>
                                              <p:attrName>style.visibility</p:attrName>
                                            </p:attrNameLst>
                                          </p:cBhvr>
                                          <p:to>
                                            <p:strVal val="visible"/>
                                          </p:to>
                                        </p:set>
                                        <p:anim calcmode="lin" valueType="num">
                                          <p:cBhvr additive="base">
                                            <p:cTn id="61" dur="500" fill="hold"/>
                                            <p:tgtEl>
                                              <p:spTgt spid="148"/>
                                            </p:tgtEl>
                                            <p:attrNameLst>
                                              <p:attrName>ppt_x</p:attrName>
                                            </p:attrNameLst>
                                          </p:cBhvr>
                                          <p:tavLst>
                                            <p:tav tm="0">
                                              <p:val>
                                                <p:strVal val="#ppt_x"/>
                                              </p:val>
                                            </p:tav>
                                            <p:tav tm="100000">
                                              <p:val>
                                                <p:strVal val="#ppt_x"/>
                                              </p:val>
                                            </p:tav>
                                          </p:tavLst>
                                        </p:anim>
                                        <p:anim calcmode="lin" valueType="num">
                                          <p:cBhvr additive="base">
                                            <p:cTn id="62" dur="500" fill="hold"/>
                                            <p:tgtEl>
                                              <p:spTgt spid="1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892BFD4C-F061-4B3B-B56E-38DA113383A1}"/>
              </a:ext>
            </a:extLst>
          </p:cNvPr>
          <p:cNvGrpSpPr/>
          <p:nvPr/>
        </p:nvGrpSpPr>
        <p:grpSpPr>
          <a:xfrm>
            <a:off x="470999" y="-3"/>
            <a:ext cx="2182881" cy="6862970"/>
            <a:chOff x="3228999" y="-885171"/>
            <a:chExt cx="2182881" cy="6862970"/>
          </a:xfrm>
        </p:grpSpPr>
        <p:cxnSp>
          <p:nvCxnSpPr>
            <p:cNvPr id="120" name="Straight Connector 119">
              <a:extLst>
                <a:ext uri="{FF2B5EF4-FFF2-40B4-BE49-F238E27FC236}">
                  <a16:creationId xmlns:a16="http://schemas.microsoft.com/office/drawing/2014/main" id="{2122D787-899E-4F41-A721-87F2ECF39179}"/>
                </a:ext>
              </a:extLst>
            </p:cNvPr>
            <p:cNvCxnSpPr>
              <a:cxnSpLocks/>
            </p:cNvCxnSpPr>
            <p:nvPr/>
          </p:nvCxnSpPr>
          <p:spPr>
            <a:xfrm>
              <a:off x="4320440" y="-885171"/>
              <a:ext cx="0" cy="4410244"/>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593D47A-B49D-46E0-A6F4-9A8D83F24F96}"/>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4" name="Freeform: Shape 123">
              <a:extLst>
                <a:ext uri="{FF2B5EF4-FFF2-40B4-BE49-F238E27FC236}">
                  <a16:creationId xmlns:a16="http://schemas.microsoft.com/office/drawing/2014/main" id="{60BA2A3E-3F96-432B-A324-3E174C544145}"/>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1">
              <a:blip r:embed="rId3">
                <a:extLst>
                  <a:ext uri="{28A0092B-C50C-407E-A947-70E740481C1C}">
                    <a14:useLocalDpi xmlns:a14="http://schemas.microsoft.com/office/drawing/2010/main" val="0"/>
                  </a:ext>
                </a:extLst>
              </a:blip>
              <a:srcRect/>
              <a:stretch>
                <a:fillRect l="1558" r="-1558"/>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25" name="Straight Connector 124">
              <a:extLst>
                <a:ext uri="{FF2B5EF4-FFF2-40B4-BE49-F238E27FC236}">
                  <a16:creationId xmlns:a16="http://schemas.microsoft.com/office/drawing/2014/main" id="{A9DFBCB2-4297-403C-86E6-1A7AAE5D2ACF}"/>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EABB160-8E7E-4CBC-88A7-E4A39AD274C3}"/>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8BBA162-D9FA-4962-AA69-1D895A91CBBB}"/>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8" name="Arc 127">
              <a:extLst>
                <a:ext uri="{FF2B5EF4-FFF2-40B4-BE49-F238E27FC236}">
                  <a16:creationId xmlns:a16="http://schemas.microsoft.com/office/drawing/2014/main" id="{668C81DE-1802-4548-B167-DEEA40264082}"/>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73" name="Rectangle 72">
            <a:extLst>
              <a:ext uri="{FF2B5EF4-FFF2-40B4-BE49-F238E27FC236}">
                <a16:creationId xmlns:a16="http://schemas.microsoft.com/office/drawing/2014/main" id="{B93435CC-0176-4043-9333-FB480B88EA8A}"/>
              </a:ext>
            </a:extLst>
          </p:cNvPr>
          <p:cNvSpPr/>
          <p:nvPr/>
        </p:nvSpPr>
        <p:spPr>
          <a:xfrm rot="16200000">
            <a:off x="-3191632" y="3290634"/>
            <a:ext cx="6858003" cy="276729"/>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F6660E1B-90BA-4D25-A4DC-953F1508A0D5}"/>
              </a:ext>
            </a:extLst>
          </p:cNvPr>
          <p:cNvGrpSpPr/>
          <p:nvPr/>
        </p:nvGrpSpPr>
        <p:grpSpPr>
          <a:xfrm rot="16200000">
            <a:off x="1749318" y="-915328"/>
            <a:ext cx="470550" cy="3971583"/>
            <a:chOff x="10161268" y="1198609"/>
            <a:chExt cx="1671103" cy="4441006"/>
          </a:xfrm>
          <a:effectLst/>
        </p:grpSpPr>
        <p:sp>
          <p:nvSpPr>
            <p:cNvPr id="85" name="Rectangle: Top Corners Rounded 84">
              <a:extLst>
                <a:ext uri="{FF2B5EF4-FFF2-40B4-BE49-F238E27FC236}">
                  <a16:creationId xmlns:a16="http://schemas.microsoft.com/office/drawing/2014/main" id="{3F9FCF54-3AB3-4772-A362-BBC565F900B2}"/>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Top Corners Rounded 85">
              <a:extLst>
                <a:ext uri="{FF2B5EF4-FFF2-40B4-BE49-F238E27FC236}">
                  <a16:creationId xmlns:a16="http://schemas.microsoft.com/office/drawing/2014/main" id="{78B0D43E-BB11-4E2A-A04B-0711A52483E0}"/>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6058C75-6C0C-44F5-B96C-8594C8DD9BC9}"/>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Arrow: Pentagon 87">
              <a:extLst>
                <a:ext uri="{FF2B5EF4-FFF2-40B4-BE49-F238E27FC236}">
                  <a16:creationId xmlns:a16="http://schemas.microsoft.com/office/drawing/2014/main" id="{5579989A-A08E-4696-B1D2-0B9B1C344EF3}"/>
                </a:ext>
              </a:extLst>
            </p:cNvPr>
            <p:cNvSpPr/>
            <p:nvPr/>
          </p:nvSpPr>
          <p:spPr>
            <a:xfrm rot="5400000">
              <a:off x="9170473" y="2977716"/>
              <a:ext cx="3652694" cy="1671103"/>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Arrow: Pentagon 88">
              <a:extLst>
                <a:ext uri="{FF2B5EF4-FFF2-40B4-BE49-F238E27FC236}">
                  <a16:creationId xmlns:a16="http://schemas.microsoft.com/office/drawing/2014/main" id="{BB6F7211-5201-4752-B3EC-533E6398D798}"/>
                </a:ext>
              </a:extLst>
            </p:cNvPr>
            <p:cNvSpPr/>
            <p:nvPr/>
          </p:nvSpPr>
          <p:spPr>
            <a:xfrm rot="5400000">
              <a:off x="9288560" y="3090429"/>
              <a:ext cx="3416530"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row: Pentagon 97">
              <a:extLst>
                <a:ext uri="{FF2B5EF4-FFF2-40B4-BE49-F238E27FC236}">
                  <a16:creationId xmlns:a16="http://schemas.microsoft.com/office/drawing/2014/main" id="{7CCCCD66-04D0-4E55-9EFD-FACC5023E42E}"/>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ABDC815A-B950-442D-A3D0-56AE6B68B734}"/>
                </a:ext>
              </a:extLst>
            </p:cNvPr>
            <p:cNvSpPr txBox="1"/>
            <p:nvPr/>
          </p:nvSpPr>
          <p:spPr>
            <a:xfrm rot="5400000">
              <a:off x="9146742" y="3055338"/>
              <a:ext cx="3756845" cy="1311640"/>
            </a:xfrm>
            <a:prstGeom prst="rect">
              <a:avLst/>
            </a:prstGeom>
            <a:noFill/>
          </p:spPr>
          <p:txBody>
            <a:bodyPr wrap="square" rtlCol="0">
              <a:spAutoFit/>
            </a:bodyPr>
            <a:lstStyle/>
            <a:p>
              <a:pPr algn="ctr"/>
              <a:r>
                <a:rPr lang="ar-SY" b="1" dirty="0">
                  <a:solidFill>
                    <a:srgbClr val="FF0000"/>
                  </a:solidFill>
                </a:rPr>
                <a:t>أوجه التشابه و الاختلاف بينهما  </a:t>
              </a:r>
            </a:p>
          </p:txBody>
        </p:sp>
      </p:grpSp>
      <p:sp>
        <p:nvSpPr>
          <p:cNvPr id="264" name="TextBox 263">
            <a:extLst>
              <a:ext uri="{FF2B5EF4-FFF2-40B4-BE49-F238E27FC236}">
                <a16:creationId xmlns:a16="http://schemas.microsoft.com/office/drawing/2014/main" id="{C2902D19-D34A-4E51-9CE5-696ECCF0D8E0}"/>
              </a:ext>
            </a:extLst>
          </p:cNvPr>
          <p:cNvSpPr txBox="1"/>
          <p:nvPr/>
        </p:nvSpPr>
        <p:spPr>
          <a:xfrm>
            <a:off x="4410609" y="1282980"/>
            <a:ext cx="3304490" cy="646331"/>
          </a:xfrm>
          <a:prstGeom prst="rect">
            <a:avLst/>
          </a:prstGeom>
          <a:noFill/>
        </p:spPr>
        <p:txBody>
          <a:bodyPr wrap="square" rtlCol="0">
            <a:spAutoFit/>
          </a:bodyPr>
          <a:lstStyle/>
          <a:p>
            <a:pPr algn="ctr"/>
            <a:r>
              <a:rPr lang="en-US" sz="3600" dirty="0">
                <a:solidFill>
                  <a:schemeClr val="bg1"/>
                </a:solidFill>
                <a:latin typeface="Oswald" panose="02000503000000000000" pitchFamily="2" charset="0"/>
              </a:rPr>
              <a:t>CHOICE 02</a:t>
            </a:r>
          </a:p>
        </p:txBody>
      </p:sp>
      <p:sp>
        <p:nvSpPr>
          <p:cNvPr id="5" name="Rectangle 4">
            <a:extLst>
              <a:ext uri="{FF2B5EF4-FFF2-40B4-BE49-F238E27FC236}">
                <a16:creationId xmlns:a16="http://schemas.microsoft.com/office/drawing/2014/main" id="{0B5FBFE6-7FFA-4CA7-BD1C-8460BC45853F}"/>
              </a:ext>
            </a:extLst>
          </p:cNvPr>
          <p:cNvSpPr/>
          <p:nvPr/>
        </p:nvSpPr>
        <p:spPr>
          <a:xfrm rot="5400000">
            <a:off x="8512262" y="3290637"/>
            <a:ext cx="6858002" cy="276728"/>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F696332F-F554-4672-8F17-7E6E1F7F7556}"/>
              </a:ext>
            </a:extLst>
          </p:cNvPr>
          <p:cNvGrpSpPr/>
          <p:nvPr/>
        </p:nvGrpSpPr>
        <p:grpSpPr>
          <a:xfrm rot="16200000">
            <a:off x="1750519" y="-1609743"/>
            <a:ext cx="470550" cy="3971583"/>
            <a:chOff x="10161268" y="1198609"/>
            <a:chExt cx="1671103" cy="4441006"/>
          </a:xfrm>
          <a:effectLst/>
        </p:grpSpPr>
        <p:sp>
          <p:nvSpPr>
            <p:cNvPr id="75" name="Rectangle: Top Corners Rounded 74">
              <a:extLst>
                <a:ext uri="{FF2B5EF4-FFF2-40B4-BE49-F238E27FC236}">
                  <a16:creationId xmlns:a16="http://schemas.microsoft.com/office/drawing/2014/main" id="{0EF3D403-4845-4D55-9FC8-659A1AD6B4C5}"/>
                </a:ext>
              </a:extLst>
            </p:cNvPr>
            <p:cNvSpPr/>
            <p:nvPr/>
          </p:nvSpPr>
          <p:spPr>
            <a:xfrm>
              <a:off x="11196643" y="1200136"/>
              <a:ext cx="2044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75">
              <a:extLst>
                <a:ext uri="{FF2B5EF4-FFF2-40B4-BE49-F238E27FC236}">
                  <a16:creationId xmlns:a16="http://schemas.microsoft.com/office/drawing/2014/main" id="{16213247-8C3D-4314-890C-55B9B3E1062A}"/>
                </a:ext>
              </a:extLst>
            </p:cNvPr>
            <p:cNvSpPr/>
            <p:nvPr/>
          </p:nvSpPr>
          <p:spPr>
            <a:xfrm>
              <a:off x="10594140"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0AC374-7E11-4F25-9EF3-F37515BDB905}"/>
                </a:ext>
              </a:extLst>
            </p:cNvPr>
            <p:cNvSpPr/>
            <p:nvPr/>
          </p:nvSpPr>
          <p:spPr>
            <a:xfrm rot="5400000">
              <a:off x="10629691" y="1600459"/>
              <a:ext cx="734260" cy="448821"/>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Pentagon 77">
              <a:extLst>
                <a:ext uri="{FF2B5EF4-FFF2-40B4-BE49-F238E27FC236}">
                  <a16:creationId xmlns:a16="http://schemas.microsoft.com/office/drawing/2014/main" id="{6611ADB6-9536-4800-8028-EE626774F1CD}"/>
                </a:ext>
              </a:extLst>
            </p:cNvPr>
            <p:cNvSpPr/>
            <p:nvPr/>
          </p:nvSpPr>
          <p:spPr>
            <a:xfrm rot="5400000">
              <a:off x="9170473" y="2977716"/>
              <a:ext cx="3652694" cy="1671103"/>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Pentagon 78">
              <a:extLst>
                <a:ext uri="{FF2B5EF4-FFF2-40B4-BE49-F238E27FC236}">
                  <a16:creationId xmlns:a16="http://schemas.microsoft.com/office/drawing/2014/main" id="{997B1863-DDAC-437E-84B8-4FB3C134ECBB}"/>
                </a:ext>
              </a:extLst>
            </p:cNvPr>
            <p:cNvSpPr/>
            <p:nvPr/>
          </p:nvSpPr>
          <p:spPr>
            <a:xfrm rot="5400000">
              <a:off x="9288560" y="3090429"/>
              <a:ext cx="3416530"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Pentagon 79">
              <a:extLst>
                <a:ext uri="{FF2B5EF4-FFF2-40B4-BE49-F238E27FC236}">
                  <a16:creationId xmlns:a16="http://schemas.microsoft.com/office/drawing/2014/main" id="{2EFFE0F9-6AB1-465E-BB04-B436BE5BB920}"/>
                </a:ext>
              </a:extLst>
            </p:cNvPr>
            <p:cNvSpPr/>
            <p:nvPr/>
          </p:nvSpPr>
          <p:spPr>
            <a:xfrm rot="5400000">
              <a:off x="10665692" y="1181736"/>
              <a:ext cx="662260" cy="696006"/>
            </a:xfrm>
            <a:prstGeom prst="homePlate">
              <a:avLst/>
            </a:prstGeom>
            <a:gradFill flip="none" rotWithShape="1">
              <a:gsLst>
                <a:gs pos="0">
                  <a:srgbClr val="663300"/>
                </a:gs>
                <a:gs pos="100000">
                  <a:srgbClr val="996633"/>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TextBox 80">
              <a:extLst>
                <a:ext uri="{FF2B5EF4-FFF2-40B4-BE49-F238E27FC236}">
                  <a16:creationId xmlns:a16="http://schemas.microsoft.com/office/drawing/2014/main" id="{9D956E92-ADDC-44A4-8F73-02443DCD375E}"/>
                </a:ext>
              </a:extLst>
            </p:cNvPr>
            <p:cNvSpPr txBox="1"/>
            <p:nvPr/>
          </p:nvSpPr>
          <p:spPr>
            <a:xfrm rot="5400000">
              <a:off x="9146742" y="3055338"/>
              <a:ext cx="3756845" cy="1311640"/>
            </a:xfrm>
            <a:prstGeom prst="rect">
              <a:avLst/>
            </a:prstGeom>
            <a:noFill/>
          </p:spPr>
          <p:txBody>
            <a:bodyPr wrap="square" rtlCol="0">
              <a:spAutoFit/>
            </a:bodyPr>
            <a:lstStyle/>
            <a:p>
              <a:pPr algn="ctr"/>
              <a:r>
                <a:rPr lang="ar-SY" b="1" dirty="0">
                  <a:solidFill>
                    <a:srgbClr val="FF0000"/>
                  </a:solidFill>
                </a:rPr>
                <a:t>الخلايا النباتية والخلايا والحيوانية</a:t>
              </a:r>
            </a:p>
          </p:txBody>
        </p:sp>
      </p:grpSp>
      <p:sp>
        <p:nvSpPr>
          <p:cNvPr id="8" name="Freeform: Shape 7">
            <a:extLst>
              <a:ext uri="{FF2B5EF4-FFF2-40B4-BE49-F238E27FC236}">
                <a16:creationId xmlns:a16="http://schemas.microsoft.com/office/drawing/2014/main" id="{81CF9321-53BA-42BF-A710-49B80FE1FE5B}"/>
              </a:ext>
            </a:extLst>
          </p:cNvPr>
          <p:cNvSpPr/>
          <p:nvPr/>
        </p:nvSpPr>
        <p:spPr>
          <a:xfrm>
            <a:off x="6031171" y="1406047"/>
            <a:ext cx="3800987" cy="4832838"/>
          </a:xfrm>
          <a:custGeom>
            <a:avLst/>
            <a:gdLst>
              <a:gd name="connsiteX0" fmla="*/ 1243512 w 3800987"/>
              <a:gd name="connsiteY0" fmla="*/ 0 h 4832838"/>
              <a:gd name="connsiteX1" fmla="*/ 3800987 w 3800987"/>
              <a:gd name="connsiteY1" fmla="*/ 2416419 h 4832838"/>
              <a:gd name="connsiteX2" fmla="*/ 1243512 w 3800987"/>
              <a:gd name="connsiteY2" fmla="*/ 4832838 h 4832838"/>
              <a:gd name="connsiteX3" fmla="*/ 24468 w 3800987"/>
              <a:gd name="connsiteY3" fmla="*/ 4541189 h 4832838"/>
              <a:gd name="connsiteX4" fmla="*/ 0 w 3800987"/>
              <a:gd name="connsiteY4" fmla="*/ 4527144 h 4832838"/>
              <a:gd name="connsiteX5" fmla="*/ 45604 w 3800987"/>
              <a:gd name="connsiteY5" fmla="*/ 4506387 h 4832838"/>
              <a:gd name="connsiteX6" fmla="*/ 1384034 w 3800987"/>
              <a:gd name="connsiteY6" fmla="*/ 2381617 h 4832838"/>
              <a:gd name="connsiteX7" fmla="*/ 256468 w 3800987"/>
              <a:gd name="connsiteY7" fmla="*/ 377885 h 4832838"/>
              <a:gd name="connsiteX8" fmla="*/ 70072 w 3800987"/>
              <a:gd name="connsiteY8" fmla="*/ 270892 h 4832838"/>
              <a:gd name="connsiteX9" fmla="*/ 248028 w 3800987"/>
              <a:gd name="connsiteY9" fmla="*/ 189894 h 4832838"/>
              <a:gd name="connsiteX10" fmla="*/ 1243512 w 3800987"/>
              <a:gd name="connsiteY10" fmla="*/ 0 h 483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0987" h="4832838">
                <a:moveTo>
                  <a:pt x="1243512" y="0"/>
                </a:moveTo>
                <a:cubicBezTo>
                  <a:pt x="2655966" y="0"/>
                  <a:pt x="3800987" y="1081868"/>
                  <a:pt x="3800987" y="2416419"/>
                </a:cubicBezTo>
                <a:cubicBezTo>
                  <a:pt x="3800987" y="3750970"/>
                  <a:pt x="2655966" y="4832838"/>
                  <a:pt x="1243512" y="4832838"/>
                </a:cubicBezTo>
                <a:cubicBezTo>
                  <a:pt x="802120" y="4832838"/>
                  <a:pt x="386845" y="4727187"/>
                  <a:pt x="24468" y="4541189"/>
                </a:cubicBezTo>
                <a:lnTo>
                  <a:pt x="0" y="4527144"/>
                </a:lnTo>
                <a:lnTo>
                  <a:pt x="45604" y="4506387"/>
                </a:lnTo>
                <a:cubicBezTo>
                  <a:pt x="842833" y="4097193"/>
                  <a:pt x="1384034" y="3299121"/>
                  <a:pt x="1384034" y="2381617"/>
                </a:cubicBezTo>
                <a:cubicBezTo>
                  <a:pt x="1384034" y="1547523"/>
                  <a:pt x="936760" y="812133"/>
                  <a:pt x="256468" y="377885"/>
                </a:cubicBezTo>
                <a:lnTo>
                  <a:pt x="70072" y="270892"/>
                </a:lnTo>
                <a:lnTo>
                  <a:pt x="248028" y="189894"/>
                </a:lnTo>
                <a:cubicBezTo>
                  <a:pt x="554000" y="67617"/>
                  <a:pt x="890399" y="0"/>
                  <a:pt x="1243512" y="0"/>
                </a:cubicBezTo>
                <a:close/>
              </a:path>
            </a:pathLst>
          </a:custGeom>
          <a:gradFill>
            <a:gsLst>
              <a:gs pos="67000">
                <a:schemeClr val="accent5">
                  <a:lumMod val="75000"/>
                </a:schemeClr>
              </a:gs>
              <a:gs pos="100000">
                <a:schemeClr val="bg1"/>
              </a:gs>
            </a:gsLst>
            <a:lin ang="16200000" scaled="1"/>
          </a:gradFill>
          <a:ln w="38100">
            <a:solidFill>
              <a:schemeClr val="tx1"/>
            </a:solidFill>
          </a:ln>
          <a:effectLst>
            <a:outerShdw blurRad="139700" dist="1270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r" rtl="1"/>
            <a:r>
              <a:rPr lang="ar-SY" sz="2000" b="1" dirty="0">
                <a:solidFill>
                  <a:schemeClr val="tx1"/>
                </a:solidFill>
              </a:rPr>
              <a:t>        الخلية النباتية </a:t>
            </a:r>
          </a:p>
          <a:p>
            <a:pPr algn="r" rtl="1"/>
            <a:r>
              <a:rPr lang="ar-SY" dirty="0">
                <a:solidFill>
                  <a:schemeClr val="tx1"/>
                </a:solidFill>
              </a:rPr>
              <a:t>   </a:t>
            </a:r>
          </a:p>
          <a:p>
            <a:pPr algn="r" rtl="1"/>
            <a:r>
              <a:rPr lang="ar-SY" dirty="0">
                <a:solidFill>
                  <a:schemeClr val="accent4">
                    <a:lumMod val="60000"/>
                    <a:lumOff val="40000"/>
                  </a:schemeClr>
                </a:solidFill>
              </a:rPr>
              <a:t>   الجدار الخلوي</a:t>
            </a:r>
          </a:p>
          <a:p>
            <a:pPr algn="r" rtl="1"/>
            <a:r>
              <a:rPr lang="en-US" dirty="0">
                <a:solidFill>
                  <a:schemeClr val="accent4">
                    <a:lumMod val="60000"/>
                    <a:lumOff val="40000"/>
                  </a:schemeClr>
                </a:solidFill>
              </a:rPr>
              <a:t>  </a:t>
            </a:r>
            <a:endParaRPr lang="ar-SY" dirty="0">
              <a:solidFill>
                <a:schemeClr val="accent4">
                  <a:lumMod val="60000"/>
                  <a:lumOff val="40000"/>
                </a:schemeClr>
              </a:solidFill>
            </a:endParaRPr>
          </a:p>
          <a:p>
            <a:pPr algn="r" rtl="1"/>
            <a:r>
              <a:rPr lang="ar-SY" dirty="0">
                <a:solidFill>
                  <a:schemeClr val="accent4">
                    <a:lumMod val="60000"/>
                    <a:lumOff val="40000"/>
                  </a:schemeClr>
                </a:solidFill>
              </a:rPr>
              <a:t>   الفجوة العصارية كبيرة</a:t>
            </a:r>
          </a:p>
          <a:p>
            <a:pPr algn="r" rtl="1"/>
            <a:r>
              <a:rPr lang="ar-SY" dirty="0">
                <a:solidFill>
                  <a:schemeClr val="accent4">
                    <a:lumMod val="60000"/>
                    <a:lumOff val="40000"/>
                  </a:schemeClr>
                </a:solidFill>
              </a:rPr>
              <a:t> </a:t>
            </a:r>
          </a:p>
          <a:p>
            <a:pPr algn="r" rtl="1"/>
            <a:r>
              <a:rPr lang="ar-SY" dirty="0">
                <a:solidFill>
                  <a:schemeClr val="accent4">
                    <a:lumMod val="60000"/>
                    <a:lumOff val="40000"/>
                  </a:schemeClr>
                </a:solidFill>
              </a:rPr>
              <a:t>   البلاستيدات</a:t>
            </a:r>
          </a:p>
          <a:p>
            <a:pPr algn="r" rtl="1"/>
            <a:r>
              <a:rPr lang="ar-SY" dirty="0">
                <a:solidFill>
                  <a:schemeClr val="accent4">
                    <a:lumMod val="60000"/>
                    <a:lumOff val="40000"/>
                  </a:schemeClr>
                </a:solidFill>
              </a:rPr>
              <a:t>   </a:t>
            </a:r>
          </a:p>
          <a:p>
            <a:pPr algn="r" rtl="1"/>
            <a:r>
              <a:rPr lang="ar-SY" dirty="0">
                <a:solidFill>
                  <a:schemeClr val="accent4">
                    <a:lumMod val="60000"/>
                    <a:lumOff val="40000"/>
                  </a:schemeClr>
                </a:solidFill>
              </a:rPr>
              <a:t>     تحتوي على كلوروفيل</a:t>
            </a:r>
          </a:p>
          <a:p>
            <a:pPr algn="r" rtl="1"/>
            <a:endParaRPr lang="ar-SY" dirty="0">
              <a:solidFill>
                <a:schemeClr val="accent4">
                  <a:lumMod val="60000"/>
                  <a:lumOff val="40000"/>
                </a:schemeClr>
              </a:solidFill>
            </a:endParaRPr>
          </a:p>
          <a:p>
            <a:pPr algn="r"/>
            <a:endParaRPr lang="ar-SY" dirty="0">
              <a:solidFill>
                <a:schemeClr val="tx1"/>
              </a:solidFill>
            </a:endParaRPr>
          </a:p>
        </p:txBody>
      </p:sp>
      <p:sp>
        <p:nvSpPr>
          <p:cNvPr id="107" name="Freeform: Shape 106">
            <a:extLst>
              <a:ext uri="{FF2B5EF4-FFF2-40B4-BE49-F238E27FC236}">
                <a16:creationId xmlns:a16="http://schemas.microsoft.com/office/drawing/2014/main" id="{68F00CCC-CDAE-4ED1-9004-85E2DF2DC210}"/>
              </a:ext>
            </a:extLst>
          </p:cNvPr>
          <p:cNvSpPr/>
          <p:nvPr/>
        </p:nvSpPr>
        <p:spPr>
          <a:xfrm flipH="1">
            <a:off x="2349587" y="1406047"/>
            <a:ext cx="3820812" cy="4832838"/>
          </a:xfrm>
          <a:custGeom>
            <a:avLst/>
            <a:gdLst>
              <a:gd name="connsiteX0" fmla="*/ 1243512 w 3800987"/>
              <a:gd name="connsiteY0" fmla="*/ 0 h 4832838"/>
              <a:gd name="connsiteX1" fmla="*/ 3800987 w 3800987"/>
              <a:gd name="connsiteY1" fmla="*/ 2416419 h 4832838"/>
              <a:gd name="connsiteX2" fmla="*/ 1243512 w 3800987"/>
              <a:gd name="connsiteY2" fmla="*/ 4832838 h 4832838"/>
              <a:gd name="connsiteX3" fmla="*/ 24468 w 3800987"/>
              <a:gd name="connsiteY3" fmla="*/ 4541189 h 4832838"/>
              <a:gd name="connsiteX4" fmla="*/ 0 w 3800987"/>
              <a:gd name="connsiteY4" fmla="*/ 4527144 h 4832838"/>
              <a:gd name="connsiteX5" fmla="*/ 45604 w 3800987"/>
              <a:gd name="connsiteY5" fmla="*/ 4506387 h 4832838"/>
              <a:gd name="connsiteX6" fmla="*/ 1384034 w 3800987"/>
              <a:gd name="connsiteY6" fmla="*/ 2381617 h 4832838"/>
              <a:gd name="connsiteX7" fmla="*/ 256468 w 3800987"/>
              <a:gd name="connsiteY7" fmla="*/ 377885 h 4832838"/>
              <a:gd name="connsiteX8" fmla="*/ 70072 w 3800987"/>
              <a:gd name="connsiteY8" fmla="*/ 270892 h 4832838"/>
              <a:gd name="connsiteX9" fmla="*/ 248028 w 3800987"/>
              <a:gd name="connsiteY9" fmla="*/ 189894 h 4832838"/>
              <a:gd name="connsiteX10" fmla="*/ 1243512 w 3800987"/>
              <a:gd name="connsiteY10" fmla="*/ 0 h 483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0987" h="4832838">
                <a:moveTo>
                  <a:pt x="1243512" y="0"/>
                </a:moveTo>
                <a:cubicBezTo>
                  <a:pt x="2655966" y="0"/>
                  <a:pt x="3800987" y="1081868"/>
                  <a:pt x="3800987" y="2416419"/>
                </a:cubicBezTo>
                <a:cubicBezTo>
                  <a:pt x="3800987" y="3750970"/>
                  <a:pt x="2655966" y="4832838"/>
                  <a:pt x="1243512" y="4832838"/>
                </a:cubicBezTo>
                <a:cubicBezTo>
                  <a:pt x="802120" y="4832838"/>
                  <a:pt x="386845" y="4727187"/>
                  <a:pt x="24468" y="4541189"/>
                </a:cubicBezTo>
                <a:lnTo>
                  <a:pt x="0" y="4527144"/>
                </a:lnTo>
                <a:lnTo>
                  <a:pt x="45604" y="4506387"/>
                </a:lnTo>
                <a:cubicBezTo>
                  <a:pt x="842833" y="4097193"/>
                  <a:pt x="1384034" y="3299121"/>
                  <a:pt x="1384034" y="2381617"/>
                </a:cubicBezTo>
                <a:cubicBezTo>
                  <a:pt x="1384034" y="1547523"/>
                  <a:pt x="936760" y="812133"/>
                  <a:pt x="256468" y="377885"/>
                </a:cubicBezTo>
                <a:lnTo>
                  <a:pt x="70072" y="270892"/>
                </a:lnTo>
                <a:lnTo>
                  <a:pt x="248028" y="189894"/>
                </a:lnTo>
                <a:cubicBezTo>
                  <a:pt x="554000" y="67617"/>
                  <a:pt x="890399" y="0"/>
                  <a:pt x="1243512" y="0"/>
                </a:cubicBezTo>
                <a:close/>
              </a:path>
            </a:pathLst>
          </a:custGeom>
          <a:gradFill>
            <a:gsLst>
              <a:gs pos="71000">
                <a:srgbClr val="FFFF00"/>
              </a:gs>
              <a:gs pos="100000">
                <a:schemeClr val="bg1"/>
              </a:gs>
            </a:gsLst>
            <a:lin ang="16200000" scaled="1"/>
          </a:gradFill>
          <a:ln w="38100">
            <a:solidFill>
              <a:schemeClr val="tx1"/>
            </a:solidFill>
          </a:ln>
          <a:effectLst>
            <a:outerShdw blurRad="1397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r" rtl="1"/>
            <a:r>
              <a:rPr lang="ar-SY" dirty="0">
                <a:solidFill>
                  <a:srgbClr val="7030A0"/>
                </a:solidFill>
              </a:rPr>
              <a:t>         </a:t>
            </a:r>
          </a:p>
          <a:p>
            <a:pPr algn="r" rtl="1"/>
            <a:r>
              <a:rPr lang="ar-SY" sz="2000" b="1" dirty="0">
                <a:solidFill>
                  <a:schemeClr val="tx1">
                    <a:lumMod val="95000"/>
                    <a:lumOff val="5000"/>
                  </a:schemeClr>
                </a:solidFill>
              </a:rPr>
              <a:t>                       الخلية الحيوانية </a:t>
            </a:r>
            <a:endParaRPr lang="ar-SY" dirty="0">
              <a:solidFill>
                <a:srgbClr val="7030A0"/>
              </a:solidFill>
            </a:endParaRPr>
          </a:p>
          <a:p>
            <a:pPr algn="r" rtl="1"/>
            <a:endParaRPr lang="ar-SY" dirty="0">
              <a:solidFill>
                <a:srgbClr val="7030A0"/>
              </a:solidFill>
            </a:endParaRPr>
          </a:p>
          <a:p>
            <a:pPr algn="r" rtl="1"/>
            <a:r>
              <a:rPr lang="ar-SY" dirty="0">
                <a:solidFill>
                  <a:srgbClr val="7030A0"/>
                </a:solidFill>
              </a:rPr>
              <a:t>                       لا يوجد جدار</a:t>
            </a:r>
          </a:p>
          <a:p>
            <a:pPr algn="r" rtl="1"/>
            <a:r>
              <a:rPr lang="en-US" dirty="0">
                <a:solidFill>
                  <a:srgbClr val="7030A0"/>
                </a:solidFill>
              </a:rPr>
              <a:t>  </a:t>
            </a:r>
            <a:endParaRPr lang="ar-SY" dirty="0">
              <a:solidFill>
                <a:srgbClr val="7030A0"/>
              </a:solidFill>
            </a:endParaRPr>
          </a:p>
          <a:p>
            <a:pPr algn="r" rtl="1"/>
            <a:r>
              <a:rPr lang="ar-SY" dirty="0">
                <a:solidFill>
                  <a:srgbClr val="7030A0"/>
                </a:solidFill>
              </a:rPr>
              <a:t>                       الفجوة العصارية صغيرة</a:t>
            </a:r>
          </a:p>
          <a:p>
            <a:pPr algn="r" rtl="1"/>
            <a:r>
              <a:rPr lang="ar-SY" dirty="0">
                <a:solidFill>
                  <a:srgbClr val="7030A0"/>
                </a:solidFill>
              </a:rPr>
              <a:t> </a:t>
            </a:r>
          </a:p>
          <a:p>
            <a:pPr algn="r" rtl="1"/>
            <a:r>
              <a:rPr lang="ar-SY" dirty="0">
                <a:solidFill>
                  <a:srgbClr val="7030A0"/>
                </a:solidFill>
              </a:rPr>
              <a:t>                       لا يوجد بلاستيدات</a:t>
            </a:r>
          </a:p>
          <a:p>
            <a:pPr algn="r" rtl="1"/>
            <a:endParaRPr lang="ar-SY" dirty="0">
              <a:solidFill>
                <a:srgbClr val="7030A0"/>
              </a:solidFill>
            </a:endParaRPr>
          </a:p>
          <a:p>
            <a:pPr algn="r" rtl="1"/>
            <a:r>
              <a:rPr lang="ar-SY" dirty="0">
                <a:solidFill>
                  <a:srgbClr val="7030A0"/>
                </a:solidFill>
              </a:rPr>
              <a:t>                      لا تحتوي على كلوروفيل </a:t>
            </a:r>
          </a:p>
          <a:p>
            <a:pPr algn="r" rtl="1"/>
            <a:endParaRPr lang="ar-SY" dirty="0">
              <a:solidFill>
                <a:srgbClr val="7030A0"/>
              </a:solidFill>
            </a:endParaRPr>
          </a:p>
          <a:p>
            <a:pPr algn="r"/>
            <a:endParaRPr lang="ar-SY" dirty="0">
              <a:solidFill>
                <a:srgbClr val="7030A0"/>
              </a:solidFill>
            </a:endParaRPr>
          </a:p>
        </p:txBody>
      </p:sp>
      <p:sp>
        <p:nvSpPr>
          <p:cNvPr id="103" name="Freeform: Shape 102">
            <a:extLst>
              <a:ext uri="{FF2B5EF4-FFF2-40B4-BE49-F238E27FC236}">
                <a16:creationId xmlns:a16="http://schemas.microsoft.com/office/drawing/2014/main" id="{F5E7C710-4C5F-4612-B5CD-DFED2AF7DF72}"/>
              </a:ext>
            </a:extLst>
          </p:cNvPr>
          <p:cNvSpPr/>
          <p:nvPr/>
        </p:nvSpPr>
        <p:spPr>
          <a:xfrm>
            <a:off x="4699806" y="1676401"/>
            <a:ext cx="2759748" cy="4318000"/>
          </a:xfrm>
          <a:custGeom>
            <a:avLst/>
            <a:gdLst>
              <a:gd name="connsiteX0" fmla="*/ 1408321 w 2741540"/>
              <a:gd name="connsiteY0" fmla="*/ 0 h 4278360"/>
              <a:gd name="connsiteX1" fmla="*/ 1613974 w 2741540"/>
              <a:gd name="connsiteY1" fmla="*/ 118047 h 4278360"/>
              <a:gd name="connsiteX2" fmla="*/ 2741540 w 2741540"/>
              <a:gd name="connsiteY2" fmla="*/ 2121779 h 4278360"/>
              <a:gd name="connsiteX3" fmla="*/ 1403110 w 2741540"/>
              <a:gd name="connsiteY3" fmla="*/ 4246549 h 4278360"/>
              <a:gd name="connsiteX4" fmla="*/ 1333220 w 2741540"/>
              <a:gd name="connsiteY4" fmla="*/ 4278360 h 4278360"/>
              <a:gd name="connsiteX5" fmla="*/ 1127567 w 2741540"/>
              <a:gd name="connsiteY5" fmla="*/ 4160314 h 4278360"/>
              <a:gd name="connsiteX6" fmla="*/ 0 w 2741540"/>
              <a:gd name="connsiteY6" fmla="*/ 2156581 h 4278360"/>
              <a:gd name="connsiteX7" fmla="*/ 1338431 w 2741540"/>
              <a:gd name="connsiteY7" fmla="*/ 31811 h 427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1540" h="4278360">
                <a:moveTo>
                  <a:pt x="1408321" y="0"/>
                </a:moveTo>
                <a:lnTo>
                  <a:pt x="1613974" y="118047"/>
                </a:lnTo>
                <a:cubicBezTo>
                  <a:pt x="2294266" y="552295"/>
                  <a:pt x="2741540" y="1287685"/>
                  <a:pt x="2741540" y="2121779"/>
                </a:cubicBezTo>
                <a:cubicBezTo>
                  <a:pt x="2741540" y="3039283"/>
                  <a:pt x="2200339" y="3837355"/>
                  <a:pt x="1403110" y="4246549"/>
                </a:cubicBezTo>
                <a:lnTo>
                  <a:pt x="1333220" y="4278360"/>
                </a:lnTo>
                <a:lnTo>
                  <a:pt x="1127567" y="4160314"/>
                </a:lnTo>
                <a:cubicBezTo>
                  <a:pt x="447274" y="3726066"/>
                  <a:pt x="0" y="2990676"/>
                  <a:pt x="0" y="2156581"/>
                </a:cubicBezTo>
                <a:cubicBezTo>
                  <a:pt x="0" y="1239077"/>
                  <a:pt x="541202" y="441006"/>
                  <a:pt x="1338431" y="31811"/>
                </a:cubicBezTo>
                <a:close/>
              </a:path>
            </a:pathLst>
          </a:custGeom>
          <a:solidFill>
            <a:schemeClr val="accent6">
              <a:lumMod val="75000"/>
            </a:schemeClr>
          </a:solidFill>
          <a:ln>
            <a:solidFill>
              <a:schemeClr val="tx1"/>
            </a:solidFill>
          </a:ln>
          <a:effectLst>
            <a:outerShdw blurRad="139700" dist="139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r>
              <a:rPr lang="ar-SY" b="1" dirty="0">
                <a:solidFill>
                  <a:srgbClr val="FF0000"/>
                </a:solidFill>
              </a:rPr>
              <a:t>أوجه التشابه </a:t>
            </a:r>
          </a:p>
          <a:p>
            <a:pPr algn="ctr"/>
            <a:endParaRPr lang="ar-SY" dirty="0">
              <a:solidFill>
                <a:schemeClr val="tx1"/>
              </a:solidFill>
            </a:endParaRPr>
          </a:p>
          <a:p>
            <a:pPr algn="ctr"/>
            <a:r>
              <a:rPr lang="ar-SY" dirty="0">
                <a:solidFill>
                  <a:schemeClr val="tx1">
                    <a:lumMod val="95000"/>
                    <a:lumOff val="5000"/>
                  </a:schemeClr>
                </a:solidFill>
              </a:rPr>
              <a:t>النواة </a:t>
            </a:r>
          </a:p>
          <a:p>
            <a:pPr algn="ctr"/>
            <a:endParaRPr lang="ar-SY" dirty="0">
              <a:solidFill>
                <a:schemeClr val="tx1">
                  <a:lumMod val="95000"/>
                  <a:lumOff val="5000"/>
                </a:schemeClr>
              </a:solidFill>
            </a:endParaRPr>
          </a:p>
          <a:p>
            <a:pPr algn="ctr"/>
            <a:r>
              <a:rPr lang="ar-SY" dirty="0">
                <a:solidFill>
                  <a:schemeClr val="tx1">
                    <a:lumMod val="95000"/>
                    <a:lumOff val="5000"/>
                  </a:schemeClr>
                </a:solidFill>
              </a:rPr>
              <a:t>سيتوبلازم</a:t>
            </a:r>
          </a:p>
          <a:p>
            <a:pPr algn="ctr"/>
            <a:endParaRPr lang="ar-SY" dirty="0">
              <a:solidFill>
                <a:schemeClr val="tx1">
                  <a:lumMod val="95000"/>
                  <a:lumOff val="5000"/>
                </a:schemeClr>
              </a:solidFill>
            </a:endParaRPr>
          </a:p>
          <a:p>
            <a:pPr algn="ctr"/>
            <a:r>
              <a:rPr lang="ar-SY" dirty="0">
                <a:solidFill>
                  <a:schemeClr val="tx1">
                    <a:lumMod val="95000"/>
                    <a:lumOff val="5000"/>
                  </a:schemeClr>
                </a:solidFill>
              </a:rPr>
              <a:t>الغشاء البلازمي </a:t>
            </a:r>
          </a:p>
          <a:p>
            <a:pPr algn="ctr"/>
            <a:endParaRPr lang="ar-SY" dirty="0">
              <a:solidFill>
                <a:schemeClr val="tx1">
                  <a:lumMod val="95000"/>
                  <a:lumOff val="5000"/>
                </a:schemeClr>
              </a:solidFill>
            </a:endParaRPr>
          </a:p>
          <a:p>
            <a:pPr algn="ctr"/>
            <a:r>
              <a:rPr lang="ar-SY" dirty="0">
                <a:solidFill>
                  <a:schemeClr val="tx1">
                    <a:lumMod val="95000"/>
                    <a:lumOff val="5000"/>
                  </a:schemeClr>
                </a:solidFill>
              </a:rPr>
              <a:t>الميتوكندريا</a:t>
            </a:r>
          </a:p>
          <a:p>
            <a:pPr algn="ctr"/>
            <a:endParaRPr lang="ar-SY" dirty="0">
              <a:solidFill>
                <a:schemeClr val="tx1">
                  <a:lumMod val="95000"/>
                  <a:lumOff val="5000"/>
                </a:schemeClr>
              </a:solidFill>
            </a:endParaRPr>
          </a:p>
          <a:p>
            <a:pPr algn="ctr"/>
            <a:r>
              <a:rPr lang="ar-SY" dirty="0">
                <a:solidFill>
                  <a:schemeClr val="tx1">
                    <a:lumMod val="95000"/>
                    <a:lumOff val="5000"/>
                  </a:schemeClr>
                </a:solidFill>
              </a:rPr>
              <a:t>رايبوسومات</a:t>
            </a:r>
          </a:p>
          <a:p>
            <a:pPr algn="ctr"/>
            <a:endParaRPr lang="ar-SY" dirty="0">
              <a:solidFill>
                <a:schemeClr val="tx1">
                  <a:lumMod val="95000"/>
                  <a:lumOff val="5000"/>
                </a:schemeClr>
              </a:solidFill>
            </a:endParaRPr>
          </a:p>
          <a:p>
            <a:pPr algn="ctr"/>
            <a:r>
              <a:rPr lang="ar-SY" dirty="0">
                <a:solidFill>
                  <a:schemeClr val="tx1">
                    <a:lumMod val="95000"/>
                    <a:lumOff val="5000"/>
                  </a:schemeClr>
                </a:solidFill>
              </a:rPr>
              <a:t>جولجي</a:t>
            </a:r>
          </a:p>
        </p:txBody>
      </p:sp>
      <p:grpSp>
        <p:nvGrpSpPr>
          <p:cNvPr id="109" name="Group 108">
            <a:extLst>
              <a:ext uri="{FF2B5EF4-FFF2-40B4-BE49-F238E27FC236}">
                <a16:creationId xmlns:a16="http://schemas.microsoft.com/office/drawing/2014/main" id="{D96CA323-4145-4349-976B-930F26EBA840}"/>
              </a:ext>
            </a:extLst>
          </p:cNvPr>
          <p:cNvGrpSpPr/>
          <p:nvPr/>
        </p:nvGrpSpPr>
        <p:grpSpPr>
          <a:xfrm>
            <a:off x="9490181" y="-3486611"/>
            <a:ext cx="2182881" cy="6630706"/>
            <a:chOff x="3228999" y="-652907"/>
            <a:chExt cx="2182881" cy="6630706"/>
          </a:xfrm>
        </p:grpSpPr>
        <p:cxnSp>
          <p:nvCxnSpPr>
            <p:cNvPr id="110" name="Straight Connector 109">
              <a:extLst>
                <a:ext uri="{FF2B5EF4-FFF2-40B4-BE49-F238E27FC236}">
                  <a16:creationId xmlns:a16="http://schemas.microsoft.com/office/drawing/2014/main" id="{ED8EEDE6-0CBF-4943-B530-9126689AC036}"/>
                </a:ext>
              </a:extLst>
            </p:cNvPr>
            <p:cNvCxnSpPr>
              <a:cxnSpLocks/>
            </p:cNvCxnSpPr>
            <p:nvPr/>
          </p:nvCxnSpPr>
          <p:spPr>
            <a:xfrm>
              <a:off x="4320440" y="-652907"/>
              <a:ext cx="0" cy="41779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8CB40C7-C0F4-4BD5-BD73-594CDF177281}"/>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2" name="Freeform: Shape 111">
              <a:extLst>
                <a:ext uri="{FF2B5EF4-FFF2-40B4-BE49-F238E27FC236}">
                  <a16:creationId xmlns:a16="http://schemas.microsoft.com/office/drawing/2014/main" id="{10488B2D-81A6-4AEC-B350-DCC773CDE3B7}"/>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1">
              <a:blip r:embed="rId4">
                <a:extLst>
                  <a:ext uri="{28A0092B-C50C-407E-A947-70E740481C1C}">
                    <a14:useLocalDpi xmlns:a14="http://schemas.microsoft.com/office/drawing/2010/main" val="0"/>
                  </a:ext>
                </a:extLst>
              </a:blip>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13" name="Straight Connector 112">
              <a:extLst>
                <a:ext uri="{FF2B5EF4-FFF2-40B4-BE49-F238E27FC236}">
                  <a16:creationId xmlns:a16="http://schemas.microsoft.com/office/drawing/2014/main" id="{37DC0D5A-F1BA-4853-A6AB-86CA266571FF}"/>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A983115-71EF-49F7-83CD-A6B748D4790C}"/>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57955E0-E66A-4330-8541-B62DC5B8CEC0}"/>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6" name="Arc 115">
              <a:extLst>
                <a:ext uri="{FF2B5EF4-FFF2-40B4-BE49-F238E27FC236}">
                  <a16:creationId xmlns:a16="http://schemas.microsoft.com/office/drawing/2014/main" id="{D206F133-E32A-40CE-9C15-A34158CF0697}"/>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Tree>
    <p:extLst>
      <p:ext uri="{BB962C8B-B14F-4D97-AF65-F5344CB8AC3E}">
        <p14:creationId xmlns:p14="http://schemas.microsoft.com/office/powerpoint/2010/main" val="28191616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40000">
                                          <p:cBhvr additive="base">
                                            <p:cTn id="7" dur="10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0000">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14:bounceEnd="40000">
                                          <p:cBhvr additive="base">
                                            <p:cTn id="13" dur="1000" fill="hold"/>
                                            <p:tgtEl>
                                              <p:spTgt spid="84"/>
                                            </p:tgtEl>
                                            <p:attrNameLst>
                                              <p:attrName>ppt_x</p:attrName>
                                            </p:attrNameLst>
                                          </p:cBhvr>
                                          <p:tavLst>
                                            <p:tav tm="0">
                                              <p:val>
                                                <p:strVal val="#ppt_x"/>
                                              </p:val>
                                            </p:tav>
                                            <p:tav tm="100000">
                                              <p:val>
                                                <p:strVal val="#ppt_x"/>
                                              </p:val>
                                            </p:tav>
                                          </p:tavLst>
                                        </p:anim>
                                        <p:anim calcmode="lin" valueType="num" p14:bounceEnd="40000">
                                          <p:cBhvr additive="base">
                                            <p:cTn id="14" dur="1000" fill="hold"/>
                                            <p:tgtEl>
                                              <p:spTgt spid="8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additive="base">
                                            <p:cTn id="19" dur="500" fill="hold"/>
                                            <p:tgtEl>
                                              <p:spTgt spid="109"/>
                                            </p:tgtEl>
                                            <p:attrNameLst>
                                              <p:attrName>ppt_x</p:attrName>
                                            </p:attrNameLst>
                                          </p:cBhvr>
                                          <p:tavLst>
                                            <p:tav tm="0">
                                              <p:val>
                                                <p:strVal val="#ppt_x"/>
                                              </p:val>
                                            </p:tav>
                                            <p:tav tm="100000">
                                              <p:val>
                                                <p:strVal val="#ppt_x"/>
                                              </p:val>
                                            </p:tav>
                                          </p:tavLst>
                                        </p:anim>
                                        <p:anim calcmode="lin" valueType="num">
                                          <p:cBhvr additive="base">
                                            <p:cTn id="20" dur="500" fill="hold"/>
                                            <p:tgtEl>
                                              <p:spTgt spid="10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19"/>
                                            </p:tgtEl>
                                            <p:attrNameLst>
                                              <p:attrName>style.visibility</p:attrName>
                                            </p:attrNameLst>
                                          </p:cBhvr>
                                          <p:to>
                                            <p:strVal val="visible"/>
                                          </p:to>
                                        </p:set>
                                        <p:anim calcmode="lin" valueType="num">
                                          <p:cBhvr additive="base">
                                            <p:cTn id="31" dur="500" fill="hold"/>
                                            <p:tgtEl>
                                              <p:spTgt spid="119"/>
                                            </p:tgtEl>
                                            <p:attrNameLst>
                                              <p:attrName>ppt_x</p:attrName>
                                            </p:attrNameLst>
                                          </p:cBhvr>
                                          <p:tavLst>
                                            <p:tav tm="0">
                                              <p:val>
                                                <p:strVal val="#ppt_x"/>
                                              </p:val>
                                            </p:tav>
                                            <p:tav tm="100000">
                                              <p:val>
                                                <p:strVal val="#ppt_x"/>
                                              </p:val>
                                            </p:tav>
                                          </p:tavLst>
                                        </p:anim>
                                        <p:anim calcmode="lin" valueType="num">
                                          <p:cBhvr additive="base">
                                            <p:cTn id="32" dur="500" fill="hold"/>
                                            <p:tgtEl>
                                              <p:spTgt spid="11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additive="base">
                                            <p:cTn id="37" dur="500" fill="hold"/>
                                            <p:tgtEl>
                                              <p:spTgt spid="107"/>
                                            </p:tgtEl>
                                            <p:attrNameLst>
                                              <p:attrName>ppt_x</p:attrName>
                                            </p:attrNameLst>
                                          </p:cBhvr>
                                          <p:tavLst>
                                            <p:tav tm="0">
                                              <p:val>
                                                <p:strVal val="0-#ppt_w/2"/>
                                              </p:val>
                                            </p:tav>
                                            <p:tav tm="100000">
                                              <p:val>
                                                <p:strVal val="#ppt_x"/>
                                              </p:val>
                                            </p:tav>
                                          </p:tavLst>
                                        </p:anim>
                                        <p:anim calcmode="lin" valueType="num">
                                          <p:cBhvr additive="base">
                                            <p:cTn id="38"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additive="base">
                                            <p:cTn id="43" dur="500" fill="hold"/>
                                            <p:tgtEl>
                                              <p:spTgt spid="103"/>
                                            </p:tgtEl>
                                            <p:attrNameLst>
                                              <p:attrName>ppt_x</p:attrName>
                                            </p:attrNameLst>
                                          </p:cBhvr>
                                          <p:tavLst>
                                            <p:tav tm="0">
                                              <p:val>
                                                <p:strVal val="#ppt_x"/>
                                              </p:val>
                                            </p:tav>
                                            <p:tav tm="100000">
                                              <p:val>
                                                <p:strVal val="#ppt_x"/>
                                              </p:val>
                                            </p:tav>
                                          </p:tavLst>
                                        </p:anim>
                                        <p:anim calcmode="lin" valueType="num">
                                          <p:cBhvr additive="base">
                                            <p:cTn id="44"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7" grpId="0" animBg="1"/>
          <p:bldP spid="10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1000" fill="hold"/>
                                            <p:tgtEl>
                                              <p:spTgt spid="84"/>
                                            </p:tgtEl>
                                            <p:attrNameLst>
                                              <p:attrName>ppt_x</p:attrName>
                                            </p:attrNameLst>
                                          </p:cBhvr>
                                          <p:tavLst>
                                            <p:tav tm="0">
                                              <p:val>
                                                <p:strVal val="#ppt_x"/>
                                              </p:val>
                                            </p:tav>
                                            <p:tav tm="100000">
                                              <p:val>
                                                <p:strVal val="#ppt_x"/>
                                              </p:val>
                                            </p:tav>
                                          </p:tavLst>
                                        </p:anim>
                                        <p:anim calcmode="lin" valueType="num">
                                          <p:cBhvr additive="base">
                                            <p:cTn id="14" dur="1000" fill="hold"/>
                                            <p:tgtEl>
                                              <p:spTgt spid="8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additive="base">
                                            <p:cTn id="19" dur="500" fill="hold"/>
                                            <p:tgtEl>
                                              <p:spTgt spid="109"/>
                                            </p:tgtEl>
                                            <p:attrNameLst>
                                              <p:attrName>ppt_x</p:attrName>
                                            </p:attrNameLst>
                                          </p:cBhvr>
                                          <p:tavLst>
                                            <p:tav tm="0">
                                              <p:val>
                                                <p:strVal val="#ppt_x"/>
                                              </p:val>
                                            </p:tav>
                                            <p:tav tm="100000">
                                              <p:val>
                                                <p:strVal val="#ppt_x"/>
                                              </p:val>
                                            </p:tav>
                                          </p:tavLst>
                                        </p:anim>
                                        <p:anim calcmode="lin" valueType="num">
                                          <p:cBhvr additive="base">
                                            <p:cTn id="20" dur="500" fill="hold"/>
                                            <p:tgtEl>
                                              <p:spTgt spid="10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19"/>
                                            </p:tgtEl>
                                            <p:attrNameLst>
                                              <p:attrName>style.visibility</p:attrName>
                                            </p:attrNameLst>
                                          </p:cBhvr>
                                          <p:to>
                                            <p:strVal val="visible"/>
                                          </p:to>
                                        </p:set>
                                        <p:anim calcmode="lin" valueType="num">
                                          <p:cBhvr additive="base">
                                            <p:cTn id="31" dur="500" fill="hold"/>
                                            <p:tgtEl>
                                              <p:spTgt spid="119"/>
                                            </p:tgtEl>
                                            <p:attrNameLst>
                                              <p:attrName>ppt_x</p:attrName>
                                            </p:attrNameLst>
                                          </p:cBhvr>
                                          <p:tavLst>
                                            <p:tav tm="0">
                                              <p:val>
                                                <p:strVal val="#ppt_x"/>
                                              </p:val>
                                            </p:tav>
                                            <p:tav tm="100000">
                                              <p:val>
                                                <p:strVal val="#ppt_x"/>
                                              </p:val>
                                            </p:tav>
                                          </p:tavLst>
                                        </p:anim>
                                        <p:anim calcmode="lin" valueType="num">
                                          <p:cBhvr additive="base">
                                            <p:cTn id="32" dur="500" fill="hold"/>
                                            <p:tgtEl>
                                              <p:spTgt spid="11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additive="base">
                                            <p:cTn id="37" dur="500" fill="hold"/>
                                            <p:tgtEl>
                                              <p:spTgt spid="107"/>
                                            </p:tgtEl>
                                            <p:attrNameLst>
                                              <p:attrName>ppt_x</p:attrName>
                                            </p:attrNameLst>
                                          </p:cBhvr>
                                          <p:tavLst>
                                            <p:tav tm="0">
                                              <p:val>
                                                <p:strVal val="0-#ppt_w/2"/>
                                              </p:val>
                                            </p:tav>
                                            <p:tav tm="100000">
                                              <p:val>
                                                <p:strVal val="#ppt_x"/>
                                              </p:val>
                                            </p:tav>
                                          </p:tavLst>
                                        </p:anim>
                                        <p:anim calcmode="lin" valueType="num">
                                          <p:cBhvr additive="base">
                                            <p:cTn id="38"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additive="base">
                                            <p:cTn id="43" dur="500" fill="hold"/>
                                            <p:tgtEl>
                                              <p:spTgt spid="103"/>
                                            </p:tgtEl>
                                            <p:attrNameLst>
                                              <p:attrName>ppt_x</p:attrName>
                                            </p:attrNameLst>
                                          </p:cBhvr>
                                          <p:tavLst>
                                            <p:tav tm="0">
                                              <p:val>
                                                <p:strVal val="#ppt_x"/>
                                              </p:val>
                                            </p:tav>
                                            <p:tav tm="100000">
                                              <p:val>
                                                <p:strVal val="#ppt_x"/>
                                              </p:val>
                                            </p:tav>
                                          </p:tavLst>
                                        </p:anim>
                                        <p:anim calcmode="lin" valueType="num">
                                          <p:cBhvr additive="base">
                                            <p:cTn id="44"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7" grpId="0" animBg="1"/>
          <p:bldP spid="103"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3311</TotalTime>
  <Words>865</Words>
  <Application>Microsoft Office PowerPoint</Application>
  <PresentationFormat>شاشة عريضة</PresentationFormat>
  <Paragraphs>181</Paragraphs>
  <Slides>20</Slides>
  <Notes>4</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20</vt:i4>
      </vt:variant>
    </vt:vector>
  </HeadingPairs>
  <TitlesOfParts>
    <vt:vector size="28" baseType="lpstr">
      <vt:lpstr>Arial</vt:lpstr>
      <vt:lpstr>Calibri</vt:lpstr>
      <vt:lpstr>Calibri Light</vt:lpstr>
      <vt:lpstr>Century Gothic</vt:lpstr>
      <vt:lpstr>HelveticaNeueLT Arabic 55 Roman</vt:lpstr>
      <vt:lpstr>Oswald</vt:lpstr>
      <vt:lpstr>Office Theme</vt:lpstr>
      <vt:lpstr>1_Office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hammoud nasser</cp:lastModifiedBy>
  <cp:revision>439</cp:revision>
  <dcterms:created xsi:type="dcterms:W3CDTF">2020-09-21T21:24:05Z</dcterms:created>
  <dcterms:modified xsi:type="dcterms:W3CDTF">2020-10-21T16:58:52Z</dcterms:modified>
</cp:coreProperties>
</file>