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4" ContentType="video/unknown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اضغط مرتين للتحرير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اضغط مرتين للتحرير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D3555314-82C1-4A5D-A187-33BE56045ADA-L0-001.jpeg" descr="D3555314-82C1-4A5D-A187-33BE56045AD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8763" y="-60904"/>
            <a:ext cx="25052763" cy="13837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448AA05F-5291-4D82-BCC8-1775906AEF44-L0-001.jpeg" descr="448AA05F-5291-4D82-BCC8-1775906AEF4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4569" y="-103545"/>
            <a:ext cx="24813139" cy="13923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D73DE153-32E8-4953-801B-592A0EF8ED14-L0-001.jpeg" descr="D73DE153-32E8-4953-801B-592A0EF8ED1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0365" y="-239711"/>
            <a:ext cx="25486558" cy="14195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CC8E76E-507E-4CCE-A9F2-C50D8006393F-L0-001.jpeg" descr="BCC8E76E-507E-4CCE-A9F2-C50D8006393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9172" y="-43930"/>
            <a:ext cx="24873172" cy="13876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FFA405C6-1158-44ED-A12E-596AA2333736-L0-001.jpeg" descr="FFA405C6-1158-44ED-A12E-596AA233373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4354" y="-161687"/>
            <a:ext cx="25342894" cy="13895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اضغط مرتين للتحرير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اضغط مرتين للتحرير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2422B6AA-1850-493B-AB7A-4DFFB36AEDD6-L0-001.jpeg" descr="2422B6AA-1850-493B-AB7A-4DFFB36AEDD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5985" y="-148422"/>
            <a:ext cx="24955970" cy="1386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0090.MP4" descr="IMG_0090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081841" y="4249025"/>
            <a:ext cx="12866223" cy="7237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99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2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BAA0D718-5DC6-4C99-98C5-E1433891D3BC-L0-001.jpeg" descr="BAA0D718-5DC6-4C99-98C5-E1433891D3B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1916" y="-399579"/>
            <a:ext cx="25827832" cy="14515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90980E1C-3542-4C27-9023-86E89DFCDCD5-L0-001.jpeg" descr="90980E1C-3542-4C27-9023-86E89DFCDCD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7007" y="-428407"/>
            <a:ext cx="25770375" cy="14233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6A925DF3-B710-4CC3-BBFE-2DFAB7AD029D-L0-001.jpeg" descr="6A925DF3-B710-4CC3-BBFE-2DFAB7AD029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8809" y="-168303"/>
            <a:ext cx="25022705" cy="14052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5DF55110-7507-42BB-8C01-52A52D749E98-L0-001.jpeg" descr="5DF55110-7507-42BB-8C01-52A52D749E9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62559" y="-472338"/>
            <a:ext cx="26019672" cy="14660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ACD84FD8-4CDD-4D4B-90F3-CE418F682FD0-L0-001.jpeg" descr="ACD84FD8-4CDD-4D4B-90F3-CE418F682FD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801" y="-78837"/>
            <a:ext cx="24505801" cy="13780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B1F4A58A-86B9-410F-9EEE-2F731B6DD928-L0-001.jpeg" descr="B1F4A58A-86B9-410F-9EEE-2F731B6DD92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0106" y="-1"/>
            <a:ext cx="25004212" cy="1399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