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media1.mp4" ContentType="video/unknown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/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10709">
              <a:lnSpc>
                <a:spcPct val="100000"/>
              </a:lnSpc>
              <a:spcBef>
                <a:spcPts val="0"/>
              </a:spcBef>
              <a:buSzTx/>
              <a:buNone/>
              <a:defRPr b="1" sz="2088"/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/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/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رقم الشريحة"/>
          <p:cNvSpPr txBox="1"/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/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علومات الحقيقة"/>
          <p:cNvSpPr txBox="1"/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 defTabSz="1560537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معلومات الحقيقة</a:t>
            </a:r>
          </a:p>
        </p:txBody>
      </p:sp>
      <p:sp>
        <p:nvSpPr>
          <p:cNvPr id="107" name="مستوى النص الأول…"/>
          <p:cNvSpPr txBox="1"/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5pPr>
          </a:lstStyle>
          <a:p>
            <a:pPr/>
            <a:r>
              <a:t>‏١٠٠٪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مستوى النص الأول…"/>
          <p:cNvSpPr txBox="1"/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0" marR="457200" indent="1143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457200" indent="5715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457200" indent="10287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457200" indent="14859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457200" indent="19431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السمة"/>
          <p:cNvSpPr txBox="1"/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57671">
              <a:lnSpc>
                <a:spcPct val="100000"/>
              </a:lnSpc>
              <a:spcBef>
                <a:spcPts val="0"/>
              </a:spcBef>
              <a:buSzTx/>
              <a:buNone/>
              <a:defRPr b="1" sz="2280"/>
            </a:lvl1pPr>
          </a:lstStyle>
          <a:p>
            <a:pPr/>
            <a:r>
              <a:t>السمة</a:t>
            </a:r>
          </a:p>
        </p:txBody>
      </p:sp>
      <p:sp>
        <p:nvSpPr>
          <p:cNvPr id="1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صورة"/>
          <p:cNvSpPr/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صورة"/>
          <p:cNvSpPr/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صورة"/>
          <p:cNvSpPr/>
          <p:nvPr>
            <p:ph type="pic" idx="23"/>
          </p:nvPr>
        </p:nvSpPr>
        <p:spPr>
          <a:xfrm>
            <a:off x="4984750" y="2749550"/>
            <a:ext cx="7937500" cy="9238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eg"/>
          <p:cNvSpPr/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رقم الشريحة"/>
          <p:cNvSpPr txBox="1"/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صورة"/>
          <p:cNvSpPr/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عنوان العرض التقديمي"/>
          <p:cNvSpPr txBox="1"/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23" name="مستوى النص الأول…"/>
          <p:cNvSpPr txBox="1"/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المؤلف والتاريخ"/>
          <p:cNvSpPr txBox="1"/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10709">
              <a:lnSpc>
                <a:spcPct val="100000"/>
              </a:lnSpc>
              <a:spcBef>
                <a:spcPts val="0"/>
              </a:spcBef>
              <a:buSzTx/>
              <a:buNone/>
              <a:defRPr b="1" sz="2088"/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25" name="رقم الشريحة"/>
          <p:cNvSpPr txBox="1"/>
          <p:nvPr>
            <p:ph type="sldNum" sz="quarter" idx="2"/>
          </p:nvPr>
        </p:nvSpPr>
        <p:spPr>
          <a:xfrm>
            <a:off x="6355065" y="9199868"/>
            <a:ext cx="287761" cy="30781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/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مستوى النص الأول…"/>
          <p:cNvSpPr txBox="1"/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عنوان الشريحة"/>
          <p:cNvSpPr txBox="1"/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pPr/>
            <a:r>
              <a:t>عنوان الشريحة</a:t>
            </a:r>
          </a:p>
        </p:txBody>
      </p:sp>
      <p:sp>
        <p:nvSpPr>
          <p:cNvPr id="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" name="العنوان الفرعي للشريحة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44" name="عنوان الشريحة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eg"/>
          <p:cNvSpPr/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عنوان الشريحة"/>
          <p:cNvSpPr txBox="1"/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62" name="العنوان الفرعي للشريحة"/>
          <p:cNvSpPr txBox="1"/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63" name="مستوى النص الأول…"/>
          <p:cNvSpPr txBox="1"/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/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b="0"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/>
            <a:r>
              <a:t>عنوان القسم</a:t>
            </a:r>
          </a:p>
        </p:txBody>
      </p:sp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/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/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pc="-38" sz="3800"/>
            </a:lvl1pPr>
            <a:lvl2pPr marL="0" indent="457200">
              <a:spcBef>
                <a:spcPts val="1300"/>
              </a:spcBef>
              <a:buSzTx/>
              <a:buNone/>
              <a:defRPr spc="-38" sz="3800"/>
            </a:lvl2pPr>
            <a:lvl3pPr marL="0" indent="914400">
              <a:spcBef>
                <a:spcPts val="1300"/>
              </a:spcBef>
              <a:buSzTx/>
              <a:buNone/>
              <a:defRPr spc="-38" sz="3800"/>
            </a:lvl3pPr>
            <a:lvl4pPr marL="0" indent="1371600">
              <a:spcBef>
                <a:spcPts val="1300"/>
              </a:spcBef>
              <a:buSzTx/>
              <a:buNone/>
              <a:defRPr spc="-38" sz="3800"/>
            </a:lvl4pPr>
            <a:lvl5pPr marL="0" indent="1828800">
              <a:spcBef>
                <a:spcPts val="1300"/>
              </a:spcBef>
              <a:buSzTx/>
              <a:buNone/>
              <a:defRPr spc="-38" sz="3800"/>
            </a:lvl5pPr>
          </a:lstStyle>
          <a:p>
            <a:pPr/>
            <a:r>
              <a:t>موضوعات الأجندة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وى النص الأول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عنوان الشريحة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6355133" y="9199868"/>
            <a:ext cx="287761" cy="30781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jpe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1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4385D9-B37D-4706-B866-B1E655D4837F-L0-001.jpeg" descr="204385D9-B37D-4706-B866-B1E655D4837F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030"/>
            <a:ext cx="13004800" cy="96855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01B56229-CFE7-4D2A-A564-7F283EC4D264-L0-001.png" descr="01B56229-CFE7-4D2A-A564-7F283EC4D264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9736"/>
            <a:ext cx="13004800" cy="96541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6309760E-1F9D-4EC8-A0C5-638BC770141F-L0-001.png" descr="6309760E-1F9D-4EC8-A0C5-638BC770141F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5913"/>
            <a:ext cx="13004800" cy="96017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cover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C564EA37-8C43-4ACA-B2AE-D8CA47A946EF-L0-001.png" descr="C564EA37-8C43-4ACA-B2AE-D8CA47A946EF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88" y="0"/>
            <a:ext cx="1299782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214A901A-DDBB-4333-8189-6BF5B2990AD2-L0-001.jpeg" descr="214A901A-DDBB-4333-8189-6BF5B2990AD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3559"/>
            <a:ext cx="13004800" cy="97064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cover dir="d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204385D9-B37D-4706-B866-B1E655D4837F-L0-001.jpeg" descr="204385D9-B37D-4706-B866-B1E655D4837F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030"/>
            <a:ext cx="13004800" cy="968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G_8575.MP4" descr="IMG_8575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44420" y="1751412"/>
            <a:ext cx="12315960" cy="67389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80000" fill="hold"/>
                                        <p:tgtEl>
                                          <p:spTgt spid="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C29DC268-88A6-49B7-A270-6D02EFC5D8A7-L0-001.jpeg" descr="C29DC268-88A6-49B7-A270-6D02EFC5D8A7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853"/>
            <a:ext cx="13004800" cy="97378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6B8D6D17-070F-410E-971C-4589FF8E07C8-L0-001.png" descr="6B8D6D17-070F-410E-971C-4589FF8E07C8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9736"/>
            <a:ext cx="13004800" cy="96541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01EEB655-7833-4439-9EB9-8868C16C2976-L0-001.png" descr="01EEB655-7833-4439-9EB9-8868C16C2976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9265"/>
            <a:ext cx="13004800" cy="96750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cover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172EE33E-FB36-403B-AED6-8CF3DE53A11D-L0-001.png" descr="172EE33E-FB36-403B-AED6-8CF3DE53A11D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323"/>
            <a:ext cx="13004800" cy="97169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cover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46BDABEA-0C2B-42FD-BED1-F33B209D104B-L0-001.jpeg" descr="46BDABEA-0C2B-42FD-BED1-F33B209D104B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9265"/>
            <a:ext cx="13004800" cy="96750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9FFE0BDA-2381-4233-A135-E1629082E26B-L0-001.png" descr="9FFE0BDA-2381-4233-A135-E1629082E26B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9265"/>
            <a:ext cx="13004800" cy="96750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57529796-AB9F-42DC-A976-38898FA9B4D5-L0-001.png" descr="57529796-AB9F-42DC-A976-38898FA9B4D5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5913"/>
            <a:ext cx="13004800" cy="96017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cover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F3A4FD70-3001-4853-8746-AB4B34FCE39F-L0-001.png" descr="F3A4FD70-3001-4853-8746-AB4B34FCE39F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323"/>
            <a:ext cx="13004800" cy="97169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cover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1F5DF23E-ED76-4DCE-B48C-D5D93FD7EC5C-L0-001.png" descr="1F5DF23E-ED76-4DCE-B48C-D5D93FD7EC5C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3559"/>
            <a:ext cx="13004800" cy="97064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